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6" r:id="rId2"/>
    <p:sldId id="408" r:id="rId3"/>
    <p:sldId id="391" r:id="rId4"/>
    <p:sldId id="393" r:id="rId5"/>
    <p:sldId id="409" r:id="rId6"/>
    <p:sldId id="400" r:id="rId7"/>
    <p:sldId id="402" r:id="rId8"/>
    <p:sldId id="404" r:id="rId9"/>
    <p:sldId id="405" r:id="rId10"/>
    <p:sldId id="403" r:id="rId11"/>
    <p:sldId id="392" r:id="rId12"/>
    <p:sldId id="410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tem demirtaş" initials="md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92806" autoAdjust="0"/>
  </p:normalViewPr>
  <p:slideViewPr>
    <p:cSldViewPr>
      <p:cViewPr varScale="1">
        <p:scale>
          <a:sx n="116" d="100"/>
          <a:sy n="116" d="100"/>
        </p:scale>
        <p:origin x="14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3048" y="2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CC887-ED81-4DAD-AFA0-8802ECEF7E3C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5C64A-6BE7-4EDF-90A7-19987118C2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53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17A7D-7300-4FAD-B0D4-CE051E1E0FC9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F6E1-266A-40E3-89DD-09827251CC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824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9230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C6B6-E011-4CDE-9F9B-F8E551FC8D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619270"/>
            <a:ext cx="2895600" cy="23011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13" name="3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E8EFB0-FC1C-40E9-99F9-0E095B593A85}" type="datetime1">
              <a:rPr lang="tr-TR" smtClean="0"/>
              <a:t>12.04.2016</a:t>
            </a:fld>
            <a:endParaRPr lang="tr-TR"/>
          </a:p>
        </p:txBody>
      </p:sp>
      <p:sp>
        <p:nvSpPr>
          <p:cNvPr id="14" name="5 Slayt Numarası Yer Tutucusu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tr-T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39DFD20-98DF-4CC9-B4C8-49935F09413E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5" name="Straight Connector 6"/>
          <p:cNvCxnSpPr/>
          <p:nvPr userDrawn="1"/>
        </p:nvCxnSpPr>
        <p:spPr>
          <a:xfrm>
            <a:off x="1662426" y="357819"/>
            <a:ext cx="7469849" cy="0"/>
          </a:xfrm>
          <a:prstGeom prst="line">
            <a:avLst/>
          </a:prstGeom>
          <a:ln w="107950" cmpd="thinThick">
            <a:gradFill>
              <a:gsLst>
                <a:gs pos="30000">
                  <a:schemeClr val="bg1">
                    <a:lumMod val="85000"/>
                  </a:schemeClr>
                </a:gs>
                <a:gs pos="59000">
                  <a:srgbClr val="382EB8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Resim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3" y="53851"/>
            <a:ext cx="1626923" cy="540000"/>
          </a:xfrm>
          <a:prstGeom prst="rect">
            <a:avLst/>
          </a:prstGeom>
        </p:spPr>
      </p:pic>
      <p:pic>
        <p:nvPicPr>
          <p:cNvPr id="17" name="Resim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782506"/>
            <a:ext cx="9144000" cy="110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0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12.04.2016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07" y="1276239"/>
            <a:ext cx="2635385" cy="430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00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60475"/>
            <a:ext cx="65024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5366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2846"/>
            <a:ext cx="7416824" cy="49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u="sng" dirty="0" smtClean="0"/>
              <a:t>ÖNEMLİ HUSUSLAR</a:t>
            </a:r>
            <a:endParaRPr lang="tr-TR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628800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261 </a:t>
            </a:r>
            <a:r>
              <a:rPr lang="tr-TR" dirty="0"/>
              <a:t>Madison Ave</a:t>
            </a:r>
            <a:r>
              <a:rPr lang="tr-TR" dirty="0" smtClean="0"/>
              <a:t>. Binası olası bir ek dönem talebinde, mülk sahibi ile zaman kaybedilmeden konuşulduğu takdirde,kiralanması en olası bina durumundadır.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dirty="0" smtClean="0"/>
              <a:t>261 </a:t>
            </a:r>
            <a:r>
              <a:rPr lang="tr-TR" dirty="0"/>
              <a:t>Madison Ave. </a:t>
            </a:r>
            <a:r>
              <a:rPr lang="tr-TR" dirty="0" smtClean="0"/>
              <a:t>Binası ise ana metro istasyonlarına yakınlığı ve genel olarak ulaşım kolaylığı sebebiyle daha merkezi bir konumda yer almaktadır.</a:t>
            </a:r>
          </a:p>
        </p:txBody>
      </p:sp>
    </p:spTree>
    <p:extLst>
      <p:ext uri="{BB962C8B-B14F-4D97-AF65-F5344CB8AC3E}">
        <p14:creationId xmlns:p14="http://schemas.microsoft.com/office/powerpoint/2010/main" val="2938217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287924"/>
            <a:ext cx="7524328" cy="497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88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u="sng" dirty="0" smtClean="0"/>
              <a:t>ÖZELLİKLER</a:t>
            </a:r>
            <a:endParaRPr lang="tr-TR" sz="4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71287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4000" dirty="0" smtClean="0"/>
              <a:t>Bina yapım yılı: 1954</a:t>
            </a:r>
          </a:p>
          <a:p>
            <a:pPr algn="just"/>
            <a:endParaRPr lang="tr-TR" sz="40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4000" dirty="0" smtClean="0"/>
              <a:t>4.Kat</a:t>
            </a:r>
          </a:p>
          <a:p>
            <a:pPr algn="just"/>
            <a:endParaRPr lang="tr-TR" sz="40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tr-TR" sz="4000" dirty="0" smtClean="0"/>
              <a:t>24.408 sqf = 2.268 m2 </a:t>
            </a:r>
          </a:p>
        </p:txBody>
      </p:sp>
    </p:spTree>
    <p:extLst>
      <p:ext uri="{BB962C8B-B14F-4D97-AF65-F5344CB8AC3E}">
        <p14:creationId xmlns:p14="http://schemas.microsoft.com/office/powerpoint/2010/main" val="3163671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7724" y="105273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/>
              <a:t>261 Madison </a:t>
            </a:r>
            <a:r>
              <a:rPr lang="tr-TR" sz="2000" b="1" dirty="0" smtClean="0"/>
              <a:t>Ave. Kroki</a:t>
            </a:r>
            <a:endParaRPr lang="tr-TR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0" y="1452846"/>
            <a:ext cx="8452284" cy="445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6592"/>
            <a:ext cx="8230749" cy="507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8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5"/>
            <a:ext cx="7200800" cy="480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60475"/>
            <a:ext cx="65024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9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60475"/>
            <a:ext cx="65024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77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76470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261 Madison Ave. </a:t>
            </a:r>
            <a:endParaRPr lang="tr-TR" sz="28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60475"/>
            <a:ext cx="6502400" cy="433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28653</TotalTime>
  <Words>101</Words>
  <Application>Microsoft Office PowerPoint</Application>
  <PresentationFormat>Ekran Gösterisi (4:3)</PresentationFormat>
  <Paragraphs>19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Metin TABALU</dc:creator>
  <cp:lastModifiedBy>Aziz Yalçın</cp:lastModifiedBy>
  <cp:revision>249</cp:revision>
  <cp:lastPrinted>2016-01-15T07:34:14Z</cp:lastPrinted>
  <dcterms:created xsi:type="dcterms:W3CDTF">2014-10-14T13:29:43Z</dcterms:created>
  <dcterms:modified xsi:type="dcterms:W3CDTF">2016-04-12T07:18:17Z</dcterms:modified>
</cp:coreProperties>
</file>