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7" r:id="rId2"/>
    <p:sldId id="418" r:id="rId3"/>
    <p:sldId id="420" r:id="rId4"/>
    <p:sldId id="394" r:id="rId5"/>
    <p:sldId id="395" r:id="rId6"/>
    <p:sldId id="412" r:id="rId7"/>
    <p:sldId id="413" r:id="rId8"/>
    <p:sldId id="414" r:id="rId9"/>
    <p:sldId id="415" r:id="rId10"/>
    <p:sldId id="416" r:id="rId11"/>
    <p:sldId id="39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tem demirtaş" initials="m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2806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04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C887-ED81-4DAD-AFA0-8802ECEF7E3C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C64A-6BE7-4EDF-90A7-19987118C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53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7A7D-7300-4FAD-B0D4-CE051E1E0FC9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F6E1-266A-40E3-89DD-09827251C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24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23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C6B6-E011-4CDE-9F9B-F8E551FC8D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619270"/>
            <a:ext cx="2895600" cy="23011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3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8EFB0-FC1C-40E9-99F9-0E095B593A85}" type="datetime1">
              <a:rPr lang="tr-TR" smtClean="0"/>
              <a:t>12.04.2016</a:t>
            </a:fld>
            <a:endParaRPr lang="tr-TR"/>
          </a:p>
        </p:txBody>
      </p:sp>
      <p:sp>
        <p:nvSpPr>
          <p:cNvPr id="14" name="5 Slayt Numarası Yer Tutucusu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DFD20-98DF-4CC9-B4C8-49935F09413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6"/>
          <p:cNvCxnSpPr/>
          <p:nvPr userDrawn="1"/>
        </p:nvCxnSpPr>
        <p:spPr>
          <a:xfrm>
            <a:off x="1662426" y="357819"/>
            <a:ext cx="7469849" cy="0"/>
          </a:xfrm>
          <a:prstGeom prst="line">
            <a:avLst/>
          </a:prstGeom>
          <a:ln w="107950" cmpd="thinThick">
            <a:gradFill>
              <a:gsLst>
                <a:gs pos="30000">
                  <a:schemeClr val="bg1">
                    <a:lumMod val="85000"/>
                  </a:schemeClr>
                </a:gs>
                <a:gs pos="59000">
                  <a:srgbClr val="382EB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3" y="53851"/>
            <a:ext cx="1626923" cy="540000"/>
          </a:xfrm>
          <a:prstGeom prst="rect">
            <a:avLst/>
          </a:prstGeom>
        </p:spPr>
      </p:pic>
      <p:pic>
        <p:nvPicPr>
          <p:cNvPr id="17" name="Resim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82506"/>
            <a:ext cx="9144000" cy="11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0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551 Madison Ave</a:t>
            </a:r>
            <a:r>
              <a:rPr lang="tr-TR" sz="2800" b="1" dirty="0" smtClean="0"/>
              <a:t>. </a:t>
            </a:r>
            <a:endParaRPr lang="tr-T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22" y="1844824"/>
            <a:ext cx="3378539" cy="42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92" y="1453714"/>
            <a:ext cx="5632400" cy="47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9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/>
              <a:t>ÖNEMLİ HUSUSLAR</a:t>
            </a:r>
            <a:endParaRPr lang="tr-TR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551 Madison Ave</a:t>
            </a:r>
            <a:r>
              <a:rPr lang="tr-TR" dirty="0" smtClean="0"/>
              <a:t>. Binası Lacoste firmasından sadece 7 yıllığına kiralık olup, bu sürenin sonunda herhangi bir ek dönem için kiralama yapılamamaktadır.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551 </a:t>
            </a:r>
            <a:r>
              <a:rPr lang="tr-TR" dirty="0"/>
              <a:t>Madison Ave. </a:t>
            </a:r>
            <a:r>
              <a:rPr lang="tr-TR" dirty="0" smtClean="0"/>
              <a:t>Binası ise Lacoste’un boşalttığı 2 kattan oluşmaktadır.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/>
              <a:t>551 Madison Ave. </a:t>
            </a:r>
            <a:r>
              <a:rPr lang="tr-TR" dirty="0" smtClean="0"/>
              <a:t>Binası lokasyon olarak daha üst bir segmentte yer almaktadır.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551 </a:t>
            </a:r>
            <a:r>
              <a:rPr lang="tr-TR" dirty="0"/>
              <a:t>Madison Ave. Binası </a:t>
            </a:r>
            <a:r>
              <a:rPr lang="tr-TR" dirty="0" smtClean="0"/>
              <a:t>için hali hazırda bir talep yapılmış olmakla birlikte emlakçımızın öngörülerine göre, bu bina için büyük olasılıkla kiralama olanağı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67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551 Madison Ave</a:t>
            </a:r>
            <a:r>
              <a:rPr lang="tr-TR" sz="2800" b="1" dirty="0" smtClean="0"/>
              <a:t>. 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9" y="1575956"/>
            <a:ext cx="7013626" cy="45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5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u="sng" dirty="0" smtClean="0"/>
              <a:t>ÖZELLİKLER</a:t>
            </a:r>
            <a:endParaRPr lang="tr-TR" sz="4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3200" dirty="0"/>
              <a:t>Bina yapım yılı: 1922</a:t>
            </a:r>
          </a:p>
          <a:p>
            <a:pPr algn="just"/>
            <a:endParaRPr lang="tr-TR" sz="4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3200" dirty="0" smtClean="0"/>
              <a:t>13.Kat (8.300 sqf) ve 14.Kat (8.300 sqf)</a:t>
            </a:r>
          </a:p>
          <a:p>
            <a:pPr algn="just"/>
            <a:endParaRPr lang="tr-TR" sz="4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3200" dirty="0" smtClean="0"/>
              <a:t>16.600 </a:t>
            </a:r>
            <a:r>
              <a:rPr lang="tr-TR" sz="3200" dirty="0"/>
              <a:t>sqf = </a:t>
            </a:r>
            <a:r>
              <a:rPr lang="tr-TR" sz="3200" dirty="0" smtClean="0"/>
              <a:t>1.542 </a:t>
            </a:r>
            <a:r>
              <a:rPr lang="tr-TR" sz="3200" dirty="0"/>
              <a:t>m2 </a:t>
            </a:r>
          </a:p>
        </p:txBody>
      </p:sp>
    </p:spTree>
    <p:extLst>
      <p:ext uri="{BB962C8B-B14F-4D97-AF65-F5344CB8AC3E}">
        <p14:creationId xmlns:p14="http://schemas.microsoft.com/office/powerpoint/2010/main" val="335937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Kroki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05" y="1452846"/>
            <a:ext cx="6251774" cy="47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8" y="1666044"/>
            <a:ext cx="7520384" cy="39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3646"/>
            <a:ext cx="3550250" cy="473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03646"/>
            <a:ext cx="3550250" cy="47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60" y="1452846"/>
            <a:ext cx="6208464" cy="46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96" y="1556792"/>
            <a:ext cx="5560392" cy="46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551 Madison Ave</a:t>
            </a:r>
            <a:r>
              <a:rPr lang="tr-TR" sz="2000" b="1" dirty="0" smtClean="0"/>
              <a:t>. İç Görseller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940474" cy="36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28651</TotalTime>
  <Words>149</Words>
  <Application>Microsoft Office PowerPoint</Application>
  <PresentationFormat>Ekran Gösterisi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TABALU</dc:creator>
  <cp:lastModifiedBy>Aziz Yalçın</cp:lastModifiedBy>
  <cp:revision>249</cp:revision>
  <cp:lastPrinted>2016-01-15T07:34:14Z</cp:lastPrinted>
  <dcterms:created xsi:type="dcterms:W3CDTF">2014-10-14T13:29:43Z</dcterms:created>
  <dcterms:modified xsi:type="dcterms:W3CDTF">2016-04-12T07:20:27Z</dcterms:modified>
</cp:coreProperties>
</file>