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6" r:id="rId1"/>
    <p:sldMasterId id="2147483848" r:id="rId2"/>
    <p:sldMasterId id="2147483874" r:id="rId3"/>
  </p:sldMasterIdLst>
  <p:notesMasterIdLst>
    <p:notesMasterId r:id="rId28"/>
  </p:notesMasterIdLst>
  <p:handoutMasterIdLst>
    <p:handoutMasterId r:id="rId29"/>
  </p:handoutMasterIdLst>
  <p:sldIdLst>
    <p:sldId id="696" r:id="rId4"/>
    <p:sldId id="662" r:id="rId5"/>
    <p:sldId id="663" r:id="rId6"/>
    <p:sldId id="638" r:id="rId7"/>
    <p:sldId id="639" r:id="rId8"/>
    <p:sldId id="702" r:id="rId9"/>
    <p:sldId id="706" r:id="rId10"/>
    <p:sldId id="699" r:id="rId11"/>
    <p:sldId id="640" r:id="rId12"/>
    <p:sldId id="641" r:id="rId13"/>
    <p:sldId id="644" r:id="rId14"/>
    <p:sldId id="645" r:id="rId15"/>
    <p:sldId id="697" r:id="rId16"/>
    <p:sldId id="698" r:id="rId17"/>
    <p:sldId id="646" r:id="rId18"/>
    <p:sldId id="707" r:id="rId19"/>
    <p:sldId id="714" r:id="rId20"/>
    <p:sldId id="708" r:id="rId21"/>
    <p:sldId id="709" r:id="rId22"/>
    <p:sldId id="710" r:id="rId23"/>
    <p:sldId id="711" r:id="rId24"/>
    <p:sldId id="712" r:id="rId25"/>
    <p:sldId id="713" r:id="rId26"/>
    <p:sldId id="715" r:id="rId27"/>
  </p:sldIdLst>
  <p:sldSz cx="9144000" cy="6858000" type="screen4x3"/>
  <p:notesSz cx="6761163" cy="9942513"/>
  <p:defaultTextStyle>
    <a:defPPr>
      <a:defRPr lang="es-ES"/>
    </a:defPPr>
    <a:lvl1pPr algn="l" rtl="0" fontAlgn="base">
      <a:spcBef>
        <a:spcPct val="0"/>
      </a:spcBef>
      <a:spcAft>
        <a:spcPct val="0"/>
      </a:spcAft>
      <a:defRPr sz="3200" b="1" kern="1200">
        <a:solidFill>
          <a:srgbClr val="000066"/>
        </a:solidFill>
        <a:latin typeface="Times New Roman" pitchFamily="18" charset="0"/>
        <a:ea typeface="ＭＳ Ｐゴシック" pitchFamily="34" charset="-128"/>
        <a:cs typeface="+mn-cs"/>
      </a:defRPr>
    </a:lvl1pPr>
    <a:lvl2pPr marL="457200" algn="l" rtl="0" fontAlgn="base">
      <a:spcBef>
        <a:spcPct val="0"/>
      </a:spcBef>
      <a:spcAft>
        <a:spcPct val="0"/>
      </a:spcAft>
      <a:defRPr sz="3200" b="1" kern="1200">
        <a:solidFill>
          <a:srgbClr val="000066"/>
        </a:solidFill>
        <a:latin typeface="Times New Roman" pitchFamily="18" charset="0"/>
        <a:ea typeface="ＭＳ Ｐゴシック" pitchFamily="34" charset="-128"/>
        <a:cs typeface="+mn-cs"/>
      </a:defRPr>
    </a:lvl2pPr>
    <a:lvl3pPr marL="914400" algn="l" rtl="0" fontAlgn="base">
      <a:spcBef>
        <a:spcPct val="0"/>
      </a:spcBef>
      <a:spcAft>
        <a:spcPct val="0"/>
      </a:spcAft>
      <a:defRPr sz="3200" b="1" kern="1200">
        <a:solidFill>
          <a:srgbClr val="000066"/>
        </a:solidFill>
        <a:latin typeface="Times New Roman" pitchFamily="18" charset="0"/>
        <a:ea typeface="ＭＳ Ｐゴシック" pitchFamily="34" charset="-128"/>
        <a:cs typeface="+mn-cs"/>
      </a:defRPr>
    </a:lvl3pPr>
    <a:lvl4pPr marL="1371600" algn="l" rtl="0" fontAlgn="base">
      <a:spcBef>
        <a:spcPct val="0"/>
      </a:spcBef>
      <a:spcAft>
        <a:spcPct val="0"/>
      </a:spcAft>
      <a:defRPr sz="3200" b="1" kern="1200">
        <a:solidFill>
          <a:srgbClr val="000066"/>
        </a:solidFill>
        <a:latin typeface="Times New Roman" pitchFamily="18" charset="0"/>
        <a:ea typeface="ＭＳ Ｐゴシック" pitchFamily="34" charset="-128"/>
        <a:cs typeface="+mn-cs"/>
      </a:defRPr>
    </a:lvl4pPr>
    <a:lvl5pPr marL="1828800" algn="l" rtl="0" fontAlgn="base">
      <a:spcBef>
        <a:spcPct val="0"/>
      </a:spcBef>
      <a:spcAft>
        <a:spcPct val="0"/>
      </a:spcAft>
      <a:defRPr sz="3200" b="1" kern="1200">
        <a:solidFill>
          <a:srgbClr val="000066"/>
        </a:solidFill>
        <a:latin typeface="Times New Roman" pitchFamily="18" charset="0"/>
        <a:ea typeface="ＭＳ Ｐゴシック" pitchFamily="34" charset="-128"/>
        <a:cs typeface="+mn-cs"/>
      </a:defRPr>
    </a:lvl5pPr>
    <a:lvl6pPr marL="2286000" algn="l" defTabSz="914400" rtl="0" eaLnBrk="1" latinLnBrk="0" hangingPunct="1">
      <a:defRPr sz="3200" b="1" kern="1200">
        <a:solidFill>
          <a:srgbClr val="000066"/>
        </a:solidFill>
        <a:latin typeface="Times New Roman" pitchFamily="18" charset="0"/>
        <a:ea typeface="ＭＳ Ｐゴシック" pitchFamily="34" charset="-128"/>
        <a:cs typeface="+mn-cs"/>
      </a:defRPr>
    </a:lvl6pPr>
    <a:lvl7pPr marL="2743200" algn="l" defTabSz="914400" rtl="0" eaLnBrk="1" latinLnBrk="0" hangingPunct="1">
      <a:defRPr sz="3200" b="1" kern="1200">
        <a:solidFill>
          <a:srgbClr val="000066"/>
        </a:solidFill>
        <a:latin typeface="Times New Roman" pitchFamily="18" charset="0"/>
        <a:ea typeface="ＭＳ Ｐゴシック" pitchFamily="34" charset="-128"/>
        <a:cs typeface="+mn-cs"/>
      </a:defRPr>
    </a:lvl7pPr>
    <a:lvl8pPr marL="3200400" algn="l" defTabSz="914400" rtl="0" eaLnBrk="1" latinLnBrk="0" hangingPunct="1">
      <a:defRPr sz="3200" b="1" kern="1200">
        <a:solidFill>
          <a:srgbClr val="000066"/>
        </a:solidFill>
        <a:latin typeface="Times New Roman" pitchFamily="18" charset="0"/>
        <a:ea typeface="ＭＳ Ｐゴシック" pitchFamily="34" charset="-128"/>
        <a:cs typeface="+mn-cs"/>
      </a:defRPr>
    </a:lvl8pPr>
    <a:lvl9pPr marL="3657600" algn="l" defTabSz="914400" rtl="0" eaLnBrk="1" latinLnBrk="0" hangingPunct="1">
      <a:defRPr sz="3200" b="1" kern="1200">
        <a:solidFill>
          <a:srgbClr val="000066"/>
        </a:solidFill>
        <a:latin typeface="Times New Roman" pitchFamily="18"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00"/>
    <a:srgbClr val="66FFFF"/>
    <a:srgbClr val="FFFF99"/>
    <a:srgbClr val="FFCCFF"/>
    <a:srgbClr val="FF99CC"/>
    <a:srgbClr val="D3DFEE"/>
    <a:srgbClr val="CC99FF"/>
    <a:srgbClr val="99FFCC"/>
    <a:srgbClr val="CCFF99"/>
    <a:srgbClr val="172B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Açık Stil 1 - Vurgu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Açık Stil 1 - Vurgu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Açık Stil 1 - Vurgu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E3FDE45-AF77-4B5C-9715-49D594BDF05E}" styleName="Açık Stil 1 - Vurgu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7AC3CCA-C797-4891-BE02-D94E43425B78}" styleName="Orta Stil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20251" autoAdjust="0"/>
    <p:restoredTop sz="75894" autoAdjust="0"/>
  </p:normalViewPr>
  <p:slideViewPr>
    <p:cSldViewPr snapToGrid="0" snapToObjects="1">
      <p:cViewPr>
        <p:scale>
          <a:sx n="70" d="100"/>
          <a:sy n="70" d="100"/>
        </p:scale>
        <p:origin x="-894" y="-948"/>
      </p:cViewPr>
      <p:guideLst>
        <p:guide orient="horz" pos="2160"/>
        <p:guide pos="2880"/>
      </p:guideLst>
    </p:cSldViewPr>
  </p:slideViewPr>
  <p:outlineViewPr>
    <p:cViewPr>
      <p:scale>
        <a:sx n="33" d="100"/>
        <a:sy n="33" d="100"/>
      </p:scale>
      <p:origin x="0" y="768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48" d="100"/>
          <a:sy n="148" d="100"/>
        </p:scale>
        <p:origin x="-6984" y="-112"/>
      </p:cViewPr>
      <p:guideLst>
        <p:guide orient="horz" pos="3132"/>
        <p:guide pos="213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10">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9F8EDDD-7E12-4ED6-9A64-963CF86EB33D}" type="doc">
      <dgm:prSet loTypeId="urn:microsoft.com/office/officeart/2005/8/layout/gear1" loCatId="cycle" qsTypeId="urn:microsoft.com/office/officeart/2005/8/quickstyle/simple1" qsCatId="simple" csTypeId="urn:microsoft.com/office/officeart/2005/8/colors/colorful1#10" csCatId="colorful" phldr="1"/>
      <dgm:spPr/>
      <dgm:t>
        <a:bodyPr/>
        <a:lstStyle/>
        <a:p>
          <a:endParaRPr lang="en-US"/>
        </a:p>
      </dgm:t>
    </dgm:pt>
    <dgm:pt modelId="{B9DB46D8-CB85-48E0-AE7E-ED9B74005373}">
      <dgm:prSet phldrT="[Text]"/>
      <dgm:spPr>
        <a:solidFill>
          <a:schemeClr val="accent6">
            <a:lumMod val="75000"/>
          </a:schemeClr>
        </a:solidFill>
      </dgm:spPr>
      <dgm:t>
        <a:bodyPr/>
        <a:lstStyle/>
        <a:p>
          <a:pPr algn="ctr" defTabSz="914400" rtl="1">
            <a:buNone/>
          </a:pPr>
          <a:r>
            <a:rPr lang="tr-TR" sz="1800" b="1" i="0" noProof="0" dirty="0" smtClean="0">
              <a:latin typeface="Euphemia"/>
              <a:ea typeface="+mn-ea"/>
              <a:cs typeface="+mn-cs"/>
            </a:rPr>
            <a:t>DENEYİM</a:t>
          </a:r>
          <a:endParaRPr lang="tr-TR" sz="1800" b="1" i="0" noProof="0" dirty="0">
            <a:latin typeface="Euphemia"/>
            <a:ea typeface="+mn-ea"/>
            <a:cs typeface="+mn-cs"/>
          </a:endParaRPr>
        </a:p>
      </dgm:t>
    </dgm:pt>
    <dgm:pt modelId="{3F77292D-F1BC-498D-98D7-64D48F264076}" type="parTrans" cxnId="{619141E4-E521-42A2-B7B0-FCB32F3A531C}">
      <dgm:prSet/>
      <dgm:spPr/>
      <dgm:t>
        <a:bodyPr/>
        <a:lstStyle/>
        <a:p>
          <a:endParaRPr lang="en-US"/>
        </a:p>
      </dgm:t>
    </dgm:pt>
    <dgm:pt modelId="{2D83AB57-5A1F-4C3B-B388-7F96A8810ED6}" type="sibTrans" cxnId="{619141E4-E521-42A2-B7B0-FCB32F3A531C}">
      <dgm:prSet/>
      <dgm:spPr/>
      <dgm:t>
        <a:bodyPr/>
        <a:lstStyle/>
        <a:p>
          <a:endParaRPr lang="en-US"/>
        </a:p>
      </dgm:t>
    </dgm:pt>
    <dgm:pt modelId="{E52E473F-B95F-4F4A-9191-5A949D5C744D}">
      <dgm:prSet phldrT="[Text]"/>
      <dgm:spPr/>
      <dgm:t>
        <a:bodyPr/>
        <a:lstStyle/>
        <a:p>
          <a:pPr algn="ctr" defTabSz="914400" rtl="1">
            <a:buNone/>
          </a:pPr>
          <a:r>
            <a:rPr lang="tr-TR" sz="1800" b="1" i="0" noProof="0" dirty="0" smtClean="0">
              <a:latin typeface="Euphemia"/>
              <a:ea typeface="+mn-ea"/>
              <a:cs typeface="+mn-cs"/>
            </a:rPr>
            <a:t>BİLGİ</a:t>
          </a:r>
          <a:endParaRPr lang="tr-TR" sz="1800" b="1" i="0" noProof="0" dirty="0">
            <a:latin typeface="Euphemia"/>
            <a:ea typeface="+mn-ea"/>
            <a:cs typeface="+mn-cs"/>
          </a:endParaRPr>
        </a:p>
      </dgm:t>
    </dgm:pt>
    <dgm:pt modelId="{23D5C7FA-133C-41FC-8725-B0BC8907DD2C}" type="parTrans" cxnId="{B19035FA-00EB-45E0-91E8-E43DD5F42A12}">
      <dgm:prSet/>
      <dgm:spPr/>
      <dgm:t>
        <a:bodyPr/>
        <a:lstStyle/>
        <a:p>
          <a:endParaRPr lang="tr-TR"/>
        </a:p>
      </dgm:t>
    </dgm:pt>
    <dgm:pt modelId="{A9B0375F-885A-4278-BBAD-96BCBDF344F3}" type="sibTrans" cxnId="{B19035FA-00EB-45E0-91E8-E43DD5F42A12}">
      <dgm:prSet/>
      <dgm:spPr/>
      <dgm:t>
        <a:bodyPr/>
        <a:lstStyle/>
        <a:p>
          <a:endParaRPr lang="tr-TR"/>
        </a:p>
      </dgm:t>
    </dgm:pt>
    <dgm:pt modelId="{1CAFE73F-0D3A-41D6-B8C6-6A4F3F0C3A4F}">
      <dgm:prSet phldrT="[Text]"/>
      <dgm:spPr/>
      <dgm:t>
        <a:bodyPr/>
        <a:lstStyle/>
        <a:p>
          <a:pPr algn="ctr" defTabSz="914400" rtl="1">
            <a:buNone/>
          </a:pPr>
          <a:r>
            <a:rPr lang="tr-TR" sz="1800" b="1" i="0" noProof="0" dirty="0" smtClean="0">
              <a:latin typeface="Euphemia"/>
              <a:ea typeface="+mn-ea"/>
              <a:cs typeface="+mn-cs"/>
            </a:rPr>
            <a:t>PRATİK</a:t>
          </a:r>
          <a:endParaRPr lang="tr-TR" sz="1800" b="1" i="0" noProof="0" dirty="0">
            <a:latin typeface="Euphemia"/>
            <a:ea typeface="+mn-ea"/>
            <a:cs typeface="+mn-cs"/>
          </a:endParaRPr>
        </a:p>
      </dgm:t>
    </dgm:pt>
    <dgm:pt modelId="{A6F4C107-6DC2-4E74-B02B-B1BFB61A046F}" type="parTrans" cxnId="{FF85B284-5A9E-44BE-80F4-43D8EB0D5CC3}">
      <dgm:prSet/>
      <dgm:spPr/>
      <dgm:t>
        <a:bodyPr/>
        <a:lstStyle/>
        <a:p>
          <a:endParaRPr lang="tr-TR"/>
        </a:p>
      </dgm:t>
    </dgm:pt>
    <dgm:pt modelId="{84192581-D991-4B52-93CF-798BAE99E383}" type="sibTrans" cxnId="{FF85B284-5A9E-44BE-80F4-43D8EB0D5CC3}">
      <dgm:prSet/>
      <dgm:spPr/>
      <dgm:t>
        <a:bodyPr/>
        <a:lstStyle/>
        <a:p>
          <a:endParaRPr lang="tr-TR"/>
        </a:p>
      </dgm:t>
    </dgm:pt>
    <dgm:pt modelId="{C2E55EAC-612F-498D-85DA-4932EB4912A5}" type="pres">
      <dgm:prSet presAssocID="{F9F8EDDD-7E12-4ED6-9A64-963CF86EB33D}" presName="composite" presStyleCnt="0">
        <dgm:presLayoutVars>
          <dgm:chMax val="3"/>
          <dgm:animLvl val="lvl"/>
          <dgm:resizeHandles val="exact"/>
        </dgm:presLayoutVars>
      </dgm:prSet>
      <dgm:spPr/>
      <dgm:t>
        <a:bodyPr/>
        <a:lstStyle/>
        <a:p>
          <a:endParaRPr lang="tr-TR"/>
        </a:p>
      </dgm:t>
    </dgm:pt>
    <dgm:pt modelId="{7DBA2E8A-E738-449D-81F3-52AA7C6BE91B}" type="pres">
      <dgm:prSet presAssocID="{B9DB46D8-CB85-48E0-AE7E-ED9B74005373}" presName="gear1" presStyleLbl="node1" presStyleIdx="0" presStyleCnt="3" custLinFactNeighborX="9091" custLinFactNeighborY="-10160">
        <dgm:presLayoutVars>
          <dgm:chMax val="1"/>
          <dgm:bulletEnabled val="1"/>
        </dgm:presLayoutVars>
      </dgm:prSet>
      <dgm:spPr/>
      <dgm:t>
        <a:bodyPr/>
        <a:lstStyle/>
        <a:p>
          <a:endParaRPr lang="tr-TR"/>
        </a:p>
      </dgm:t>
    </dgm:pt>
    <dgm:pt modelId="{F5C09E4A-CA0F-4DBF-8430-5BDFC8557DCF}" type="pres">
      <dgm:prSet presAssocID="{B9DB46D8-CB85-48E0-AE7E-ED9B74005373}" presName="gear1srcNode" presStyleLbl="node1" presStyleIdx="0" presStyleCnt="3"/>
      <dgm:spPr/>
      <dgm:t>
        <a:bodyPr/>
        <a:lstStyle/>
        <a:p>
          <a:endParaRPr lang="tr-TR"/>
        </a:p>
      </dgm:t>
    </dgm:pt>
    <dgm:pt modelId="{77C231DB-1035-4097-8CD9-B20554FBFC80}" type="pres">
      <dgm:prSet presAssocID="{B9DB46D8-CB85-48E0-AE7E-ED9B74005373}" presName="gear1dstNode" presStyleLbl="node1" presStyleIdx="0" presStyleCnt="3"/>
      <dgm:spPr/>
      <dgm:t>
        <a:bodyPr/>
        <a:lstStyle/>
        <a:p>
          <a:endParaRPr lang="tr-TR"/>
        </a:p>
      </dgm:t>
    </dgm:pt>
    <dgm:pt modelId="{4D012EDB-51DA-4EDB-A4C1-5080CCC0115D}" type="pres">
      <dgm:prSet presAssocID="{E52E473F-B95F-4F4A-9191-5A949D5C744D}" presName="gear2" presStyleLbl="node1" presStyleIdx="1" presStyleCnt="3">
        <dgm:presLayoutVars>
          <dgm:chMax val="1"/>
          <dgm:bulletEnabled val="1"/>
        </dgm:presLayoutVars>
      </dgm:prSet>
      <dgm:spPr/>
      <dgm:t>
        <a:bodyPr/>
        <a:lstStyle/>
        <a:p>
          <a:endParaRPr lang="tr-TR"/>
        </a:p>
      </dgm:t>
    </dgm:pt>
    <dgm:pt modelId="{1FFE893A-A258-43CB-B4F6-4C63A04AA197}" type="pres">
      <dgm:prSet presAssocID="{E52E473F-B95F-4F4A-9191-5A949D5C744D}" presName="gear2srcNode" presStyleLbl="node1" presStyleIdx="1" presStyleCnt="3"/>
      <dgm:spPr/>
      <dgm:t>
        <a:bodyPr/>
        <a:lstStyle/>
        <a:p>
          <a:endParaRPr lang="tr-TR"/>
        </a:p>
      </dgm:t>
    </dgm:pt>
    <dgm:pt modelId="{866099BC-465C-4DD9-8EA9-46ECA5ADFF9A}" type="pres">
      <dgm:prSet presAssocID="{E52E473F-B95F-4F4A-9191-5A949D5C744D}" presName="gear2dstNode" presStyleLbl="node1" presStyleIdx="1" presStyleCnt="3"/>
      <dgm:spPr/>
      <dgm:t>
        <a:bodyPr/>
        <a:lstStyle/>
        <a:p>
          <a:endParaRPr lang="tr-TR"/>
        </a:p>
      </dgm:t>
    </dgm:pt>
    <dgm:pt modelId="{4AE486EC-F5AC-424B-BBB5-E83BF679869D}" type="pres">
      <dgm:prSet presAssocID="{1CAFE73F-0D3A-41D6-B8C6-6A4F3F0C3A4F}" presName="gear3" presStyleLbl="node1" presStyleIdx="2" presStyleCnt="3" custAng="1238982" custScaleX="104564" custScaleY="99654"/>
      <dgm:spPr/>
      <dgm:t>
        <a:bodyPr/>
        <a:lstStyle/>
        <a:p>
          <a:endParaRPr lang="tr-TR"/>
        </a:p>
      </dgm:t>
    </dgm:pt>
    <dgm:pt modelId="{9F3E49C3-98D0-4B3C-B71E-FA62E6246A7E}" type="pres">
      <dgm:prSet presAssocID="{1CAFE73F-0D3A-41D6-B8C6-6A4F3F0C3A4F}" presName="gear3tx" presStyleLbl="node1" presStyleIdx="2" presStyleCnt="3">
        <dgm:presLayoutVars>
          <dgm:chMax val="1"/>
          <dgm:bulletEnabled val="1"/>
        </dgm:presLayoutVars>
      </dgm:prSet>
      <dgm:spPr/>
      <dgm:t>
        <a:bodyPr/>
        <a:lstStyle/>
        <a:p>
          <a:endParaRPr lang="tr-TR"/>
        </a:p>
      </dgm:t>
    </dgm:pt>
    <dgm:pt modelId="{66980B73-7089-4F3D-B17E-18536BF8CB4F}" type="pres">
      <dgm:prSet presAssocID="{1CAFE73F-0D3A-41D6-B8C6-6A4F3F0C3A4F}" presName="gear3srcNode" presStyleLbl="node1" presStyleIdx="2" presStyleCnt="3"/>
      <dgm:spPr/>
      <dgm:t>
        <a:bodyPr/>
        <a:lstStyle/>
        <a:p>
          <a:endParaRPr lang="tr-TR"/>
        </a:p>
      </dgm:t>
    </dgm:pt>
    <dgm:pt modelId="{42BCB342-D5AE-427D-B45D-935E7C7D976B}" type="pres">
      <dgm:prSet presAssocID="{1CAFE73F-0D3A-41D6-B8C6-6A4F3F0C3A4F}" presName="gear3dstNode" presStyleLbl="node1" presStyleIdx="2" presStyleCnt="3"/>
      <dgm:spPr/>
      <dgm:t>
        <a:bodyPr/>
        <a:lstStyle/>
        <a:p>
          <a:endParaRPr lang="tr-TR"/>
        </a:p>
      </dgm:t>
    </dgm:pt>
    <dgm:pt modelId="{8DB07ABD-3B9C-4A0D-A24B-305751BB1D2C}" type="pres">
      <dgm:prSet presAssocID="{2D83AB57-5A1F-4C3B-B388-7F96A8810ED6}" presName="connector1" presStyleLbl="sibTrans2D1" presStyleIdx="0" presStyleCnt="3"/>
      <dgm:spPr/>
      <dgm:t>
        <a:bodyPr/>
        <a:lstStyle/>
        <a:p>
          <a:endParaRPr lang="tr-TR"/>
        </a:p>
      </dgm:t>
    </dgm:pt>
    <dgm:pt modelId="{5E835038-34BE-4173-BE7D-B7E0BBA104A6}" type="pres">
      <dgm:prSet presAssocID="{A9B0375F-885A-4278-BBAD-96BCBDF344F3}" presName="connector2" presStyleLbl="sibTrans2D1" presStyleIdx="1" presStyleCnt="3"/>
      <dgm:spPr/>
      <dgm:t>
        <a:bodyPr/>
        <a:lstStyle/>
        <a:p>
          <a:endParaRPr lang="tr-TR"/>
        </a:p>
      </dgm:t>
    </dgm:pt>
    <dgm:pt modelId="{5CCCB836-9F55-4086-9B80-52C9734E54D9}" type="pres">
      <dgm:prSet presAssocID="{84192581-D991-4B52-93CF-798BAE99E383}" presName="connector3" presStyleLbl="sibTrans2D1" presStyleIdx="2" presStyleCnt="3"/>
      <dgm:spPr/>
      <dgm:t>
        <a:bodyPr/>
        <a:lstStyle/>
        <a:p>
          <a:endParaRPr lang="tr-TR"/>
        </a:p>
      </dgm:t>
    </dgm:pt>
  </dgm:ptLst>
  <dgm:cxnLst>
    <dgm:cxn modelId="{50A09BB6-527C-41CB-91E2-139305043F10}" type="presOf" srcId="{E52E473F-B95F-4F4A-9191-5A949D5C744D}" destId="{4D012EDB-51DA-4EDB-A4C1-5080CCC0115D}" srcOrd="0" destOrd="0" presId="urn:microsoft.com/office/officeart/2005/8/layout/gear1"/>
    <dgm:cxn modelId="{D8952A8F-C494-4AEE-81B1-283DFFE8E165}" type="presOf" srcId="{2D83AB57-5A1F-4C3B-B388-7F96A8810ED6}" destId="{8DB07ABD-3B9C-4A0D-A24B-305751BB1D2C}" srcOrd="0" destOrd="0" presId="urn:microsoft.com/office/officeart/2005/8/layout/gear1"/>
    <dgm:cxn modelId="{2A1E0B45-41B1-48E7-965A-C78968DA1BA1}" type="presOf" srcId="{B9DB46D8-CB85-48E0-AE7E-ED9B74005373}" destId="{77C231DB-1035-4097-8CD9-B20554FBFC80}" srcOrd="2" destOrd="0" presId="urn:microsoft.com/office/officeart/2005/8/layout/gear1"/>
    <dgm:cxn modelId="{E67E8A71-265A-4C73-9F82-388837D2877F}" type="presOf" srcId="{B9DB46D8-CB85-48E0-AE7E-ED9B74005373}" destId="{F5C09E4A-CA0F-4DBF-8430-5BDFC8557DCF}" srcOrd="1" destOrd="0" presId="urn:microsoft.com/office/officeart/2005/8/layout/gear1"/>
    <dgm:cxn modelId="{D714DFA4-FCB9-4041-AD76-541BA02A5C7E}" type="presOf" srcId="{E52E473F-B95F-4F4A-9191-5A949D5C744D}" destId="{866099BC-465C-4DD9-8EA9-46ECA5ADFF9A}" srcOrd="2" destOrd="0" presId="urn:microsoft.com/office/officeart/2005/8/layout/gear1"/>
    <dgm:cxn modelId="{7B4FCDE9-6B92-4E11-96AC-C46B6684E755}" type="presOf" srcId="{1CAFE73F-0D3A-41D6-B8C6-6A4F3F0C3A4F}" destId="{66980B73-7089-4F3D-B17E-18536BF8CB4F}" srcOrd="2" destOrd="0" presId="urn:microsoft.com/office/officeart/2005/8/layout/gear1"/>
    <dgm:cxn modelId="{CA7F018A-CE0B-46A1-9017-720CEA50889D}" type="presOf" srcId="{1CAFE73F-0D3A-41D6-B8C6-6A4F3F0C3A4F}" destId="{4AE486EC-F5AC-424B-BBB5-E83BF679869D}" srcOrd="0" destOrd="0" presId="urn:microsoft.com/office/officeart/2005/8/layout/gear1"/>
    <dgm:cxn modelId="{2A2A65AD-04A5-40E0-8616-1F738A0A2F57}" type="presOf" srcId="{84192581-D991-4B52-93CF-798BAE99E383}" destId="{5CCCB836-9F55-4086-9B80-52C9734E54D9}" srcOrd="0" destOrd="0" presId="urn:microsoft.com/office/officeart/2005/8/layout/gear1"/>
    <dgm:cxn modelId="{D16549BB-BF08-426E-9757-41A7D950E37C}" type="presOf" srcId="{E52E473F-B95F-4F4A-9191-5A949D5C744D}" destId="{1FFE893A-A258-43CB-B4F6-4C63A04AA197}" srcOrd="1" destOrd="0" presId="urn:microsoft.com/office/officeart/2005/8/layout/gear1"/>
    <dgm:cxn modelId="{AA613C2B-A32A-49B9-96A3-012B6FF06A59}" type="presOf" srcId="{A9B0375F-885A-4278-BBAD-96BCBDF344F3}" destId="{5E835038-34BE-4173-BE7D-B7E0BBA104A6}" srcOrd="0" destOrd="0" presId="urn:microsoft.com/office/officeart/2005/8/layout/gear1"/>
    <dgm:cxn modelId="{FF85B284-5A9E-44BE-80F4-43D8EB0D5CC3}" srcId="{F9F8EDDD-7E12-4ED6-9A64-963CF86EB33D}" destId="{1CAFE73F-0D3A-41D6-B8C6-6A4F3F0C3A4F}" srcOrd="2" destOrd="0" parTransId="{A6F4C107-6DC2-4E74-B02B-B1BFB61A046F}" sibTransId="{84192581-D991-4B52-93CF-798BAE99E383}"/>
    <dgm:cxn modelId="{619141E4-E521-42A2-B7B0-FCB32F3A531C}" srcId="{F9F8EDDD-7E12-4ED6-9A64-963CF86EB33D}" destId="{B9DB46D8-CB85-48E0-AE7E-ED9B74005373}" srcOrd="0" destOrd="0" parTransId="{3F77292D-F1BC-498D-98D7-64D48F264076}" sibTransId="{2D83AB57-5A1F-4C3B-B388-7F96A8810ED6}"/>
    <dgm:cxn modelId="{53D80997-CA90-4288-8A98-1576D074BD99}" type="presOf" srcId="{1CAFE73F-0D3A-41D6-B8C6-6A4F3F0C3A4F}" destId="{42BCB342-D5AE-427D-B45D-935E7C7D976B}" srcOrd="3" destOrd="0" presId="urn:microsoft.com/office/officeart/2005/8/layout/gear1"/>
    <dgm:cxn modelId="{2715FAF7-313E-4891-9625-B72D6DC07247}" type="presOf" srcId="{1CAFE73F-0D3A-41D6-B8C6-6A4F3F0C3A4F}" destId="{9F3E49C3-98D0-4B3C-B71E-FA62E6246A7E}" srcOrd="1" destOrd="0" presId="urn:microsoft.com/office/officeart/2005/8/layout/gear1"/>
    <dgm:cxn modelId="{B19035FA-00EB-45E0-91E8-E43DD5F42A12}" srcId="{F9F8EDDD-7E12-4ED6-9A64-963CF86EB33D}" destId="{E52E473F-B95F-4F4A-9191-5A949D5C744D}" srcOrd="1" destOrd="0" parTransId="{23D5C7FA-133C-41FC-8725-B0BC8907DD2C}" sibTransId="{A9B0375F-885A-4278-BBAD-96BCBDF344F3}"/>
    <dgm:cxn modelId="{0A0143F6-D189-424F-9FC1-BA690D31B639}" type="presOf" srcId="{F9F8EDDD-7E12-4ED6-9A64-963CF86EB33D}" destId="{C2E55EAC-612F-498D-85DA-4932EB4912A5}" srcOrd="0" destOrd="0" presId="urn:microsoft.com/office/officeart/2005/8/layout/gear1"/>
    <dgm:cxn modelId="{CCAAF63D-9727-42A6-B199-73CD3432B5E8}" type="presOf" srcId="{B9DB46D8-CB85-48E0-AE7E-ED9B74005373}" destId="{7DBA2E8A-E738-449D-81F3-52AA7C6BE91B}" srcOrd="0" destOrd="0" presId="urn:microsoft.com/office/officeart/2005/8/layout/gear1"/>
    <dgm:cxn modelId="{D7A3AE5C-0558-4E43-85F1-EF8B25B38419}" type="presParOf" srcId="{C2E55EAC-612F-498D-85DA-4932EB4912A5}" destId="{7DBA2E8A-E738-449D-81F3-52AA7C6BE91B}" srcOrd="0" destOrd="0" presId="urn:microsoft.com/office/officeart/2005/8/layout/gear1"/>
    <dgm:cxn modelId="{938537E3-C6EA-4C5D-8FF6-895725CBE4A0}" type="presParOf" srcId="{C2E55EAC-612F-498D-85DA-4932EB4912A5}" destId="{F5C09E4A-CA0F-4DBF-8430-5BDFC8557DCF}" srcOrd="1" destOrd="0" presId="urn:microsoft.com/office/officeart/2005/8/layout/gear1"/>
    <dgm:cxn modelId="{43C760F8-8878-4653-9B7C-7BE54B4B29D1}" type="presParOf" srcId="{C2E55EAC-612F-498D-85DA-4932EB4912A5}" destId="{77C231DB-1035-4097-8CD9-B20554FBFC80}" srcOrd="2" destOrd="0" presId="urn:microsoft.com/office/officeart/2005/8/layout/gear1"/>
    <dgm:cxn modelId="{E8CBD60C-3084-43C5-9E58-9550842CE7B1}" type="presParOf" srcId="{C2E55EAC-612F-498D-85DA-4932EB4912A5}" destId="{4D012EDB-51DA-4EDB-A4C1-5080CCC0115D}" srcOrd="3" destOrd="0" presId="urn:microsoft.com/office/officeart/2005/8/layout/gear1"/>
    <dgm:cxn modelId="{70CF1CDD-827C-4CBB-8CB7-902B99401D2D}" type="presParOf" srcId="{C2E55EAC-612F-498D-85DA-4932EB4912A5}" destId="{1FFE893A-A258-43CB-B4F6-4C63A04AA197}" srcOrd="4" destOrd="0" presId="urn:microsoft.com/office/officeart/2005/8/layout/gear1"/>
    <dgm:cxn modelId="{57D8A4D0-5002-4E01-A576-04E232502E2C}" type="presParOf" srcId="{C2E55EAC-612F-498D-85DA-4932EB4912A5}" destId="{866099BC-465C-4DD9-8EA9-46ECA5ADFF9A}" srcOrd="5" destOrd="0" presId="urn:microsoft.com/office/officeart/2005/8/layout/gear1"/>
    <dgm:cxn modelId="{9CC94E78-88E4-41C7-BE5D-3F3BE58FA112}" type="presParOf" srcId="{C2E55EAC-612F-498D-85DA-4932EB4912A5}" destId="{4AE486EC-F5AC-424B-BBB5-E83BF679869D}" srcOrd="6" destOrd="0" presId="urn:microsoft.com/office/officeart/2005/8/layout/gear1"/>
    <dgm:cxn modelId="{F815D559-9EFA-4517-9B42-A521FE28FBFC}" type="presParOf" srcId="{C2E55EAC-612F-498D-85DA-4932EB4912A5}" destId="{9F3E49C3-98D0-4B3C-B71E-FA62E6246A7E}" srcOrd="7" destOrd="0" presId="urn:microsoft.com/office/officeart/2005/8/layout/gear1"/>
    <dgm:cxn modelId="{B9EB4E58-F37C-4D1E-BA42-31FD6C5B66D7}" type="presParOf" srcId="{C2E55EAC-612F-498D-85DA-4932EB4912A5}" destId="{66980B73-7089-4F3D-B17E-18536BF8CB4F}" srcOrd="8" destOrd="0" presId="urn:microsoft.com/office/officeart/2005/8/layout/gear1"/>
    <dgm:cxn modelId="{F143F26D-BFD0-48CB-A60C-924FD8498668}" type="presParOf" srcId="{C2E55EAC-612F-498D-85DA-4932EB4912A5}" destId="{42BCB342-D5AE-427D-B45D-935E7C7D976B}" srcOrd="9" destOrd="0" presId="urn:microsoft.com/office/officeart/2005/8/layout/gear1"/>
    <dgm:cxn modelId="{930153AC-57E5-4DA1-A07F-8F8E05840848}" type="presParOf" srcId="{C2E55EAC-612F-498D-85DA-4932EB4912A5}" destId="{8DB07ABD-3B9C-4A0D-A24B-305751BB1D2C}" srcOrd="10" destOrd="0" presId="urn:microsoft.com/office/officeart/2005/8/layout/gear1"/>
    <dgm:cxn modelId="{D0C66596-EA64-486E-B0DF-28BA5DB04DF1}" type="presParOf" srcId="{C2E55EAC-612F-498D-85DA-4932EB4912A5}" destId="{5E835038-34BE-4173-BE7D-B7E0BBA104A6}" srcOrd="11" destOrd="0" presId="urn:microsoft.com/office/officeart/2005/8/layout/gear1"/>
    <dgm:cxn modelId="{89FB79AB-005D-48A5-825C-E79979C21D75}" type="presParOf" srcId="{C2E55EAC-612F-498D-85DA-4932EB4912A5}" destId="{5CCCB836-9F55-4086-9B80-52C9734E54D9}"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BA2E8A-E738-449D-81F3-52AA7C6BE91B}">
      <dsp:nvSpPr>
        <dsp:cNvPr id="0" name=""/>
        <dsp:cNvSpPr/>
      </dsp:nvSpPr>
      <dsp:spPr>
        <a:xfrm>
          <a:off x="3104866" y="965504"/>
          <a:ext cx="1347375" cy="1347375"/>
        </a:xfrm>
        <a:prstGeom prst="gear9">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914400" rtl="1">
            <a:lnSpc>
              <a:spcPct val="90000"/>
            </a:lnSpc>
            <a:spcBef>
              <a:spcPct val="0"/>
            </a:spcBef>
            <a:spcAft>
              <a:spcPct val="35000"/>
            </a:spcAft>
            <a:buNone/>
          </a:pPr>
          <a:r>
            <a:rPr lang="tr-TR" sz="1300" b="1" i="0" kern="1200" noProof="0" dirty="0" smtClean="0">
              <a:latin typeface="Euphemia"/>
              <a:ea typeface="+mn-ea"/>
              <a:cs typeface="+mn-cs"/>
            </a:rPr>
            <a:t>DENEYİM</a:t>
          </a:r>
          <a:endParaRPr lang="tr-TR" sz="1300" b="1" i="0" kern="1200" noProof="0" dirty="0">
            <a:latin typeface="Euphemia"/>
            <a:ea typeface="+mn-ea"/>
            <a:cs typeface="+mn-cs"/>
          </a:endParaRPr>
        </a:p>
      </dsp:txBody>
      <dsp:txXfrm>
        <a:off x="3375748" y="1281120"/>
        <a:ext cx="805611" cy="692579"/>
      </dsp:txXfrm>
    </dsp:sp>
    <dsp:sp modelId="{4D012EDB-51DA-4EDB-A4C1-5080CCC0115D}">
      <dsp:nvSpPr>
        <dsp:cNvPr id="0" name=""/>
        <dsp:cNvSpPr/>
      </dsp:nvSpPr>
      <dsp:spPr>
        <a:xfrm>
          <a:off x="2198449" y="783927"/>
          <a:ext cx="979909" cy="979909"/>
        </a:xfrm>
        <a:prstGeom prst="gear6">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914400" rtl="1">
            <a:lnSpc>
              <a:spcPct val="90000"/>
            </a:lnSpc>
            <a:spcBef>
              <a:spcPct val="0"/>
            </a:spcBef>
            <a:spcAft>
              <a:spcPct val="35000"/>
            </a:spcAft>
            <a:buNone/>
          </a:pPr>
          <a:r>
            <a:rPr lang="tr-TR" sz="1300" b="1" i="0" kern="1200" noProof="0" dirty="0" smtClean="0">
              <a:latin typeface="Euphemia"/>
              <a:ea typeface="+mn-ea"/>
              <a:cs typeface="+mn-cs"/>
            </a:rPr>
            <a:t>BİLGİ</a:t>
          </a:r>
          <a:endParaRPr lang="tr-TR" sz="1300" b="1" i="0" kern="1200" noProof="0" dirty="0">
            <a:latin typeface="Euphemia"/>
            <a:ea typeface="+mn-ea"/>
            <a:cs typeface="+mn-cs"/>
          </a:endParaRPr>
        </a:p>
      </dsp:txBody>
      <dsp:txXfrm>
        <a:off x="2445144" y="1032113"/>
        <a:ext cx="486519" cy="483537"/>
      </dsp:txXfrm>
    </dsp:sp>
    <dsp:sp modelId="{4AE486EC-F5AC-424B-BBB5-E83BF679869D}">
      <dsp:nvSpPr>
        <dsp:cNvPr id="0" name=""/>
        <dsp:cNvSpPr/>
      </dsp:nvSpPr>
      <dsp:spPr>
        <a:xfrm rot="338982">
          <a:off x="2716761" y="118178"/>
          <a:ext cx="1021185" cy="939534"/>
        </a:xfrm>
        <a:prstGeom prst="gear6">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914400" rtl="1">
            <a:lnSpc>
              <a:spcPct val="90000"/>
            </a:lnSpc>
            <a:spcBef>
              <a:spcPct val="0"/>
            </a:spcBef>
            <a:spcAft>
              <a:spcPct val="35000"/>
            </a:spcAft>
            <a:buNone/>
          </a:pPr>
          <a:r>
            <a:rPr lang="tr-TR" sz="1300" b="1" i="0" kern="1200" noProof="0" dirty="0" smtClean="0">
              <a:latin typeface="Euphemia"/>
              <a:ea typeface="+mn-ea"/>
              <a:cs typeface="+mn-cs"/>
            </a:rPr>
            <a:t>PRATİK</a:t>
          </a:r>
          <a:endParaRPr lang="tr-TR" sz="1300" b="1" i="0" kern="1200" noProof="0" dirty="0">
            <a:latin typeface="Euphemia"/>
            <a:ea typeface="+mn-ea"/>
            <a:cs typeface="+mn-cs"/>
          </a:endParaRPr>
        </a:p>
      </dsp:txBody>
      <dsp:txXfrm rot="900000">
        <a:off x="2945580" y="319402"/>
        <a:ext cx="563547" cy="537085"/>
      </dsp:txXfrm>
    </dsp:sp>
    <dsp:sp modelId="{8DB07ABD-3B9C-4A0D-A24B-305751BB1D2C}">
      <dsp:nvSpPr>
        <dsp:cNvPr id="0" name=""/>
        <dsp:cNvSpPr/>
      </dsp:nvSpPr>
      <dsp:spPr>
        <a:xfrm>
          <a:off x="2860749" y="909121"/>
          <a:ext cx="1724640" cy="1724640"/>
        </a:xfrm>
        <a:prstGeom prst="circularArrow">
          <a:avLst>
            <a:gd name="adj1" fmla="val 4687"/>
            <a:gd name="adj2" fmla="val 299029"/>
            <a:gd name="adj3" fmla="val 2451665"/>
            <a:gd name="adj4" fmla="val 16007969"/>
            <a:gd name="adj5" fmla="val 5469"/>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E835038-34BE-4173-BE7D-B7E0BBA104A6}">
      <dsp:nvSpPr>
        <dsp:cNvPr id="0" name=""/>
        <dsp:cNvSpPr/>
      </dsp:nvSpPr>
      <dsp:spPr>
        <a:xfrm>
          <a:off x="2024909" y="574597"/>
          <a:ext cx="1253058" cy="1253058"/>
        </a:xfrm>
        <a:prstGeom prst="leftCircularArrow">
          <a:avLst>
            <a:gd name="adj1" fmla="val 6452"/>
            <a:gd name="adj2" fmla="val 429999"/>
            <a:gd name="adj3" fmla="val 10489124"/>
            <a:gd name="adj4" fmla="val 14837806"/>
            <a:gd name="adj5" fmla="val 7527"/>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CCCB836-9F55-4086-9B80-52C9734E54D9}">
      <dsp:nvSpPr>
        <dsp:cNvPr id="0" name=""/>
        <dsp:cNvSpPr/>
      </dsp:nvSpPr>
      <dsp:spPr>
        <a:xfrm>
          <a:off x="2525215" y="-94923"/>
          <a:ext cx="1351049" cy="1351049"/>
        </a:xfrm>
        <a:prstGeom prst="circularArrow">
          <a:avLst>
            <a:gd name="adj1" fmla="val 5984"/>
            <a:gd name="adj2" fmla="val 394124"/>
            <a:gd name="adj3" fmla="val 13313824"/>
            <a:gd name="adj4" fmla="val 10508221"/>
            <a:gd name="adj5" fmla="val 6981"/>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30574" cy="496092"/>
          </a:xfrm>
          <a:prstGeom prst="rect">
            <a:avLst/>
          </a:prstGeom>
        </p:spPr>
        <p:txBody>
          <a:bodyPr vert="horz" lIns="92092" tIns="46045" rIns="92092" bIns="46045" rtlCol="0"/>
          <a:lstStyle>
            <a:lvl1pPr algn="l">
              <a:defRPr sz="1200">
                <a:ea typeface="ＭＳ Ｐゴシック" charset="-128"/>
              </a:defRPr>
            </a:lvl1pPr>
          </a:lstStyle>
          <a:p>
            <a:pPr>
              <a:defRPr/>
            </a:pPr>
            <a:endParaRPr lang="tr-TR"/>
          </a:p>
        </p:txBody>
      </p:sp>
      <p:sp>
        <p:nvSpPr>
          <p:cNvPr id="3" name="2 Veri Yer Tutucusu"/>
          <p:cNvSpPr>
            <a:spLocks noGrp="1"/>
          </p:cNvSpPr>
          <p:nvPr>
            <p:ph type="dt" sz="quarter" idx="1"/>
          </p:nvPr>
        </p:nvSpPr>
        <p:spPr>
          <a:xfrm>
            <a:off x="3829010" y="0"/>
            <a:ext cx="2930574" cy="496092"/>
          </a:xfrm>
          <a:prstGeom prst="rect">
            <a:avLst/>
          </a:prstGeom>
        </p:spPr>
        <p:txBody>
          <a:bodyPr vert="horz" lIns="92092" tIns="46045" rIns="92092" bIns="46045" rtlCol="0"/>
          <a:lstStyle>
            <a:lvl1pPr algn="r">
              <a:defRPr sz="1200">
                <a:ea typeface="ＭＳ Ｐゴシック" charset="-128"/>
              </a:defRPr>
            </a:lvl1pPr>
          </a:lstStyle>
          <a:p>
            <a:pPr>
              <a:defRPr/>
            </a:pPr>
            <a:fld id="{A208DFCA-1378-4BE0-BC95-9F4474A7856A}" type="datetimeFigureOut">
              <a:rPr lang="tr-TR"/>
              <a:pPr>
                <a:defRPr/>
              </a:pPr>
              <a:t>21.04.2017</a:t>
            </a:fld>
            <a:endParaRPr lang="tr-TR"/>
          </a:p>
        </p:txBody>
      </p:sp>
      <p:sp>
        <p:nvSpPr>
          <p:cNvPr id="4" name="3 Altbilgi Yer Tutucusu"/>
          <p:cNvSpPr>
            <a:spLocks noGrp="1"/>
          </p:cNvSpPr>
          <p:nvPr>
            <p:ph type="ftr" sz="quarter" idx="2"/>
          </p:nvPr>
        </p:nvSpPr>
        <p:spPr>
          <a:xfrm>
            <a:off x="0" y="9444830"/>
            <a:ext cx="2930574" cy="496092"/>
          </a:xfrm>
          <a:prstGeom prst="rect">
            <a:avLst/>
          </a:prstGeom>
        </p:spPr>
        <p:txBody>
          <a:bodyPr vert="horz" lIns="92092" tIns="46045" rIns="92092" bIns="46045" rtlCol="0" anchor="b"/>
          <a:lstStyle>
            <a:lvl1pPr algn="l">
              <a:defRPr sz="1200">
                <a:ea typeface="ＭＳ Ｐゴシック" charset="-128"/>
              </a:defRPr>
            </a:lvl1pPr>
          </a:lstStyle>
          <a:p>
            <a:pPr>
              <a:defRPr/>
            </a:pPr>
            <a:endParaRPr lang="tr-TR"/>
          </a:p>
        </p:txBody>
      </p:sp>
      <p:sp>
        <p:nvSpPr>
          <p:cNvPr id="5" name="4 Slayt Numarası Yer Tutucusu"/>
          <p:cNvSpPr>
            <a:spLocks noGrp="1"/>
          </p:cNvSpPr>
          <p:nvPr>
            <p:ph type="sldNum" sz="quarter" idx="3"/>
          </p:nvPr>
        </p:nvSpPr>
        <p:spPr>
          <a:xfrm>
            <a:off x="3829010" y="9444830"/>
            <a:ext cx="2930574" cy="496092"/>
          </a:xfrm>
          <a:prstGeom prst="rect">
            <a:avLst/>
          </a:prstGeom>
        </p:spPr>
        <p:txBody>
          <a:bodyPr vert="horz" lIns="92092" tIns="46045" rIns="92092" bIns="46045" rtlCol="0" anchor="b"/>
          <a:lstStyle>
            <a:lvl1pPr algn="r">
              <a:defRPr sz="1200">
                <a:ea typeface="ＭＳ Ｐゴシック" charset="-128"/>
              </a:defRPr>
            </a:lvl1pPr>
          </a:lstStyle>
          <a:p>
            <a:pPr>
              <a:defRPr/>
            </a:pPr>
            <a:fld id="{32DDABE0-FFEC-4730-AA6B-1D02C319AE21}" type="slidenum">
              <a:rPr lang="tr-TR"/>
              <a:pPr>
                <a:defRPr/>
              </a:pPr>
              <a:t>‹#›</a:t>
            </a:fld>
            <a:endParaRPr lang="tr-TR"/>
          </a:p>
        </p:txBody>
      </p:sp>
    </p:spTree>
    <p:extLst>
      <p:ext uri="{BB962C8B-B14F-4D97-AF65-F5344CB8AC3E}">
        <p14:creationId xmlns:p14="http://schemas.microsoft.com/office/powerpoint/2010/main" val="2655669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30574" cy="496092"/>
          </a:xfrm>
          <a:prstGeom prst="rect">
            <a:avLst/>
          </a:prstGeom>
        </p:spPr>
        <p:txBody>
          <a:bodyPr vert="horz" lIns="92092" tIns="46045" rIns="92092" bIns="46045" rtlCol="0"/>
          <a:lstStyle>
            <a:lvl1pPr algn="l">
              <a:defRPr sz="1200">
                <a:latin typeface="Times New Roman" charset="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29010" y="0"/>
            <a:ext cx="2930574" cy="496092"/>
          </a:xfrm>
          <a:prstGeom prst="rect">
            <a:avLst/>
          </a:prstGeom>
        </p:spPr>
        <p:txBody>
          <a:bodyPr vert="horz" wrap="square" lIns="92092" tIns="46045" rIns="92092" bIns="46045" numCol="1" anchor="t" anchorCtr="0" compatLnSpc="1">
            <a:prstTxWarp prst="textNoShape">
              <a:avLst/>
            </a:prstTxWarp>
          </a:bodyPr>
          <a:lstStyle>
            <a:lvl1pPr algn="r">
              <a:defRPr sz="1200">
                <a:ea typeface="ＭＳ Ｐゴシック" charset="-128"/>
              </a:defRPr>
            </a:lvl1pPr>
          </a:lstStyle>
          <a:p>
            <a:pPr>
              <a:defRPr/>
            </a:pPr>
            <a:fld id="{AEDB02B6-49F4-45E2-8289-7CFEDE208F9A}" type="datetimeFigureOut">
              <a:rPr lang="en-US"/>
              <a:pPr>
                <a:defRPr/>
              </a:pPr>
              <a:t>4/21/2017</a:t>
            </a:fld>
            <a:endParaRPr lang="en-US"/>
          </a:p>
        </p:txBody>
      </p:sp>
      <p:sp>
        <p:nvSpPr>
          <p:cNvPr id="4" name="Slide Image Placeholder 3"/>
          <p:cNvSpPr>
            <a:spLocks noGrp="1" noRot="1" noChangeAspect="1"/>
          </p:cNvSpPr>
          <p:nvPr>
            <p:ph type="sldImg" idx="2"/>
          </p:nvPr>
        </p:nvSpPr>
        <p:spPr>
          <a:xfrm>
            <a:off x="895350" y="746125"/>
            <a:ext cx="4970463" cy="3729038"/>
          </a:xfrm>
          <a:prstGeom prst="rect">
            <a:avLst/>
          </a:prstGeom>
          <a:noFill/>
          <a:ln w="12700">
            <a:solidFill>
              <a:prstClr val="black"/>
            </a:solidFill>
          </a:ln>
        </p:spPr>
        <p:txBody>
          <a:bodyPr vert="horz" lIns="92092" tIns="46045" rIns="92092" bIns="46045" rtlCol="0" anchor="ctr"/>
          <a:lstStyle/>
          <a:p>
            <a:pPr lvl="0"/>
            <a:endParaRPr lang="en-US" noProof="0" smtClean="0"/>
          </a:p>
        </p:txBody>
      </p:sp>
      <p:sp>
        <p:nvSpPr>
          <p:cNvPr id="5" name="Notes Placeholder 4"/>
          <p:cNvSpPr>
            <a:spLocks noGrp="1"/>
          </p:cNvSpPr>
          <p:nvPr>
            <p:ph type="body" sz="quarter" idx="3"/>
          </p:nvPr>
        </p:nvSpPr>
        <p:spPr>
          <a:xfrm>
            <a:off x="675801" y="4722416"/>
            <a:ext cx="5409562" cy="4474369"/>
          </a:xfrm>
          <a:prstGeom prst="rect">
            <a:avLst/>
          </a:prstGeom>
        </p:spPr>
        <p:txBody>
          <a:bodyPr vert="horz" lIns="92092" tIns="46045" rIns="92092" bIns="46045" rtlCol="0"/>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endParaRPr lang="en-US" noProof="0" smtClean="0"/>
          </a:p>
        </p:txBody>
      </p:sp>
      <p:sp>
        <p:nvSpPr>
          <p:cNvPr id="6" name="Footer Placeholder 5"/>
          <p:cNvSpPr>
            <a:spLocks noGrp="1"/>
          </p:cNvSpPr>
          <p:nvPr>
            <p:ph type="ftr" sz="quarter" idx="4"/>
          </p:nvPr>
        </p:nvSpPr>
        <p:spPr>
          <a:xfrm>
            <a:off x="0" y="9444830"/>
            <a:ext cx="2930574" cy="496092"/>
          </a:xfrm>
          <a:prstGeom prst="rect">
            <a:avLst/>
          </a:prstGeom>
        </p:spPr>
        <p:txBody>
          <a:bodyPr vert="horz" lIns="92092" tIns="46045" rIns="92092" bIns="46045" rtlCol="0" anchor="b"/>
          <a:lstStyle>
            <a:lvl1pPr algn="l">
              <a:defRPr sz="1200">
                <a:latin typeface="Times New Roman" charset="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29010" y="9444830"/>
            <a:ext cx="2930574" cy="496092"/>
          </a:xfrm>
          <a:prstGeom prst="rect">
            <a:avLst/>
          </a:prstGeom>
        </p:spPr>
        <p:txBody>
          <a:bodyPr vert="horz" wrap="square" lIns="92092" tIns="46045" rIns="92092" bIns="46045" numCol="1" anchor="b" anchorCtr="0" compatLnSpc="1">
            <a:prstTxWarp prst="textNoShape">
              <a:avLst/>
            </a:prstTxWarp>
          </a:bodyPr>
          <a:lstStyle>
            <a:lvl1pPr algn="r">
              <a:defRPr sz="1200">
                <a:ea typeface="ＭＳ Ｐゴシック" charset="-128"/>
              </a:defRPr>
            </a:lvl1pPr>
          </a:lstStyle>
          <a:p>
            <a:pPr>
              <a:defRPr/>
            </a:pPr>
            <a:fld id="{BC8C42AD-929B-4C1F-AC67-2B98EBA3E27C}" type="slidenum">
              <a:rPr lang="en-US"/>
              <a:pPr>
                <a:defRPr/>
              </a:pPr>
              <a:t>‹#›</a:t>
            </a:fld>
            <a:endParaRPr lang="en-US"/>
          </a:p>
        </p:txBody>
      </p:sp>
    </p:spTree>
    <p:extLst>
      <p:ext uri="{BB962C8B-B14F-4D97-AF65-F5344CB8AC3E}">
        <p14:creationId xmlns:p14="http://schemas.microsoft.com/office/powerpoint/2010/main" val="389224095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67CC9D8-7FF6-40B9-8AAC-DA275BF00B7C}" type="slidenum">
              <a:rPr lang="en-US"/>
              <a:pPr>
                <a:defRPr/>
              </a:pPr>
              <a:t>‹#›</a:t>
            </a:fld>
            <a:endParaRPr lang="en-US"/>
          </a:p>
        </p:txBody>
      </p:sp>
    </p:spTree>
    <p:extLst>
      <p:ext uri="{BB962C8B-B14F-4D97-AF65-F5344CB8AC3E}">
        <p14:creationId xmlns:p14="http://schemas.microsoft.com/office/powerpoint/2010/main" val="23155273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FC4A6CF-F311-49B7-98AD-9FCEF2843E1F}" type="slidenum">
              <a:rPr lang="en-US"/>
              <a:pPr>
                <a:defRPr/>
              </a:pPr>
              <a:t>‹#›</a:t>
            </a:fld>
            <a:endParaRPr lang="en-US"/>
          </a:p>
        </p:txBody>
      </p:sp>
    </p:spTree>
    <p:extLst>
      <p:ext uri="{BB962C8B-B14F-4D97-AF65-F5344CB8AC3E}">
        <p14:creationId xmlns:p14="http://schemas.microsoft.com/office/powerpoint/2010/main" val="1832055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36CE14-C326-4CC8-A481-09B8E747267E}" type="slidenum">
              <a:rPr lang="en-US"/>
              <a:pPr>
                <a:defRPr/>
              </a:pPr>
              <a:t>‹#›</a:t>
            </a:fld>
            <a:endParaRPr lang="en-US"/>
          </a:p>
        </p:txBody>
      </p:sp>
    </p:spTree>
    <p:extLst>
      <p:ext uri="{BB962C8B-B14F-4D97-AF65-F5344CB8AC3E}">
        <p14:creationId xmlns:p14="http://schemas.microsoft.com/office/powerpoint/2010/main" val="27120869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tr-TR"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FC7B72AE-B919-47D5-A4BB-72ABFAE738D0}" type="slidenum">
              <a:rPr lang="en-US"/>
              <a:pPr>
                <a:defRPr/>
              </a:pPr>
              <a:t>‹#›</a:t>
            </a:fld>
            <a:endParaRPr lang="en-US"/>
          </a:p>
        </p:txBody>
      </p:sp>
    </p:spTree>
    <p:extLst>
      <p:ext uri="{BB962C8B-B14F-4D97-AF65-F5344CB8AC3E}">
        <p14:creationId xmlns:p14="http://schemas.microsoft.com/office/powerpoint/2010/main" val="39469236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121D7A78-9205-4217-B6E0-6B5824E7AAEA}" type="slidenum">
              <a:rPr lang="en-US"/>
              <a:pPr>
                <a:defRPr/>
              </a:pPr>
              <a:t>‹#›</a:t>
            </a:fld>
            <a:endParaRPr lang="en-US"/>
          </a:p>
        </p:txBody>
      </p:sp>
    </p:spTree>
    <p:extLst>
      <p:ext uri="{BB962C8B-B14F-4D97-AF65-F5344CB8AC3E}">
        <p14:creationId xmlns:p14="http://schemas.microsoft.com/office/powerpoint/2010/main" val="3897817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0CE7B5A0-CFCE-46D2-B905-FB0895AC76C0}" type="slidenum">
              <a:rPr lang="en-US"/>
              <a:pPr>
                <a:defRPr/>
              </a:pPr>
              <a:t>‹#›</a:t>
            </a:fld>
            <a:endParaRPr lang="en-US"/>
          </a:p>
        </p:txBody>
      </p:sp>
    </p:spTree>
    <p:extLst>
      <p:ext uri="{BB962C8B-B14F-4D97-AF65-F5344CB8AC3E}">
        <p14:creationId xmlns:p14="http://schemas.microsoft.com/office/powerpoint/2010/main" val="2364053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9BC3A844-A2DD-4CE8-B244-06A5F8D6D570}" type="slidenum">
              <a:rPr lang="en-US"/>
              <a:pPr>
                <a:defRPr/>
              </a:pPr>
              <a:t>‹#›</a:t>
            </a:fld>
            <a:endParaRPr lang="en-US"/>
          </a:p>
        </p:txBody>
      </p:sp>
    </p:spTree>
    <p:extLst>
      <p:ext uri="{BB962C8B-B14F-4D97-AF65-F5344CB8AC3E}">
        <p14:creationId xmlns:p14="http://schemas.microsoft.com/office/powerpoint/2010/main" val="21658722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p>
        </p:txBody>
      </p:sp>
      <p:sp>
        <p:nvSpPr>
          <p:cNvPr id="8" name="Footer Placeholder 7"/>
          <p:cNvSpPr>
            <a:spLocks noGrp="1"/>
          </p:cNvSpPr>
          <p:nvPr>
            <p:ph type="ftr" sz="quarter" idx="11"/>
          </p:nvPr>
        </p:nvSpPr>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57FD331A-2272-4C9F-8FC1-7AE0DD377F0F}" type="slidenum">
              <a:rPr lang="en-US"/>
              <a:pPr>
                <a:defRPr/>
              </a:pPr>
              <a:t>‹#›</a:t>
            </a:fld>
            <a:endParaRPr lang="en-US"/>
          </a:p>
        </p:txBody>
      </p:sp>
    </p:spTree>
    <p:extLst>
      <p:ext uri="{BB962C8B-B14F-4D97-AF65-F5344CB8AC3E}">
        <p14:creationId xmlns:p14="http://schemas.microsoft.com/office/powerpoint/2010/main" val="25010140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CB2F717E-82CA-466E-80DD-52AB4FBE4FD8}" type="slidenum">
              <a:rPr lang="en-US"/>
              <a:pPr>
                <a:defRPr/>
              </a:pPr>
              <a:t>‹#›</a:t>
            </a:fld>
            <a:endParaRPr lang="en-US"/>
          </a:p>
        </p:txBody>
      </p:sp>
    </p:spTree>
    <p:extLst>
      <p:ext uri="{BB962C8B-B14F-4D97-AF65-F5344CB8AC3E}">
        <p14:creationId xmlns:p14="http://schemas.microsoft.com/office/powerpoint/2010/main" val="35689365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C8349302-E942-48DB-B307-152B1040A8B8}" type="slidenum">
              <a:rPr lang="en-US"/>
              <a:pPr>
                <a:defRPr/>
              </a:pPr>
              <a:t>‹#›</a:t>
            </a:fld>
            <a:endParaRPr lang="en-US"/>
          </a:p>
        </p:txBody>
      </p:sp>
    </p:spTree>
    <p:extLst>
      <p:ext uri="{BB962C8B-B14F-4D97-AF65-F5344CB8AC3E}">
        <p14:creationId xmlns:p14="http://schemas.microsoft.com/office/powerpoint/2010/main" val="15379157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04CDEB66-37A5-47CD-ABF9-4A211A9C0C3D}" type="slidenum">
              <a:rPr lang="en-US"/>
              <a:pPr>
                <a:defRPr/>
              </a:pPr>
              <a:t>‹#›</a:t>
            </a:fld>
            <a:endParaRPr lang="en-US"/>
          </a:p>
        </p:txBody>
      </p:sp>
    </p:spTree>
    <p:extLst>
      <p:ext uri="{BB962C8B-B14F-4D97-AF65-F5344CB8AC3E}">
        <p14:creationId xmlns:p14="http://schemas.microsoft.com/office/powerpoint/2010/main" val="3036709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3CCA393-24D6-45C5-88AF-AB3939F0EC2E}" type="slidenum">
              <a:rPr lang="en-US"/>
              <a:pPr>
                <a:defRPr/>
              </a:pPr>
              <a:t>‹#›</a:t>
            </a:fld>
            <a:endParaRPr lang="en-US"/>
          </a:p>
        </p:txBody>
      </p:sp>
    </p:spTree>
    <p:extLst>
      <p:ext uri="{BB962C8B-B14F-4D97-AF65-F5344CB8AC3E}">
        <p14:creationId xmlns:p14="http://schemas.microsoft.com/office/powerpoint/2010/main" val="11312682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n-US" dirty="0"/>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6E8A12-64B9-400B-B768-0652D674B3BD}" type="slidenum">
              <a:rPr lang="en-US"/>
              <a:pPr>
                <a:defRPr/>
              </a:pPr>
              <a:t>‹#›</a:t>
            </a:fld>
            <a:endParaRPr lang="en-US"/>
          </a:p>
        </p:txBody>
      </p:sp>
    </p:spTree>
    <p:extLst>
      <p:ext uri="{BB962C8B-B14F-4D97-AF65-F5344CB8AC3E}">
        <p14:creationId xmlns:p14="http://schemas.microsoft.com/office/powerpoint/2010/main" val="5841289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vert="horz" wrap="square" lIns="91440" tIns="45720" rIns="91440" bIns="45720" numCol="1" anchor="t" anchorCtr="0" compatLnSpc="1">
            <a:prstTxWarp prst="textNoShape">
              <a:avLst/>
            </a:prstTxWarp>
          </a:bodyPr>
          <a:lstStyle>
            <a:lvl1pPr>
              <a:defRPr>
                <a:ea typeface="ＭＳ Ｐゴシック" charset="-128"/>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1B50CCB-9E13-40C6-99DD-E2ACC84C5D51}" type="slidenum">
              <a:rPr lang="en-US"/>
              <a:pPr>
                <a:defRPr/>
              </a:pPr>
              <a:t>‹#›</a:t>
            </a:fld>
            <a:endParaRPr lang="en-US"/>
          </a:p>
        </p:txBody>
      </p:sp>
    </p:spTree>
    <p:extLst>
      <p:ext uri="{BB962C8B-B14F-4D97-AF65-F5344CB8AC3E}">
        <p14:creationId xmlns:p14="http://schemas.microsoft.com/office/powerpoint/2010/main" val="37247584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Başlık Slay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Rectangle 16"/>
          <p:cNvSpPr>
            <a:spLocks noChangeArrowheads="1"/>
          </p:cNvSpPr>
          <p:nvPr/>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4" name="Rectangle 17"/>
          <p:cNvSpPr>
            <a:spLocks noChangeArrowheads="1"/>
          </p:cNvSpPr>
          <p:nvPr/>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5" name="Rectangle 16"/>
          <p:cNvSpPr>
            <a:spLocks noChangeArrowheads="1"/>
          </p:cNvSpPr>
          <p:nvPr/>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6" name="Rectangle 17"/>
          <p:cNvSpPr>
            <a:spLocks noChangeArrowheads="1"/>
          </p:cNvSpPr>
          <p:nvPr/>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7" name="Rectangle 16"/>
          <p:cNvSpPr>
            <a:spLocks noChangeArrowheads="1"/>
          </p:cNvSpPr>
          <p:nvPr userDrawn="1"/>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8" name="Rectangle 17"/>
          <p:cNvSpPr>
            <a:spLocks noChangeArrowheads="1"/>
          </p:cNvSpPr>
          <p:nvPr userDrawn="1"/>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12" name="1 Título"/>
          <p:cNvSpPr>
            <a:spLocks noGrp="1"/>
          </p:cNvSpPr>
          <p:nvPr>
            <p:ph type="title"/>
          </p:nvPr>
        </p:nvSpPr>
        <p:spPr>
          <a:xfrm>
            <a:off x="2267744" y="3212976"/>
            <a:ext cx="6692280" cy="1656184"/>
          </a:xfrm>
        </p:spPr>
        <p:txBody>
          <a:bodyPr anchor="t"/>
          <a:lstStyle>
            <a:lvl1pPr algn="r">
              <a:defRPr sz="3200" b="1" u="none" cap="none" spc="0" baseline="0">
                <a:ln w="19050">
                  <a:noFill/>
                  <a:prstDash val="solid"/>
                </a:ln>
                <a:solidFill>
                  <a:srgbClr val="172B61"/>
                </a:solidFill>
                <a:effectLst>
                  <a:outerShdw blurRad="50000" dist="50800" dir="7500000" algn="tl">
                    <a:srgbClr val="000000">
                      <a:shade val="5000"/>
                      <a:alpha val="35000"/>
                    </a:srgbClr>
                  </a:outerShdw>
                </a:effectLst>
              </a:defRPr>
            </a:lvl1pPr>
          </a:lstStyle>
          <a:p>
            <a:r>
              <a:rPr lang="tr-TR" smtClean="0"/>
              <a:t>Click to edit Master title style</a:t>
            </a:r>
            <a:endParaRPr lang="es-ES" dirty="0"/>
          </a:p>
        </p:txBody>
      </p:sp>
    </p:spTree>
    <p:extLst>
      <p:ext uri="{BB962C8B-B14F-4D97-AF65-F5344CB8AC3E}">
        <p14:creationId xmlns:p14="http://schemas.microsoft.com/office/powerpoint/2010/main" val="673422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1" u="none" cap="none" spc="0">
                <a:ln w="18415" cmpd="sng">
                  <a:noFill/>
                  <a:prstDash val="solid"/>
                </a:ln>
                <a:solidFill>
                  <a:srgbClr val="172B61"/>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3" name="2 Marcador de contenido"/>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Rectangle 5"/>
          <p:cNvSpPr>
            <a:spLocks noGrp="1" noChangeArrowheads="1"/>
          </p:cNvSpPr>
          <p:nvPr>
            <p:ph type="ftr" sz="quarter" idx="10"/>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
        <p:nvSpPr>
          <p:cNvPr id="5" name="Rectangle 7"/>
          <p:cNvSpPr>
            <a:spLocks noGrp="1" noChangeArrowheads="1"/>
          </p:cNvSpPr>
          <p:nvPr>
            <p:ph type="sldNum" sz="quarter" idx="11"/>
          </p:nvPr>
        </p:nvSpPr>
        <p:spPr/>
        <p:txBody>
          <a:bodyPr/>
          <a:lstStyle>
            <a:lvl1pPr>
              <a:defRPr/>
            </a:lvl1pPr>
          </a:lstStyle>
          <a:p>
            <a:pPr>
              <a:defRPr/>
            </a:pPr>
            <a:fld id="{6F17955F-01F7-4CC3-9F88-6DD416FD1075}" type="slidenum">
              <a:rPr lang="es-ES"/>
              <a:pPr>
                <a:defRPr/>
              </a:pPr>
              <a:t>‹#›</a:t>
            </a:fld>
            <a:endParaRPr lang="es-ES"/>
          </a:p>
        </p:txBody>
      </p:sp>
    </p:spTree>
    <p:extLst>
      <p:ext uri="{BB962C8B-B14F-4D97-AF65-F5344CB8AC3E}">
        <p14:creationId xmlns:p14="http://schemas.microsoft.com/office/powerpoint/2010/main" val="1509206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Bölüm Başlığı">
    <p:spTree>
      <p:nvGrpSpPr>
        <p:cNvPr id="1" name=""/>
        <p:cNvGrpSpPr/>
        <p:nvPr/>
      </p:nvGrpSpPr>
      <p:grpSpPr>
        <a:xfrm>
          <a:off x="0" y="0"/>
          <a:ext cx="0" cy="0"/>
          <a:chOff x="0" y="0"/>
          <a:chExt cx="0" cy="0"/>
        </a:xfrm>
      </p:grpSpPr>
      <p:sp>
        <p:nvSpPr>
          <p:cNvPr id="2" name="1 Título"/>
          <p:cNvSpPr>
            <a:spLocks noGrp="1"/>
          </p:cNvSpPr>
          <p:nvPr>
            <p:ph type="title"/>
          </p:nvPr>
        </p:nvSpPr>
        <p:spPr>
          <a:xfrm>
            <a:off x="755576" y="1418853"/>
            <a:ext cx="7772400" cy="1362075"/>
          </a:xfrm>
        </p:spPr>
        <p:txBody>
          <a:bodyPr anchor="t"/>
          <a:lstStyle>
            <a:lvl1pPr algn="ctr">
              <a:defRPr sz="3200" b="1" u="none" cap="none" spc="0">
                <a:ln w="19050">
                  <a:noFill/>
                  <a:prstDash val="solid"/>
                </a:ln>
                <a:solidFill>
                  <a:srgbClr val="172B61"/>
                </a:solidFill>
                <a:effectLst>
                  <a:outerShdw blurRad="50000" dist="50800" dir="7500000" algn="tl">
                    <a:srgbClr val="000000">
                      <a:shade val="5000"/>
                      <a:alpha val="35000"/>
                    </a:srgbClr>
                  </a:outerShdw>
                </a:effectLst>
              </a:defRPr>
            </a:lvl1pPr>
          </a:lstStyle>
          <a:p>
            <a:r>
              <a:rPr lang="tr-TR" smtClean="0"/>
              <a:t>Click to edit Master title style</a:t>
            </a:r>
            <a:endParaRPr lang="es-ES" dirty="0"/>
          </a:p>
        </p:txBody>
      </p:sp>
      <p:sp>
        <p:nvSpPr>
          <p:cNvPr id="3" name="2 Marcador de texto"/>
          <p:cNvSpPr>
            <a:spLocks noGrp="1"/>
          </p:cNvSpPr>
          <p:nvPr>
            <p:ph type="body" idx="1"/>
          </p:nvPr>
        </p:nvSpPr>
        <p:spPr>
          <a:xfrm>
            <a:off x="683568" y="3140968"/>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Click to edit Master text styles</a:t>
            </a:r>
          </a:p>
        </p:txBody>
      </p:sp>
      <p:sp>
        <p:nvSpPr>
          <p:cNvPr id="4" name="Rectangle 7"/>
          <p:cNvSpPr>
            <a:spLocks noGrp="1" noChangeArrowheads="1"/>
          </p:cNvSpPr>
          <p:nvPr>
            <p:ph type="sldNum" sz="quarter" idx="10"/>
          </p:nvPr>
        </p:nvSpPr>
        <p:spPr/>
        <p:txBody>
          <a:bodyPr/>
          <a:lstStyle>
            <a:lvl1pPr>
              <a:defRPr/>
            </a:lvl1pPr>
          </a:lstStyle>
          <a:p>
            <a:pPr>
              <a:defRPr/>
            </a:pPr>
            <a:fld id="{4D20CBB9-7B59-402A-968C-6D628D322977}" type="slidenum">
              <a:rPr lang="es-ES"/>
              <a:pPr>
                <a:defRPr/>
              </a:pPr>
              <a:t>‹#›</a:t>
            </a:fld>
            <a:endParaRPr lang="es-ES"/>
          </a:p>
        </p:txBody>
      </p:sp>
      <p:sp>
        <p:nvSpPr>
          <p:cNvPr id="5" name="Rectangle 5"/>
          <p:cNvSpPr>
            <a:spLocks noGrp="1" noChangeArrowheads="1"/>
          </p:cNvSpPr>
          <p:nvPr>
            <p:ph type="ftr" sz="quarter" idx="11"/>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Tree>
    <p:extLst>
      <p:ext uri="{BB962C8B-B14F-4D97-AF65-F5344CB8AC3E}">
        <p14:creationId xmlns:p14="http://schemas.microsoft.com/office/powerpoint/2010/main" val="40459285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İkili Düzen">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533400" y="2438400"/>
            <a:ext cx="3810000" cy="3429000"/>
          </a:xfrm>
        </p:spPr>
        <p:txBody>
          <a:bodyPr/>
          <a:lstStyle>
            <a:lvl1pPr>
              <a:defRPr sz="2800">
                <a:solidFill>
                  <a:srgbClr val="3D4E84"/>
                </a:solidFill>
              </a:defRPr>
            </a:lvl1pPr>
            <a:lvl2pPr>
              <a:defRPr sz="2400">
                <a:solidFill>
                  <a:srgbClr val="3D4E84"/>
                </a:solidFill>
              </a:defRPr>
            </a:lvl2pPr>
            <a:lvl3pPr>
              <a:defRPr sz="2000">
                <a:solidFill>
                  <a:srgbClr val="3D4E84"/>
                </a:solidFill>
              </a:defRPr>
            </a:lvl3pPr>
            <a:lvl4pPr algn="ctr">
              <a:defRPr sz="1800">
                <a:solidFill>
                  <a:srgbClr val="3D4E84"/>
                </a:solidFill>
              </a:defRPr>
            </a:lvl4pPr>
            <a:lvl5pPr>
              <a:defRPr sz="1800">
                <a:solidFill>
                  <a:srgbClr val="3D4E84"/>
                </a:solidFill>
              </a:defRPr>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contenido"/>
          <p:cNvSpPr>
            <a:spLocks noGrp="1"/>
          </p:cNvSpPr>
          <p:nvPr>
            <p:ph sz="half" idx="2"/>
          </p:nvPr>
        </p:nvSpPr>
        <p:spPr>
          <a:xfrm>
            <a:off x="4495800" y="2438400"/>
            <a:ext cx="3810000" cy="3429000"/>
          </a:xfrm>
        </p:spPr>
        <p:txBody>
          <a:bodyPr/>
          <a:lstStyle>
            <a:lvl1pPr>
              <a:defRPr sz="2800">
                <a:solidFill>
                  <a:srgbClr val="3D4E84"/>
                </a:solidFill>
              </a:defRPr>
            </a:lvl1pPr>
            <a:lvl2pPr>
              <a:defRPr sz="2400">
                <a:solidFill>
                  <a:srgbClr val="3D4E84"/>
                </a:solidFill>
              </a:defRPr>
            </a:lvl2pPr>
            <a:lvl3pPr>
              <a:defRPr sz="2000">
                <a:solidFill>
                  <a:srgbClr val="3D4E84"/>
                </a:solidFill>
              </a:defRPr>
            </a:lvl3pPr>
            <a:lvl4pPr>
              <a:defRPr sz="1800">
                <a:solidFill>
                  <a:srgbClr val="3D4E84"/>
                </a:solidFill>
              </a:defRPr>
            </a:lvl4pPr>
            <a:lvl5pPr>
              <a:defRPr sz="1800">
                <a:solidFill>
                  <a:srgbClr val="3D4E84"/>
                </a:solidFill>
              </a:defRPr>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rgbClr val="172B61"/>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p:txBody>
          <a:bodyPr/>
          <a:lstStyle>
            <a:lvl1pPr>
              <a:defRPr/>
            </a:lvl1pPr>
          </a:lstStyle>
          <a:p>
            <a:pPr>
              <a:defRPr/>
            </a:pPr>
            <a:fld id="{44C320A6-E93E-4DDC-8D6B-3768E8C3FE14}" type="slidenum">
              <a:rPr lang="es-ES"/>
              <a:pPr>
                <a:defRPr/>
              </a:pPr>
              <a:t>‹#›</a:t>
            </a:fld>
            <a:endParaRPr lang="es-ES"/>
          </a:p>
        </p:txBody>
      </p:sp>
      <p:sp>
        <p:nvSpPr>
          <p:cNvPr id="6" name="Footer Placeholder 5"/>
          <p:cNvSpPr>
            <a:spLocks noGrp="1" noChangeArrowheads="1"/>
          </p:cNvSpPr>
          <p:nvPr>
            <p:ph type="ftr" sz="quarter" idx="11"/>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Tree>
    <p:extLst>
      <p:ext uri="{BB962C8B-B14F-4D97-AF65-F5344CB8AC3E}">
        <p14:creationId xmlns:p14="http://schemas.microsoft.com/office/powerpoint/2010/main" val="30834857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Karşılaştırma">
    <p:spTree>
      <p:nvGrpSpPr>
        <p:cNvPr id="1" name=""/>
        <p:cNvGrpSpPr/>
        <p:nvPr/>
      </p:nvGrpSpPr>
      <p:grpSpPr>
        <a:xfrm>
          <a:off x="0" y="0"/>
          <a:ext cx="0" cy="0"/>
          <a:chOff x="0" y="0"/>
          <a:chExt cx="0" cy="0"/>
        </a:xfrm>
      </p:grpSpPr>
      <p:sp>
        <p:nvSpPr>
          <p:cNvPr id="3" name="2 Marcador de texto"/>
          <p:cNvSpPr>
            <a:spLocks noGrp="1"/>
          </p:cNvSpPr>
          <p:nvPr>
            <p:ph type="body" idx="1"/>
          </p:nvPr>
        </p:nvSpPr>
        <p:spPr>
          <a:xfrm>
            <a:off x="467544" y="2276872"/>
            <a:ext cx="4040188"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3 Marcador de contenido"/>
          <p:cNvSpPr>
            <a:spLocks noGrp="1"/>
          </p:cNvSpPr>
          <p:nvPr>
            <p:ph sz="half" idx="2"/>
          </p:nvPr>
        </p:nvSpPr>
        <p:spPr>
          <a:xfrm>
            <a:off x="467544" y="2924944"/>
            <a:ext cx="4040188" cy="32012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5" name="4 Marcador de texto"/>
          <p:cNvSpPr>
            <a:spLocks noGrp="1"/>
          </p:cNvSpPr>
          <p:nvPr>
            <p:ph type="body" sz="quarter" idx="3"/>
          </p:nvPr>
        </p:nvSpPr>
        <p:spPr>
          <a:xfrm>
            <a:off x="4644008" y="2276872"/>
            <a:ext cx="4041775" cy="639762"/>
          </a:xfrm>
        </p:spPr>
        <p:txBody>
          <a:bodyPr anchor="b"/>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5 Marcador de contenido"/>
          <p:cNvSpPr>
            <a:spLocks noGrp="1"/>
          </p:cNvSpPr>
          <p:nvPr>
            <p:ph sz="quarter" idx="4"/>
          </p:nvPr>
        </p:nvSpPr>
        <p:spPr>
          <a:xfrm>
            <a:off x="4645025" y="2924943"/>
            <a:ext cx="4041775" cy="320121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10" name="1 Título"/>
          <p:cNvSpPr>
            <a:spLocks noGrp="1"/>
          </p:cNvSpPr>
          <p:nvPr>
            <p:ph type="title"/>
          </p:nvPr>
        </p:nvSpPr>
        <p:spPr>
          <a:xfrm>
            <a:off x="468312" y="1290464"/>
            <a:ext cx="8208143" cy="914400"/>
          </a:xfrm>
        </p:spPr>
        <p:txBody>
          <a:bodyPr/>
          <a:lstStyle>
            <a:lvl1pPr>
              <a:defRPr b="1" u="none" cap="none" spc="0">
                <a:ln w="18415" cmpd="sng">
                  <a:noFill/>
                  <a:prstDash val="solid"/>
                </a:ln>
                <a:solidFill>
                  <a:srgbClr val="172B61"/>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7" name="Rectangle 7"/>
          <p:cNvSpPr>
            <a:spLocks noGrp="1" noChangeArrowheads="1"/>
          </p:cNvSpPr>
          <p:nvPr>
            <p:ph type="sldNum" sz="quarter" idx="10"/>
          </p:nvPr>
        </p:nvSpPr>
        <p:spPr/>
        <p:txBody>
          <a:bodyPr/>
          <a:lstStyle>
            <a:lvl1pPr>
              <a:defRPr/>
            </a:lvl1pPr>
          </a:lstStyle>
          <a:p>
            <a:pPr>
              <a:defRPr/>
            </a:pPr>
            <a:fld id="{B4DBD3CD-435A-49FB-9E25-522044966730}" type="slidenum">
              <a:rPr lang="es-ES"/>
              <a:pPr>
                <a:defRPr/>
              </a:pPr>
              <a:t>‹#›</a:t>
            </a:fld>
            <a:endParaRPr lang="es-ES"/>
          </a:p>
        </p:txBody>
      </p:sp>
      <p:sp>
        <p:nvSpPr>
          <p:cNvPr id="8" name="Rectangle 5"/>
          <p:cNvSpPr>
            <a:spLocks noGrp="1" noChangeArrowheads="1"/>
          </p:cNvSpPr>
          <p:nvPr>
            <p:ph type="ftr" sz="quarter" idx="11"/>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Tree>
    <p:extLst>
      <p:ext uri="{BB962C8B-B14F-4D97-AF65-F5344CB8AC3E}">
        <p14:creationId xmlns:p14="http://schemas.microsoft.com/office/powerpoint/2010/main" val="17207845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adece Başlık">
    <p:spTree>
      <p:nvGrpSpPr>
        <p:cNvPr id="1" name=""/>
        <p:cNvGrpSpPr/>
        <p:nvPr/>
      </p:nvGrpSpPr>
      <p:grpSpPr>
        <a:xfrm>
          <a:off x="0" y="0"/>
          <a:ext cx="0" cy="0"/>
          <a:chOff x="0" y="0"/>
          <a:chExt cx="0" cy="0"/>
        </a:xfrm>
      </p:grpSpPr>
      <p:sp>
        <p:nvSpPr>
          <p:cNvPr id="6"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rgbClr val="172B61"/>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3" name="Rectangle 7"/>
          <p:cNvSpPr>
            <a:spLocks noGrp="1" noChangeArrowheads="1"/>
          </p:cNvSpPr>
          <p:nvPr>
            <p:ph type="sldNum" sz="quarter" idx="10"/>
          </p:nvPr>
        </p:nvSpPr>
        <p:spPr/>
        <p:txBody>
          <a:bodyPr/>
          <a:lstStyle>
            <a:lvl1pPr>
              <a:defRPr/>
            </a:lvl1pPr>
          </a:lstStyle>
          <a:p>
            <a:pPr>
              <a:defRPr/>
            </a:pPr>
            <a:fld id="{79945AF2-1F00-4864-AD34-EF68AB34F773}" type="slidenum">
              <a:rPr lang="es-ES"/>
              <a:pPr>
                <a:defRPr/>
              </a:pPr>
              <a:t>‹#›</a:t>
            </a:fld>
            <a:endParaRPr lang="es-ES"/>
          </a:p>
        </p:txBody>
      </p:sp>
      <p:sp>
        <p:nvSpPr>
          <p:cNvPr id="4" name="Rectangle 5"/>
          <p:cNvSpPr>
            <a:spLocks noGrp="1" noChangeArrowheads="1"/>
          </p:cNvSpPr>
          <p:nvPr>
            <p:ph type="ftr" sz="quarter" idx="11"/>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Tree>
    <p:extLst>
      <p:ext uri="{BB962C8B-B14F-4D97-AF65-F5344CB8AC3E}">
        <p14:creationId xmlns:p14="http://schemas.microsoft.com/office/powerpoint/2010/main" val="7571538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oş Slayt">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p:txBody>
          <a:bodyPr/>
          <a:lstStyle>
            <a:lvl1pPr>
              <a:defRPr/>
            </a:lvl1pPr>
          </a:lstStyle>
          <a:p>
            <a:pPr>
              <a:defRPr/>
            </a:pPr>
            <a:fld id="{CCC0A47C-8F2C-4B33-A0F6-AC0E37C07501}" type="slidenum">
              <a:rPr lang="es-ES"/>
              <a:pPr>
                <a:defRPr/>
              </a:pPr>
              <a:t>‹#›</a:t>
            </a:fld>
            <a:endParaRPr lang="es-ES"/>
          </a:p>
        </p:txBody>
      </p:sp>
      <p:sp>
        <p:nvSpPr>
          <p:cNvPr id="3" name="Rectangle 5"/>
          <p:cNvSpPr>
            <a:spLocks noGrp="1" noChangeArrowheads="1"/>
          </p:cNvSpPr>
          <p:nvPr>
            <p:ph type="ftr" sz="quarter" idx="11"/>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Tree>
    <p:extLst>
      <p:ext uri="{BB962C8B-B14F-4D97-AF65-F5344CB8AC3E}">
        <p14:creationId xmlns:p14="http://schemas.microsoft.com/office/powerpoint/2010/main" val="26509777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aşlık ile İçerik">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575050" y="2316013"/>
            <a:ext cx="5111750" cy="3777283"/>
          </a:xfrm>
        </p:spPr>
        <p:txBody>
          <a:bodyPr/>
          <a:lstStyle>
            <a:lvl1pPr>
              <a:defRPr sz="3200">
                <a:solidFill>
                  <a:srgbClr val="3D4E84"/>
                </a:solidFill>
              </a:defRPr>
            </a:lvl1pPr>
            <a:lvl2pPr>
              <a:defRPr sz="2800">
                <a:solidFill>
                  <a:srgbClr val="3D4E84"/>
                </a:solidFill>
              </a:defRPr>
            </a:lvl2pPr>
            <a:lvl3pPr>
              <a:defRPr sz="2400">
                <a:solidFill>
                  <a:srgbClr val="3D4E84"/>
                </a:solidFill>
              </a:defRPr>
            </a:lvl3pPr>
            <a:lvl4pPr>
              <a:defRPr sz="2000">
                <a:solidFill>
                  <a:srgbClr val="3D4E84"/>
                </a:solidFill>
              </a:defRPr>
            </a:lvl4pPr>
            <a:lvl5pPr>
              <a:defRPr sz="2000">
                <a:solidFill>
                  <a:srgbClr val="3D4E84"/>
                </a:solidFill>
              </a:defRPr>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texto"/>
          <p:cNvSpPr>
            <a:spLocks noGrp="1"/>
          </p:cNvSpPr>
          <p:nvPr>
            <p:ph type="body" sz="half" idx="2"/>
          </p:nvPr>
        </p:nvSpPr>
        <p:spPr>
          <a:xfrm>
            <a:off x="457200" y="2316013"/>
            <a:ext cx="3008313" cy="3777283"/>
          </a:xfrm>
        </p:spPr>
        <p:txBody>
          <a:bodyPr/>
          <a:lstStyle>
            <a:lvl1pPr marL="0" indent="0">
              <a:buNone/>
              <a:defRPr sz="1400">
                <a:solidFill>
                  <a:srgbClr val="3D4E8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8" name="1 Título"/>
          <p:cNvSpPr>
            <a:spLocks noGrp="1"/>
          </p:cNvSpPr>
          <p:nvPr>
            <p:ph type="title"/>
          </p:nvPr>
        </p:nvSpPr>
        <p:spPr>
          <a:xfrm>
            <a:off x="468312" y="1308124"/>
            <a:ext cx="8208143" cy="914400"/>
          </a:xfrm>
        </p:spPr>
        <p:txBody>
          <a:bodyPr/>
          <a:lstStyle>
            <a:lvl1pPr>
              <a:defRPr b="1" u="none" cap="none" spc="0">
                <a:ln w="18415" cmpd="sng">
                  <a:noFill/>
                  <a:prstDash val="solid"/>
                </a:ln>
                <a:solidFill>
                  <a:srgbClr val="172B61"/>
                </a:solidFill>
                <a:effectLst>
                  <a:outerShdw blurRad="63500" dir="3600000" algn="tl" rotWithShape="0">
                    <a:srgbClr val="000000">
                      <a:alpha val="70000"/>
                    </a:srgbClr>
                  </a:outerShdw>
                </a:effectLst>
              </a:defRPr>
            </a:lvl1pPr>
          </a:lstStyle>
          <a:p>
            <a:r>
              <a:rPr lang="tr-TR" smtClean="0"/>
              <a:t>Click to edit Master title style</a:t>
            </a:r>
            <a:endParaRPr lang="es-ES" dirty="0"/>
          </a:p>
        </p:txBody>
      </p:sp>
      <p:sp>
        <p:nvSpPr>
          <p:cNvPr id="5" name="Rectangle 7"/>
          <p:cNvSpPr>
            <a:spLocks noGrp="1" noChangeArrowheads="1"/>
          </p:cNvSpPr>
          <p:nvPr>
            <p:ph type="sldNum" sz="quarter" idx="10"/>
          </p:nvPr>
        </p:nvSpPr>
        <p:spPr/>
        <p:txBody>
          <a:bodyPr/>
          <a:lstStyle>
            <a:lvl1pPr>
              <a:defRPr/>
            </a:lvl1pPr>
          </a:lstStyle>
          <a:p>
            <a:pPr>
              <a:defRPr/>
            </a:pPr>
            <a:fld id="{421836E0-32D5-44B8-B3E5-0F60668E0CEE}" type="slidenum">
              <a:rPr lang="es-ES"/>
              <a:pPr>
                <a:defRPr/>
              </a:pPr>
              <a:t>‹#›</a:t>
            </a:fld>
            <a:endParaRPr lang="es-ES"/>
          </a:p>
        </p:txBody>
      </p:sp>
      <p:sp>
        <p:nvSpPr>
          <p:cNvPr id="6" name="Footer Placeholder 5"/>
          <p:cNvSpPr>
            <a:spLocks noGrp="1" noChangeArrowheads="1"/>
          </p:cNvSpPr>
          <p:nvPr>
            <p:ph type="ftr" sz="quarter" idx="11"/>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Tree>
    <p:extLst>
      <p:ext uri="{BB962C8B-B14F-4D97-AF65-F5344CB8AC3E}">
        <p14:creationId xmlns:p14="http://schemas.microsoft.com/office/powerpoint/2010/main" val="443722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D2BCBCD-F92A-441D-8852-AFE5439C4B16}" type="slidenum">
              <a:rPr lang="en-US"/>
              <a:pPr>
                <a:defRPr/>
              </a:pPr>
              <a:t>‹#›</a:t>
            </a:fld>
            <a:endParaRPr lang="en-US"/>
          </a:p>
        </p:txBody>
      </p:sp>
    </p:spTree>
    <p:extLst>
      <p:ext uri="{BB962C8B-B14F-4D97-AF65-F5344CB8AC3E}">
        <p14:creationId xmlns:p14="http://schemas.microsoft.com/office/powerpoint/2010/main" val="173819014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aşlık ile Resim">
    <p:spTree>
      <p:nvGrpSpPr>
        <p:cNvPr id="1" name=""/>
        <p:cNvGrpSpPr/>
        <p:nvPr/>
      </p:nvGrpSpPr>
      <p:grpSpPr>
        <a:xfrm>
          <a:off x="0" y="0"/>
          <a:ext cx="0" cy="0"/>
          <a:chOff x="0" y="0"/>
          <a:chExt cx="0" cy="0"/>
        </a:xfrm>
      </p:grpSpPr>
      <p:sp>
        <p:nvSpPr>
          <p:cNvPr id="3" name="2 Marcador de posición de imagen"/>
          <p:cNvSpPr>
            <a:spLocks noGrp="1"/>
          </p:cNvSpPr>
          <p:nvPr>
            <p:ph type="pic" idx="1"/>
          </p:nvPr>
        </p:nvSpPr>
        <p:spPr>
          <a:xfrm>
            <a:off x="1763688" y="2338536"/>
            <a:ext cx="5486400" cy="289066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tr-TR" noProof="0" smtClean="0"/>
              <a:t>Drag picture to placeholder or click icon to add</a:t>
            </a:r>
            <a:endParaRPr lang="es-ES" noProof="0" dirty="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rgbClr val="172B61"/>
                </a:solidFill>
                <a:effectLst>
                  <a:outerShdw blurRad="63500" dir="3600000" algn="tl" rotWithShape="0">
                    <a:srgbClr val="000000">
                      <a:alpha val="70000"/>
                    </a:srgbClr>
                  </a:outerShdw>
                </a:effectLst>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s-ES" dirty="0"/>
          </a:p>
        </p:txBody>
      </p:sp>
      <p:sp>
        <p:nvSpPr>
          <p:cNvPr id="5" name="Rectangle 7"/>
          <p:cNvSpPr>
            <a:spLocks noGrp="1" noChangeArrowheads="1"/>
          </p:cNvSpPr>
          <p:nvPr>
            <p:ph type="sldNum" sz="quarter" idx="10"/>
          </p:nvPr>
        </p:nvSpPr>
        <p:spPr/>
        <p:txBody>
          <a:bodyPr/>
          <a:lstStyle>
            <a:lvl1pPr>
              <a:defRPr/>
            </a:lvl1pPr>
          </a:lstStyle>
          <a:p>
            <a:pPr>
              <a:defRPr/>
            </a:pPr>
            <a:fld id="{EA7F7035-1507-4730-98D0-CF5965AD4892}" type="slidenum">
              <a:rPr lang="es-ES"/>
              <a:pPr>
                <a:defRPr/>
              </a:pPr>
              <a:t>‹#›</a:t>
            </a:fld>
            <a:endParaRPr lang="es-ES"/>
          </a:p>
        </p:txBody>
      </p:sp>
      <p:sp>
        <p:nvSpPr>
          <p:cNvPr id="6" name="Footer Placeholder 5"/>
          <p:cNvSpPr>
            <a:spLocks noGrp="1" noChangeArrowheads="1"/>
          </p:cNvSpPr>
          <p:nvPr>
            <p:ph type="ftr" sz="quarter" idx="11"/>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Tree>
    <p:extLst>
      <p:ext uri="{BB962C8B-B14F-4D97-AF65-F5344CB8AC3E}">
        <p14:creationId xmlns:p14="http://schemas.microsoft.com/office/powerpoint/2010/main" val="6903849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Başlık ve Dikey Metin">
    <p:spTree>
      <p:nvGrpSpPr>
        <p:cNvPr id="1" name=""/>
        <p:cNvGrpSpPr/>
        <p:nvPr/>
      </p:nvGrpSpPr>
      <p:grpSpPr>
        <a:xfrm>
          <a:off x="0" y="0"/>
          <a:ext cx="0" cy="0"/>
          <a:chOff x="0" y="0"/>
          <a:chExt cx="0" cy="0"/>
        </a:xfrm>
      </p:grpSpPr>
      <p:sp>
        <p:nvSpPr>
          <p:cNvPr id="3" name="2 Marcador de texto vertical"/>
          <p:cNvSpPr>
            <a:spLocks noGrp="1"/>
          </p:cNvSpPr>
          <p:nvPr>
            <p:ph type="body" orient="vert" idx="1"/>
          </p:nvPr>
        </p:nvSpPr>
        <p:spPr>
          <a:xfrm rot="16200000">
            <a:off x="3167844" y="440668"/>
            <a:ext cx="2520280" cy="6912768"/>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rgbClr val="172B61"/>
                </a:solidFill>
                <a:effectLst>
                  <a:outerShdw blurRad="63500" dir="3600000" algn="tl" rotWithShape="0">
                    <a:srgbClr val="000000">
                      <a:alpha val="70000"/>
                    </a:srgbClr>
                  </a:outerShdw>
                </a:effectLst>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s-ES" dirty="0"/>
          </a:p>
        </p:txBody>
      </p:sp>
      <p:sp>
        <p:nvSpPr>
          <p:cNvPr id="4" name="Rectangle 7"/>
          <p:cNvSpPr>
            <a:spLocks noGrp="1" noChangeArrowheads="1"/>
          </p:cNvSpPr>
          <p:nvPr>
            <p:ph type="sldNum" sz="quarter" idx="10"/>
          </p:nvPr>
        </p:nvSpPr>
        <p:spPr/>
        <p:txBody>
          <a:bodyPr/>
          <a:lstStyle>
            <a:lvl1pPr>
              <a:defRPr/>
            </a:lvl1pPr>
          </a:lstStyle>
          <a:p>
            <a:pPr>
              <a:defRPr/>
            </a:pPr>
            <a:fld id="{2F66420D-2498-4AD7-84DF-E6A6A40B2D58}" type="slidenum">
              <a:rPr lang="es-ES"/>
              <a:pPr>
                <a:defRPr/>
              </a:pPr>
              <a:t>‹#›</a:t>
            </a:fld>
            <a:endParaRPr lang="es-ES"/>
          </a:p>
        </p:txBody>
      </p:sp>
      <p:sp>
        <p:nvSpPr>
          <p:cNvPr id="5" name="Footer Placeholder 5"/>
          <p:cNvSpPr>
            <a:spLocks noGrp="1" noChangeArrowheads="1"/>
          </p:cNvSpPr>
          <p:nvPr>
            <p:ph type="ftr" sz="quarter" idx="11"/>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Tree>
    <p:extLst>
      <p:ext uri="{BB962C8B-B14F-4D97-AF65-F5344CB8AC3E}">
        <p14:creationId xmlns:p14="http://schemas.microsoft.com/office/powerpoint/2010/main" val="25453566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Dikey Başlık ve Metin">
    <p:spTree>
      <p:nvGrpSpPr>
        <p:cNvPr id="1" name=""/>
        <p:cNvGrpSpPr/>
        <p:nvPr/>
      </p:nvGrpSpPr>
      <p:grpSpPr>
        <a:xfrm>
          <a:off x="0" y="0"/>
          <a:ext cx="0" cy="0"/>
          <a:chOff x="0" y="0"/>
          <a:chExt cx="0" cy="0"/>
        </a:xfrm>
      </p:grpSpPr>
      <p:sp>
        <p:nvSpPr>
          <p:cNvPr id="3" name="2 Marcador de texto vertical"/>
          <p:cNvSpPr>
            <a:spLocks noGrp="1"/>
          </p:cNvSpPr>
          <p:nvPr>
            <p:ph type="body" orient="vert" idx="1"/>
          </p:nvPr>
        </p:nvSpPr>
        <p:spPr>
          <a:xfrm rot="16200000">
            <a:off x="3455875" y="1088738"/>
            <a:ext cx="2664297" cy="6048672"/>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rgbClr val="172B61"/>
                </a:solidFill>
                <a:effectLst>
                  <a:outerShdw blurRad="63500" dir="3600000" algn="tl" rotWithShape="0">
                    <a:srgbClr val="000000">
                      <a:alpha val="70000"/>
                    </a:srgbClr>
                  </a:outerShdw>
                </a:effectLst>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s-ES" dirty="0"/>
          </a:p>
        </p:txBody>
      </p:sp>
      <p:sp>
        <p:nvSpPr>
          <p:cNvPr id="4" name="Rectangle 7"/>
          <p:cNvSpPr>
            <a:spLocks noGrp="1" noChangeArrowheads="1"/>
          </p:cNvSpPr>
          <p:nvPr>
            <p:ph type="sldNum" sz="quarter" idx="10"/>
          </p:nvPr>
        </p:nvSpPr>
        <p:spPr/>
        <p:txBody>
          <a:bodyPr/>
          <a:lstStyle>
            <a:lvl1pPr>
              <a:defRPr/>
            </a:lvl1pPr>
          </a:lstStyle>
          <a:p>
            <a:pPr>
              <a:defRPr/>
            </a:pPr>
            <a:fld id="{86EDABE3-94AA-4156-A13A-918647CD672A}" type="slidenum">
              <a:rPr lang="es-ES"/>
              <a:pPr>
                <a:defRPr/>
              </a:pPr>
              <a:t>‹#›</a:t>
            </a:fld>
            <a:endParaRPr lang="es-ES"/>
          </a:p>
        </p:txBody>
      </p:sp>
      <p:sp>
        <p:nvSpPr>
          <p:cNvPr id="5" name="Footer Placeholder 5"/>
          <p:cNvSpPr>
            <a:spLocks noGrp="1" noChangeArrowheads="1"/>
          </p:cNvSpPr>
          <p:nvPr>
            <p:ph type="ftr" sz="quarter" idx="11"/>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Tree>
    <p:extLst>
      <p:ext uri="{BB962C8B-B14F-4D97-AF65-F5344CB8AC3E}">
        <p14:creationId xmlns:p14="http://schemas.microsoft.com/office/powerpoint/2010/main" val="397412650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aşlık ve Diyagram veya Organigram">
    <p:spTree>
      <p:nvGrpSpPr>
        <p:cNvPr id="1" name=""/>
        <p:cNvGrpSpPr/>
        <p:nvPr/>
      </p:nvGrpSpPr>
      <p:grpSpPr>
        <a:xfrm>
          <a:off x="0" y="0"/>
          <a:ext cx="0" cy="0"/>
          <a:chOff x="0" y="0"/>
          <a:chExt cx="0" cy="0"/>
        </a:xfrm>
      </p:grpSpPr>
      <p:sp>
        <p:nvSpPr>
          <p:cNvPr id="3" name="2 Marcador de SmartArt"/>
          <p:cNvSpPr>
            <a:spLocks noGrp="1"/>
          </p:cNvSpPr>
          <p:nvPr>
            <p:ph type="dgm" idx="1"/>
          </p:nvPr>
        </p:nvSpPr>
        <p:spPr>
          <a:xfrm>
            <a:off x="533400" y="2438400"/>
            <a:ext cx="7772400" cy="3429000"/>
          </a:xfrm>
        </p:spPr>
        <p:txBody>
          <a:bodyPr/>
          <a:lstStyle/>
          <a:p>
            <a:pPr lvl="0"/>
            <a:r>
              <a:rPr lang="tr-TR" noProof="0" smtClean="0"/>
              <a:t>Click icon to add SmartArt graphic</a:t>
            </a:r>
            <a:endParaRPr lang="es-ES" noProof="0" smtClean="0"/>
          </a:p>
        </p:txBody>
      </p:sp>
      <p:sp>
        <p:nvSpPr>
          <p:cNvPr id="7"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rgbClr val="172B61"/>
                </a:solidFill>
                <a:effectLst>
                  <a:outerShdw blurRad="63500" dir="3600000" algn="tl" rotWithShape="0">
                    <a:srgbClr val="000000">
                      <a:alpha val="70000"/>
                    </a:srgbClr>
                  </a:outerShdw>
                </a:effectLst>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s-ES" dirty="0"/>
          </a:p>
        </p:txBody>
      </p:sp>
      <p:sp>
        <p:nvSpPr>
          <p:cNvPr id="4" name="Rectangle 7"/>
          <p:cNvSpPr>
            <a:spLocks noGrp="1" noChangeArrowheads="1"/>
          </p:cNvSpPr>
          <p:nvPr>
            <p:ph type="sldNum" sz="quarter" idx="10"/>
          </p:nvPr>
        </p:nvSpPr>
        <p:spPr/>
        <p:txBody>
          <a:bodyPr/>
          <a:lstStyle>
            <a:lvl1pPr>
              <a:defRPr/>
            </a:lvl1pPr>
          </a:lstStyle>
          <a:p>
            <a:pPr>
              <a:defRPr/>
            </a:pPr>
            <a:fld id="{28A86D44-8513-4CA0-AB74-312D1940963C}" type="slidenum">
              <a:rPr lang="es-ES"/>
              <a:pPr>
                <a:defRPr/>
              </a:pPr>
              <a:t>‹#›</a:t>
            </a:fld>
            <a:endParaRPr lang="es-ES"/>
          </a:p>
        </p:txBody>
      </p:sp>
      <p:sp>
        <p:nvSpPr>
          <p:cNvPr id="5" name="Footer Placeholder 5"/>
          <p:cNvSpPr>
            <a:spLocks noGrp="1" noChangeArrowheads="1"/>
          </p:cNvSpPr>
          <p:nvPr>
            <p:ph type="ftr" sz="quarter" idx="11"/>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Tree>
    <p:extLst>
      <p:ext uri="{BB962C8B-B14F-4D97-AF65-F5344CB8AC3E}">
        <p14:creationId xmlns:p14="http://schemas.microsoft.com/office/powerpoint/2010/main" val="2074258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aşlık ve Metin ve Küçük Resim">
    <p:spTree>
      <p:nvGrpSpPr>
        <p:cNvPr id="1" name=""/>
        <p:cNvGrpSpPr/>
        <p:nvPr/>
      </p:nvGrpSpPr>
      <p:grpSpPr>
        <a:xfrm>
          <a:off x="0" y="0"/>
          <a:ext cx="0" cy="0"/>
          <a:chOff x="0" y="0"/>
          <a:chExt cx="0" cy="0"/>
        </a:xfrm>
      </p:grpSpPr>
      <p:sp>
        <p:nvSpPr>
          <p:cNvPr id="3" name="2 Marcador de texto"/>
          <p:cNvSpPr>
            <a:spLocks noGrp="1"/>
          </p:cNvSpPr>
          <p:nvPr>
            <p:ph type="body" sz="half" idx="1"/>
          </p:nvPr>
        </p:nvSpPr>
        <p:spPr>
          <a:xfrm>
            <a:off x="533400" y="2438400"/>
            <a:ext cx="3810000" cy="3429000"/>
          </a:xfrm>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s-ES" dirty="0" smtClean="0"/>
          </a:p>
        </p:txBody>
      </p:sp>
      <p:sp>
        <p:nvSpPr>
          <p:cNvPr id="4" name="3 Marcador de imágenes prediseñadas"/>
          <p:cNvSpPr>
            <a:spLocks noGrp="1"/>
          </p:cNvSpPr>
          <p:nvPr>
            <p:ph type="clipArt" sz="half" idx="2"/>
          </p:nvPr>
        </p:nvSpPr>
        <p:spPr>
          <a:xfrm>
            <a:off x="4495800" y="2438400"/>
            <a:ext cx="3810000" cy="3429000"/>
          </a:xfrm>
        </p:spPr>
        <p:txBody>
          <a:bodyPr/>
          <a:lstStyle/>
          <a:p>
            <a:pPr lvl="0"/>
            <a:r>
              <a:rPr lang="tr-TR" noProof="0" smtClean="0"/>
              <a:t>Click icon to add clip art</a:t>
            </a:r>
            <a:endParaRPr lang="es-ES" noProof="0" smtClean="0"/>
          </a:p>
        </p:txBody>
      </p:sp>
      <p:sp>
        <p:nvSpPr>
          <p:cNvPr id="8" name="1 Título"/>
          <p:cNvSpPr>
            <a:spLocks noGrp="1"/>
          </p:cNvSpPr>
          <p:nvPr>
            <p:ph type="title"/>
          </p:nvPr>
        </p:nvSpPr>
        <p:spPr>
          <a:xfrm>
            <a:off x="468313" y="1290464"/>
            <a:ext cx="7848600" cy="914400"/>
          </a:xfrm>
        </p:spPr>
        <p:txBody>
          <a:bodyPr/>
          <a:lstStyle>
            <a:lvl1pPr>
              <a:defRPr b="1" u="none" cap="none" spc="0">
                <a:ln w="18415" cmpd="sng">
                  <a:noFill/>
                  <a:prstDash val="solid"/>
                </a:ln>
                <a:solidFill>
                  <a:srgbClr val="172B61"/>
                </a:solidFill>
                <a:effectLst>
                  <a:outerShdw blurRad="63500" dir="3600000" algn="tl" rotWithShape="0">
                    <a:srgbClr val="000000">
                      <a:alpha val="70000"/>
                    </a:srgbClr>
                  </a:outerShdw>
                </a:effectLst>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s-ES" dirty="0"/>
          </a:p>
        </p:txBody>
      </p:sp>
      <p:sp>
        <p:nvSpPr>
          <p:cNvPr id="5" name="Rectangle 7"/>
          <p:cNvSpPr>
            <a:spLocks noGrp="1" noChangeArrowheads="1"/>
          </p:cNvSpPr>
          <p:nvPr>
            <p:ph type="sldNum" sz="quarter" idx="10"/>
          </p:nvPr>
        </p:nvSpPr>
        <p:spPr/>
        <p:txBody>
          <a:bodyPr/>
          <a:lstStyle>
            <a:lvl1pPr>
              <a:defRPr/>
            </a:lvl1pPr>
          </a:lstStyle>
          <a:p>
            <a:pPr>
              <a:defRPr/>
            </a:pPr>
            <a:fld id="{C8B1082B-E82D-4FA3-A7F7-C8E9F29092B9}" type="slidenum">
              <a:rPr lang="es-ES"/>
              <a:pPr>
                <a:defRPr/>
              </a:pPr>
              <a:t>‹#›</a:t>
            </a:fld>
            <a:endParaRPr lang="es-ES"/>
          </a:p>
        </p:txBody>
      </p:sp>
      <p:sp>
        <p:nvSpPr>
          <p:cNvPr id="6" name="Footer Placeholder 5"/>
          <p:cNvSpPr>
            <a:spLocks noGrp="1" noChangeArrowheads="1"/>
          </p:cNvSpPr>
          <p:nvPr>
            <p:ph type="ftr" sz="quarter" idx="11"/>
          </p:nvPr>
        </p:nvSpPr>
        <p:spPr>
          <a:xfrm>
            <a:off x="468313" y="6324600"/>
            <a:ext cx="5688012" cy="417513"/>
          </a:xfrm>
          <a:prstGeom prst="rect">
            <a:avLst/>
          </a:prstGeom>
        </p:spPr>
        <p:txBody>
          <a:bodyPr/>
          <a:lstStyle>
            <a:lvl1pPr algn="l">
              <a:defRPr sz="1000" b="0" i="0">
                <a:latin typeface="Arial"/>
                <a:ea typeface="+mn-ea"/>
                <a:cs typeface="Arial"/>
              </a:defRPr>
            </a:lvl1pPr>
          </a:lstStyle>
          <a:p>
            <a:pPr>
              <a:defRPr/>
            </a:pPr>
            <a:endParaRPr lang="en-US"/>
          </a:p>
        </p:txBody>
      </p:sp>
    </p:spTree>
    <p:extLst>
      <p:ext uri="{BB962C8B-B14F-4D97-AF65-F5344CB8AC3E}">
        <p14:creationId xmlns:p14="http://schemas.microsoft.com/office/powerpoint/2010/main" val="19506855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aşlık Slay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 name="Rectangle 16"/>
          <p:cNvSpPr>
            <a:spLocks noChangeArrowheads="1"/>
          </p:cNvSpPr>
          <p:nvPr/>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4" name="Rectangle 17"/>
          <p:cNvSpPr>
            <a:spLocks noChangeArrowheads="1"/>
          </p:cNvSpPr>
          <p:nvPr/>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5" name="Rectangle 16"/>
          <p:cNvSpPr>
            <a:spLocks noChangeArrowheads="1"/>
          </p:cNvSpPr>
          <p:nvPr userDrawn="1"/>
        </p:nvSpPr>
        <p:spPr bwMode="auto">
          <a:xfrm>
            <a:off x="0" y="3860800"/>
            <a:ext cx="9144000" cy="2997200"/>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6" name="Rectangle 17"/>
          <p:cNvSpPr>
            <a:spLocks noChangeArrowheads="1"/>
          </p:cNvSpPr>
          <p:nvPr userDrawn="1"/>
        </p:nvSpPr>
        <p:spPr bwMode="auto">
          <a:xfrm>
            <a:off x="0" y="3933825"/>
            <a:ext cx="9144000" cy="2924175"/>
          </a:xfrm>
          <a:prstGeom prst="rect">
            <a:avLst/>
          </a:prstGeom>
          <a:noFill/>
          <a:ln w="9525">
            <a:noFill/>
            <a:miter lim="800000"/>
            <a:headEnd/>
            <a:tailEnd/>
          </a:ln>
          <a:effectLst/>
        </p:spPr>
        <p:txBody>
          <a:bodyPr wrap="none" anchor="ctr"/>
          <a:lstStyle/>
          <a:p>
            <a:pPr algn="ctr">
              <a:defRPr/>
            </a:pPr>
            <a:endParaRPr lang="es-ES">
              <a:effectLst>
                <a:outerShdw blurRad="38100" dist="38100" dir="2700000" algn="tl">
                  <a:srgbClr val="000000">
                    <a:alpha val="43137"/>
                  </a:srgbClr>
                </a:outerShdw>
              </a:effectLst>
              <a:ea typeface="+mn-ea"/>
            </a:endParaRPr>
          </a:p>
        </p:txBody>
      </p:sp>
      <p:sp>
        <p:nvSpPr>
          <p:cNvPr id="12" name="1 Título"/>
          <p:cNvSpPr>
            <a:spLocks noGrp="1"/>
          </p:cNvSpPr>
          <p:nvPr>
            <p:ph type="title"/>
          </p:nvPr>
        </p:nvSpPr>
        <p:spPr>
          <a:xfrm>
            <a:off x="2267744" y="3212976"/>
            <a:ext cx="6692280" cy="1656184"/>
          </a:xfrm>
        </p:spPr>
        <p:txBody>
          <a:bodyPr anchor="t"/>
          <a:lstStyle>
            <a:lvl1pPr algn="r">
              <a:defRPr sz="3200" b="1" u="none" cap="none" spc="0" baseline="0">
                <a:ln w="19050">
                  <a:noFill/>
                  <a:prstDash val="solid"/>
                </a:ln>
                <a:solidFill>
                  <a:srgbClr val="172B61"/>
                </a:solidFill>
                <a:effectLst>
                  <a:outerShdw blurRad="50000" dist="50800" dir="7500000" algn="tl">
                    <a:srgbClr val="000000">
                      <a:shade val="5000"/>
                      <a:alpha val="35000"/>
                    </a:srgbClr>
                  </a:outerShdw>
                </a:effectLst>
              </a:defRPr>
            </a:lvl1pPr>
          </a:lstStyle>
          <a:p>
            <a:r>
              <a:rPr lang="tr-TR" dirty="0" err="1" smtClean="0"/>
              <a:t>Click</a:t>
            </a:r>
            <a:r>
              <a:rPr lang="tr-TR" dirty="0" smtClean="0"/>
              <a:t> </a:t>
            </a:r>
            <a:r>
              <a:rPr lang="tr-TR" dirty="0" err="1" smtClean="0"/>
              <a:t>to</a:t>
            </a:r>
            <a:r>
              <a:rPr lang="tr-TR" dirty="0" smtClean="0"/>
              <a:t> </a:t>
            </a:r>
            <a:r>
              <a:rPr lang="tr-TR" dirty="0" err="1" smtClean="0"/>
              <a:t>edit</a:t>
            </a:r>
            <a:r>
              <a:rPr lang="tr-TR" dirty="0" smtClean="0"/>
              <a:t> Master </a:t>
            </a:r>
            <a:r>
              <a:rPr lang="tr-TR" dirty="0" err="1" smtClean="0"/>
              <a:t>title</a:t>
            </a:r>
            <a:r>
              <a:rPr lang="tr-TR" dirty="0" smtClean="0"/>
              <a:t> </a:t>
            </a:r>
            <a:r>
              <a:rPr lang="tr-TR" dirty="0" err="1" smtClean="0"/>
              <a:t>style</a:t>
            </a:r>
            <a:endParaRPr lang="es-ES" dirty="0"/>
          </a:p>
        </p:txBody>
      </p:sp>
    </p:spTree>
    <p:extLst>
      <p:ext uri="{BB962C8B-B14F-4D97-AF65-F5344CB8AC3E}">
        <p14:creationId xmlns:p14="http://schemas.microsoft.com/office/powerpoint/2010/main" val="36337507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B21C14C-6592-4D5A-AD31-57EBF25CEE7F}" type="slidenum">
              <a:rPr lang="en-US"/>
              <a:pPr>
                <a:defRPr/>
              </a:pPr>
              <a:t>‹#›</a:t>
            </a:fld>
            <a:endParaRPr lang="en-US"/>
          </a:p>
        </p:txBody>
      </p:sp>
    </p:spTree>
    <p:extLst>
      <p:ext uri="{BB962C8B-B14F-4D97-AF65-F5344CB8AC3E}">
        <p14:creationId xmlns:p14="http://schemas.microsoft.com/office/powerpoint/2010/main" val="1688251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303D4D38-F047-4B7B-96A3-6C9739A3EF8C}" type="slidenum">
              <a:rPr lang="en-US"/>
              <a:pPr>
                <a:defRPr/>
              </a:pPr>
              <a:t>‹#›</a:t>
            </a:fld>
            <a:endParaRPr lang="en-US"/>
          </a:p>
        </p:txBody>
      </p:sp>
    </p:spTree>
    <p:extLst>
      <p:ext uri="{BB962C8B-B14F-4D97-AF65-F5344CB8AC3E}">
        <p14:creationId xmlns:p14="http://schemas.microsoft.com/office/powerpoint/2010/main" val="1978987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FB40B3C-7356-43D0-974C-0027BE02542E}" type="slidenum">
              <a:rPr lang="en-US"/>
              <a:pPr>
                <a:defRPr/>
              </a:pPr>
              <a:t>‹#›</a:t>
            </a:fld>
            <a:endParaRPr lang="en-US"/>
          </a:p>
        </p:txBody>
      </p:sp>
    </p:spTree>
    <p:extLst>
      <p:ext uri="{BB962C8B-B14F-4D97-AF65-F5344CB8AC3E}">
        <p14:creationId xmlns:p14="http://schemas.microsoft.com/office/powerpoint/2010/main" val="2701171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93D1540-1F4C-4171-9F71-91923BADDEAA}" type="slidenum">
              <a:rPr lang="en-US"/>
              <a:pPr>
                <a:defRPr/>
              </a:pPr>
              <a:t>‹#›</a:t>
            </a:fld>
            <a:endParaRPr lang="en-US"/>
          </a:p>
        </p:txBody>
      </p:sp>
    </p:spTree>
    <p:extLst>
      <p:ext uri="{BB962C8B-B14F-4D97-AF65-F5344CB8AC3E}">
        <p14:creationId xmlns:p14="http://schemas.microsoft.com/office/powerpoint/2010/main" val="2255865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tr-TR"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4BE7940-0D31-47B3-9293-072A466D2702}" type="slidenum">
              <a:rPr lang="en-US"/>
              <a:pPr>
                <a:defRPr/>
              </a:pPr>
              <a:t>‹#›</a:t>
            </a:fld>
            <a:endParaRPr lang="en-US"/>
          </a:p>
        </p:txBody>
      </p:sp>
    </p:spTree>
    <p:extLst>
      <p:ext uri="{BB962C8B-B14F-4D97-AF65-F5344CB8AC3E}">
        <p14:creationId xmlns:p14="http://schemas.microsoft.com/office/powerpoint/2010/main" val="2560682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CE78B0D-D95F-4B53-B9C9-0A071C152E7C}" type="slidenum">
              <a:rPr lang="en-US"/>
              <a:pPr>
                <a:defRPr/>
              </a:pPr>
              <a:t>‹#›</a:t>
            </a:fld>
            <a:endParaRPr lang="en-US"/>
          </a:p>
        </p:txBody>
      </p:sp>
    </p:spTree>
    <p:extLst>
      <p:ext uri="{BB962C8B-B14F-4D97-AF65-F5344CB8AC3E}">
        <p14:creationId xmlns:p14="http://schemas.microsoft.com/office/powerpoint/2010/main" val="3322033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theme" Target="../theme/theme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6" Type="http://schemas.openxmlformats.org/officeDocument/2006/relationships/image" Target="../media/image3.pn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theme" Target="../theme/theme3.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Click to edit Master title style</a:t>
            </a:r>
            <a:endParaRPr lang="en-US" smtClean="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ea typeface="ＭＳ Ｐゴシック" charset="-128"/>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Times New Roman" charset="0"/>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ea typeface="ＭＳ Ｐゴシック" charset="-128"/>
              </a:defRPr>
            </a:lvl1pPr>
          </a:lstStyle>
          <a:p>
            <a:pPr>
              <a:defRPr/>
            </a:pPr>
            <a:fld id="{350E29DD-BCC7-4179-9863-55983963A66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92917" r:id="rId1"/>
    <p:sldLayoutId id="2147492918" r:id="rId2"/>
    <p:sldLayoutId id="2147492919" r:id="rId3"/>
    <p:sldLayoutId id="2147492920" r:id="rId4"/>
    <p:sldLayoutId id="2147492921" r:id="rId5"/>
    <p:sldLayoutId id="2147492922" r:id="rId6"/>
    <p:sldLayoutId id="2147492923" r:id="rId7"/>
    <p:sldLayoutId id="2147492924" r:id="rId8"/>
    <p:sldLayoutId id="2147492925" r:id="rId9"/>
    <p:sldLayoutId id="2147492926" r:id="rId10"/>
    <p:sldLayoutId id="2147492927"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2" cstate="print"/>
          <a:srcRect/>
          <a:stretch>
            <a:fillRect/>
          </a:stretch>
        </a:blip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Click to edit Master title style</a:t>
            </a:r>
            <a:endParaRPr lang="en-US" smtClean="0"/>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smtClean="0"/>
          </a:p>
        </p:txBody>
      </p:sp>
      <p:sp>
        <p:nvSpPr>
          <p:cNvPr id="5" name="Footer Placeholder 4"/>
          <p:cNvSpPr>
            <a:spLocks noGrp="1"/>
          </p:cNvSpPr>
          <p:nvPr>
            <p:ph type="ftr" sz="quarter" idx="3"/>
          </p:nvPr>
        </p:nvSpPr>
        <p:spPr>
          <a:xfrm>
            <a:off x="1571625" y="6419850"/>
            <a:ext cx="4746625" cy="365125"/>
          </a:xfrm>
          <a:prstGeom prst="rect">
            <a:avLst/>
          </a:prstGeom>
        </p:spPr>
        <p:txBody>
          <a:bodyPr vert="horz" lIns="91440" tIns="45720" rIns="91440" bIns="45720" rtlCol="0" anchor="ctr"/>
          <a:lstStyle>
            <a:lvl1pPr algn="l">
              <a:defRPr sz="1200">
                <a:solidFill>
                  <a:schemeClr val="bg1"/>
                </a:solidFill>
                <a:latin typeface="Times New Roman" charset="0"/>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4"/>
          </p:nvPr>
        </p:nvSpPr>
        <p:spPr>
          <a:xfrm>
            <a:off x="6318250" y="64198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ea typeface="ＭＳ Ｐゴシック" charset="-128"/>
              </a:defRPr>
            </a:lvl1pPr>
          </a:lstStyle>
          <a:p>
            <a:pPr>
              <a:defRPr/>
            </a:pPr>
            <a:fld id="{6F35DF44-243D-4263-9F55-FF8592879D7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92928" r:id="rId1"/>
    <p:sldLayoutId id="2147492929" r:id="rId2"/>
    <p:sldLayoutId id="2147492930" r:id="rId3"/>
    <p:sldLayoutId id="2147492931" r:id="rId4"/>
    <p:sldLayoutId id="2147492932" r:id="rId5"/>
    <p:sldLayoutId id="2147492933" r:id="rId6"/>
    <p:sldLayoutId id="2147492934" r:id="rId7"/>
    <p:sldLayoutId id="2147492935" r:id="rId8"/>
    <p:sldLayoutId id="2147492936" r:id="rId9"/>
    <p:sldLayoutId id="2147492937" r:id="rId10"/>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290638"/>
            <a:ext cx="7848600" cy="914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_tradnl" dirty="0" err="1" smtClean="0"/>
              <a:t>Contents</a:t>
            </a:r>
            <a:r>
              <a:rPr lang="es-ES_tradnl" dirty="0" smtClean="0"/>
              <a:t> of </a:t>
            </a:r>
            <a:r>
              <a:rPr lang="es-ES_tradnl" dirty="0" err="1" smtClean="0"/>
              <a:t>the</a:t>
            </a:r>
            <a:r>
              <a:rPr lang="es-ES_tradnl" dirty="0" smtClean="0"/>
              <a:t> </a:t>
            </a:r>
            <a:r>
              <a:rPr lang="es-ES_tradnl" dirty="0" err="1" smtClean="0"/>
              <a:t>document</a:t>
            </a:r>
            <a:endParaRPr lang="es-ES" dirty="0" smtClean="0"/>
          </a:p>
        </p:txBody>
      </p:sp>
      <p:sp>
        <p:nvSpPr>
          <p:cNvPr id="1031" name="Rectangle 7"/>
          <p:cNvSpPr>
            <a:spLocks noGrp="1" noChangeArrowheads="1"/>
          </p:cNvSpPr>
          <p:nvPr>
            <p:ph type="sldNum" sz="quarter" idx="4"/>
          </p:nvPr>
        </p:nvSpPr>
        <p:spPr bwMode="auto">
          <a:xfrm>
            <a:off x="8316913" y="6324600"/>
            <a:ext cx="522287"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3D4E84"/>
                </a:solidFill>
                <a:latin typeface="Arial" pitchFamily="34" charset="0"/>
                <a:ea typeface="ＭＳ Ｐゴシック" charset="-128"/>
              </a:defRPr>
            </a:lvl1pPr>
          </a:lstStyle>
          <a:p>
            <a:pPr>
              <a:defRPr/>
            </a:pPr>
            <a:fld id="{58625ABA-C2CE-4C6F-8006-86573F33CF2A}" type="slidenum">
              <a:rPr lang="en-US"/>
              <a:pPr>
                <a:defRPr/>
              </a:pPr>
              <a:t>‹#›</a:t>
            </a:fld>
            <a:endParaRPr lang="en-US"/>
          </a:p>
        </p:txBody>
      </p:sp>
      <p:sp>
        <p:nvSpPr>
          <p:cNvPr id="3076" name="Rectangle 9"/>
          <p:cNvSpPr>
            <a:spLocks noGrp="1" noChangeArrowheads="1"/>
          </p:cNvSpPr>
          <p:nvPr>
            <p:ph type="body" idx="1"/>
          </p:nvPr>
        </p:nvSpPr>
        <p:spPr bwMode="auto">
          <a:xfrm>
            <a:off x="533400" y="2438400"/>
            <a:ext cx="7772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Click here to edit the text or change the model</a:t>
            </a:r>
          </a:p>
          <a:p>
            <a:pPr lvl="1"/>
            <a:r>
              <a:rPr lang="es-ES" smtClean="0"/>
              <a:t>Level 2</a:t>
            </a:r>
          </a:p>
          <a:p>
            <a:pPr lvl="2"/>
            <a:r>
              <a:rPr lang="es-ES" smtClean="0"/>
              <a:t>Level 3</a:t>
            </a:r>
          </a:p>
          <a:p>
            <a:pPr lvl="3"/>
            <a:r>
              <a:rPr lang="es-ES" smtClean="0"/>
              <a:t>Level 4</a:t>
            </a:r>
          </a:p>
          <a:p>
            <a:pPr lvl="4"/>
            <a:r>
              <a:rPr lang="es-ES" smtClean="0"/>
              <a:t>Level 5</a:t>
            </a:r>
          </a:p>
          <a:p>
            <a:pPr lvl="4"/>
            <a:endParaRPr lang="es-ES" smtClean="0"/>
          </a:p>
        </p:txBody>
      </p:sp>
      <p:cxnSp>
        <p:nvCxnSpPr>
          <p:cNvPr id="3077" name="AutoShape 12"/>
          <p:cNvCxnSpPr>
            <a:cxnSpLocks noChangeShapeType="1"/>
          </p:cNvCxnSpPr>
          <p:nvPr/>
        </p:nvCxnSpPr>
        <p:spPr bwMode="auto">
          <a:xfrm flipV="1">
            <a:off x="488950" y="914400"/>
            <a:ext cx="882650" cy="1524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sp>
        <p:nvSpPr>
          <p:cNvPr id="1038" name="Line 14"/>
          <p:cNvSpPr>
            <a:spLocks noChangeShapeType="1"/>
          </p:cNvSpPr>
          <p:nvPr/>
        </p:nvSpPr>
        <p:spPr bwMode="auto">
          <a:xfrm>
            <a:off x="533400" y="5867400"/>
            <a:ext cx="8229600" cy="0"/>
          </a:xfrm>
          <a:prstGeom prst="line">
            <a:avLst/>
          </a:prstGeom>
          <a:noFill/>
          <a:ln w="9525">
            <a:noFill/>
            <a:round/>
            <a:headEnd/>
            <a:tailEnd/>
          </a:ln>
          <a:effectLst/>
        </p:spPr>
        <p:txBody>
          <a:bodyPr anchor="ctr"/>
          <a:lstStyle/>
          <a:p>
            <a:pPr algn="ctr">
              <a:defRPr/>
            </a:pPr>
            <a:endParaRPr lang="es-ES">
              <a:effectLst>
                <a:outerShdw blurRad="38100" dist="38100" dir="2700000" algn="tl">
                  <a:srgbClr val="000000">
                    <a:alpha val="43137"/>
                  </a:srgbClr>
                </a:outerShdw>
              </a:effectLst>
              <a:ea typeface="+mn-ea"/>
            </a:endParaRPr>
          </a:p>
        </p:txBody>
      </p:sp>
      <p:sp>
        <p:nvSpPr>
          <p:cNvPr id="1040" name="Line 16"/>
          <p:cNvSpPr>
            <a:spLocks noChangeShapeType="1"/>
          </p:cNvSpPr>
          <p:nvPr/>
        </p:nvSpPr>
        <p:spPr bwMode="auto">
          <a:xfrm flipV="1">
            <a:off x="533400" y="2209800"/>
            <a:ext cx="7848600" cy="76200"/>
          </a:xfrm>
          <a:prstGeom prst="line">
            <a:avLst/>
          </a:prstGeom>
          <a:noFill/>
          <a:ln w="9525">
            <a:noFill/>
            <a:round/>
            <a:headEnd/>
            <a:tailEnd/>
          </a:ln>
          <a:effectLst/>
        </p:spPr>
        <p:txBody>
          <a:bodyPr anchor="ctr"/>
          <a:lstStyle/>
          <a:p>
            <a:pPr algn="ctr">
              <a:defRPr/>
            </a:pPr>
            <a:endParaRPr lang="es-ES">
              <a:effectLst>
                <a:outerShdw blurRad="38100" dist="38100" dir="2700000" algn="tl">
                  <a:srgbClr val="000000">
                    <a:alpha val="43137"/>
                  </a:srgbClr>
                </a:outerShdw>
              </a:effectLst>
              <a:ea typeface="+mn-ea"/>
            </a:endParaRPr>
          </a:p>
        </p:txBody>
      </p:sp>
    </p:spTree>
  </p:cSld>
  <p:clrMap bg1="lt1" tx1="dk1" bg2="lt2" tx2="dk2" accent1="accent1" accent2="accent2" accent3="accent3" accent4="accent4" accent5="accent5" accent6="accent6" hlink="hlink" folHlink="folHlink"/>
  <p:sldLayoutIdLst>
    <p:sldLayoutId id="2147492938" r:id="rId1"/>
    <p:sldLayoutId id="2147492939" r:id="rId2"/>
    <p:sldLayoutId id="2147492940" r:id="rId3"/>
    <p:sldLayoutId id="2147492941" r:id="rId4"/>
    <p:sldLayoutId id="2147492942" r:id="rId5"/>
    <p:sldLayoutId id="2147492943" r:id="rId6"/>
    <p:sldLayoutId id="2147492944" r:id="rId7"/>
    <p:sldLayoutId id="2147492945" r:id="rId8"/>
    <p:sldLayoutId id="2147492946" r:id="rId9"/>
    <p:sldLayoutId id="2147492947" r:id="rId10"/>
    <p:sldLayoutId id="2147492948" r:id="rId11"/>
    <p:sldLayoutId id="2147492949" r:id="rId12"/>
    <p:sldLayoutId id="2147492950" r:id="rId13"/>
    <p:sldLayoutId id="2147492951" r:id="rId14"/>
  </p:sldLayoutIdLst>
  <p:hf hdr="0" ftr="0" dt="0"/>
  <p:txStyles>
    <p:titleStyle>
      <a:lvl1pPr algn="ctr" rtl="0" eaLnBrk="0" fontAlgn="base" hangingPunct="0">
        <a:spcBef>
          <a:spcPct val="0"/>
        </a:spcBef>
        <a:spcAft>
          <a:spcPct val="0"/>
        </a:spcAft>
        <a:defRPr sz="2400" b="1">
          <a:ln w="19050">
            <a:noFill/>
            <a:prstDash val="solid"/>
          </a:ln>
          <a:solidFill>
            <a:srgbClr val="172B61"/>
          </a:solidFill>
          <a:effectLst>
            <a:outerShdw blurRad="50000" dist="50800" dir="7500000" algn="tl">
              <a:srgbClr val="000000">
                <a:shade val="5000"/>
                <a:alpha val="35000"/>
              </a:srgbClr>
            </a:outerShdw>
          </a:effectLst>
          <a:latin typeface="+mj-lt"/>
          <a:ea typeface="ＭＳ Ｐゴシック" charset="0"/>
          <a:cs typeface="ＭＳ Ｐゴシック" charset="0"/>
        </a:defRPr>
      </a:lvl1pPr>
      <a:lvl2pPr algn="ctr" rtl="0" eaLnBrk="0" fontAlgn="base" hangingPunct="0">
        <a:spcBef>
          <a:spcPct val="0"/>
        </a:spcBef>
        <a:spcAft>
          <a:spcPct val="0"/>
        </a:spcAft>
        <a:defRPr sz="2400" b="1">
          <a:solidFill>
            <a:srgbClr val="172B61"/>
          </a:solidFill>
          <a:effectLst>
            <a:outerShdw blurRad="38100" dist="38100" dir="2700000" algn="tl">
              <a:srgbClr val="000000"/>
            </a:outerShdw>
          </a:effectLst>
          <a:latin typeface="Arial" charset="0"/>
          <a:ea typeface="ＭＳ Ｐゴシック" charset="0"/>
          <a:cs typeface="ＭＳ Ｐゴシック" charset="0"/>
        </a:defRPr>
      </a:lvl2pPr>
      <a:lvl3pPr algn="ctr" rtl="0" eaLnBrk="0" fontAlgn="base" hangingPunct="0">
        <a:spcBef>
          <a:spcPct val="0"/>
        </a:spcBef>
        <a:spcAft>
          <a:spcPct val="0"/>
        </a:spcAft>
        <a:defRPr sz="2400" b="1">
          <a:solidFill>
            <a:srgbClr val="172B61"/>
          </a:solidFill>
          <a:effectLst>
            <a:outerShdw blurRad="38100" dist="38100" dir="2700000" algn="tl">
              <a:srgbClr val="000000"/>
            </a:outerShdw>
          </a:effectLst>
          <a:latin typeface="Arial" charset="0"/>
          <a:ea typeface="ＭＳ Ｐゴシック" charset="0"/>
          <a:cs typeface="ＭＳ Ｐゴシック" charset="0"/>
        </a:defRPr>
      </a:lvl3pPr>
      <a:lvl4pPr algn="ctr" rtl="0" eaLnBrk="0" fontAlgn="base" hangingPunct="0">
        <a:spcBef>
          <a:spcPct val="0"/>
        </a:spcBef>
        <a:spcAft>
          <a:spcPct val="0"/>
        </a:spcAft>
        <a:defRPr sz="2400" b="1">
          <a:solidFill>
            <a:srgbClr val="172B61"/>
          </a:solidFill>
          <a:effectLst>
            <a:outerShdw blurRad="38100" dist="38100" dir="2700000" algn="tl">
              <a:srgbClr val="000000"/>
            </a:outerShdw>
          </a:effectLst>
          <a:latin typeface="Arial" charset="0"/>
          <a:ea typeface="ＭＳ Ｐゴシック" charset="0"/>
          <a:cs typeface="ＭＳ Ｐゴシック" charset="0"/>
        </a:defRPr>
      </a:lvl4pPr>
      <a:lvl5pPr algn="ctr" rtl="0" eaLnBrk="0" fontAlgn="base" hangingPunct="0">
        <a:spcBef>
          <a:spcPct val="0"/>
        </a:spcBef>
        <a:spcAft>
          <a:spcPct val="0"/>
        </a:spcAft>
        <a:defRPr sz="2400" b="1">
          <a:solidFill>
            <a:srgbClr val="172B61"/>
          </a:solidFill>
          <a:effectLst>
            <a:outerShdw blurRad="38100" dist="38100" dir="2700000" algn="tl">
              <a:srgbClr val="000000"/>
            </a:outerShdw>
          </a:effectLst>
          <a:latin typeface="Arial" charset="0"/>
          <a:ea typeface="ＭＳ Ｐゴシック" charset="0"/>
          <a:cs typeface="ＭＳ Ｐゴシック" charset="0"/>
        </a:defRPr>
      </a:lvl5pPr>
      <a:lvl6pPr marL="4572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6pPr>
      <a:lvl7pPr marL="9144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7pPr>
      <a:lvl8pPr marL="13716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8pPr>
      <a:lvl9pPr marL="1828800" algn="ctr" rtl="0" eaLnBrk="1" fontAlgn="base" hangingPunct="1">
        <a:spcBef>
          <a:spcPct val="0"/>
        </a:spcBef>
        <a:spcAft>
          <a:spcPct val="0"/>
        </a:spcAft>
        <a:defRPr sz="2400" b="1" u="sng">
          <a:solidFill>
            <a:srgbClr val="2A295C"/>
          </a:solidFill>
          <a:effectLst>
            <a:outerShdw blurRad="38100" dist="38100" dir="2700000" algn="tl">
              <a:srgbClr val="000000"/>
            </a:outerShdw>
          </a:effectLst>
          <a:latin typeface="Gill Sans MT" pitchFamily="34" charset="0"/>
        </a:defRPr>
      </a:lvl9pPr>
    </p:titleStyle>
    <p:bodyStyle>
      <a:lvl1pPr marL="342900" indent="-342900" algn="l" rtl="0" eaLnBrk="0" fontAlgn="base" hangingPunct="0">
        <a:spcBef>
          <a:spcPct val="20000"/>
        </a:spcBef>
        <a:spcAft>
          <a:spcPct val="0"/>
        </a:spcAft>
        <a:buClr>
          <a:srgbClr val="000066"/>
        </a:buClr>
        <a:buChar char="•"/>
        <a:defRPr sz="2000">
          <a:solidFill>
            <a:srgbClr val="3D4E84"/>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000066"/>
        </a:buClr>
        <a:buChar char="–"/>
        <a:defRPr sz="2800">
          <a:solidFill>
            <a:srgbClr val="3D4E84"/>
          </a:solidFill>
          <a:latin typeface="+mn-lt"/>
          <a:ea typeface="ＭＳ Ｐゴシック" charset="0"/>
        </a:defRPr>
      </a:lvl2pPr>
      <a:lvl3pPr marL="1143000" indent="-228600" algn="l" rtl="0" eaLnBrk="0" fontAlgn="base" hangingPunct="0">
        <a:spcBef>
          <a:spcPct val="20000"/>
        </a:spcBef>
        <a:spcAft>
          <a:spcPct val="0"/>
        </a:spcAft>
        <a:buClr>
          <a:srgbClr val="000066"/>
        </a:buClr>
        <a:buChar char="•"/>
        <a:defRPr sz="1600">
          <a:solidFill>
            <a:srgbClr val="3D4E84"/>
          </a:solidFill>
          <a:latin typeface="+mn-lt"/>
          <a:ea typeface="ＭＳ Ｐゴシック" charset="0"/>
        </a:defRPr>
      </a:lvl3pPr>
      <a:lvl4pPr marL="1600200" indent="-228600" algn="l" rtl="0" eaLnBrk="0" fontAlgn="base" hangingPunct="0">
        <a:spcBef>
          <a:spcPct val="20000"/>
        </a:spcBef>
        <a:spcAft>
          <a:spcPct val="0"/>
        </a:spcAft>
        <a:buClr>
          <a:srgbClr val="000066"/>
        </a:buClr>
        <a:buChar char="–"/>
        <a:defRPr sz="1400">
          <a:solidFill>
            <a:srgbClr val="3D4E84"/>
          </a:solidFill>
          <a:latin typeface="+mn-lt"/>
          <a:ea typeface="ＭＳ Ｐゴシック" charset="0"/>
        </a:defRPr>
      </a:lvl4pPr>
      <a:lvl5pPr marL="2057400" indent="-228600" algn="l" rtl="0" eaLnBrk="0" fontAlgn="base" hangingPunct="0">
        <a:spcBef>
          <a:spcPct val="20000"/>
        </a:spcBef>
        <a:spcAft>
          <a:spcPct val="0"/>
        </a:spcAft>
        <a:buClr>
          <a:srgbClr val="000066"/>
        </a:buClr>
        <a:buChar char="»"/>
        <a:defRPr sz="1400">
          <a:solidFill>
            <a:srgbClr val="3D4E84"/>
          </a:solidFill>
          <a:latin typeface="+mn-lt"/>
          <a:ea typeface="ＭＳ Ｐゴシック" charset="0"/>
        </a:defRPr>
      </a:lvl5pPr>
      <a:lvl6pPr marL="2514600" indent="-228600" algn="l" rtl="0" eaLnBrk="1" fontAlgn="base" hangingPunct="1">
        <a:spcBef>
          <a:spcPct val="20000"/>
        </a:spcBef>
        <a:spcAft>
          <a:spcPct val="0"/>
        </a:spcAft>
        <a:buClr>
          <a:srgbClr val="000066"/>
        </a:buClr>
        <a:buChar char="»"/>
        <a:defRPr sz="1400">
          <a:solidFill>
            <a:srgbClr val="000066"/>
          </a:solidFill>
          <a:latin typeface="+mn-lt"/>
        </a:defRPr>
      </a:lvl6pPr>
      <a:lvl7pPr marL="2971800" indent="-228600" algn="l" rtl="0" eaLnBrk="1" fontAlgn="base" hangingPunct="1">
        <a:spcBef>
          <a:spcPct val="20000"/>
        </a:spcBef>
        <a:spcAft>
          <a:spcPct val="0"/>
        </a:spcAft>
        <a:buClr>
          <a:srgbClr val="000066"/>
        </a:buClr>
        <a:buChar char="»"/>
        <a:defRPr sz="1400">
          <a:solidFill>
            <a:srgbClr val="000066"/>
          </a:solidFill>
          <a:latin typeface="+mn-lt"/>
        </a:defRPr>
      </a:lvl7pPr>
      <a:lvl8pPr marL="3429000" indent="-228600" algn="l" rtl="0" eaLnBrk="1" fontAlgn="base" hangingPunct="1">
        <a:spcBef>
          <a:spcPct val="20000"/>
        </a:spcBef>
        <a:spcAft>
          <a:spcPct val="0"/>
        </a:spcAft>
        <a:buClr>
          <a:srgbClr val="000066"/>
        </a:buClr>
        <a:buChar char="»"/>
        <a:defRPr sz="1400">
          <a:solidFill>
            <a:srgbClr val="000066"/>
          </a:solidFill>
          <a:latin typeface="+mn-lt"/>
        </a:defRPr>
      </a:lvl8pPr>
      <a:lvl9pPr marL="3886200" indent="-228600" algn="l" rtl="0" eaLnBrk="1" fontAlgn="base" hangingPunct="1">
        <a:spcBef>
          <a:spcPct val="20000"/>
        </a:spcBef>
        <a:spcAft>
          <a:spcPct val="0"/>
        </a:spcAft>
        <a:buClr>
          <a:srgbClr val="000066"/>
        </a:buClr>
        <a:buChar char="»"/>
        <a:defRPr sz="1400">
          <a:solidFill>
            <a:srgbClr val="000066"/>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5.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7260609" y="6279008"/>
            <a:ext cx="1569492" cy="584775"/>
          </a:xfrm>
          <a:prstGeom prst="rect">
            <a:avLst/>
          </a:prstGeom>
          <a:solidFill>
            <a:schemeClr val="bg1"/>
          </a:solidFill>
        </p:spPr>
        <p:txBody>
          <a:bodyPr wrap="square" rtlCol="0">
            <a:spAutoFit/>
          </a:bodyPr>
          <a:lstStyle/>
          <a:p>
            <a:endParaRPr lang="tr-TR" dirty="0"/>
          </a:p>
        </p:txBody>
      </p:sp>
      <p:sp>
        <p:nvSpPr>
          <p:cNvPr id="2" name="Metin kutusu 1"/>
          <p:cNvSpPr txBox="1"/>
          <p:nvPr/>
        </p:nvSpPr>
        <p:spPr>
          <a:xfrm>
            <a:off x="2245057" y="1316022"/>
            <a:ext cx="4653888" cy="1200329"/>
          </a:xfrm>
          <a:prstGeom prst="rect">
            <a:avLst/>
          </a:prstGeom>
          <a:noFill/>
        </p:spPr>
        <p:txBody>
          <a:bodyPr wrap="square" rtlCol="0">
            <a:spAutoFit/>
          </a:bodyPr>
          <a:lstStyle/>
          <a:p>
            <a:pPr algn="ctr"/>
            <a:endParaRPr lang="tr-TR" sz="3600" dirty="0" smtClean="0">
              <a:solidFill>
                <a:schemeClr val="tx2">
                  <a:lumMod val="75000"/>
                </a:schemeClr>
              </a:solidFill>
              <a:latin typeface="+mj-lt"/>
            </a:endParaRPr>
          </a:p>
          <a:p>
            <a:pPr algn="ctr"/>
            <a:r>
              <a:rPr lang="tr-TR" sz="3600" dirty="0" smtClean="0">
                <a:solidFill>
                  <a:schemeClr val="tx2">
                    <a:lumMod val="75000"/>
                  </a:schemeClr>
                </a:solidFill>
                <a:latin typeface="+mj-lt"/>
              </a:rPr>
              <a:t>Türkiye İş Kurumu</a:t>
            </a:r>
            <a:endParaRPr lang="tr-TR" sz="3600" dirty="0">
              <a:solidFill>
                <a:schemeClr val="tx2">
                  <a:lumMod val="75000"/>
                </a:schemeClr>
              </a:solidFill>
              <a:latin typeface="+mj-lt"/>
            </a:endParaRP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2542" y="3289110"/>
            <a:ext cx="6100549" cy="2989898"/>
          </a:xfrm>
          <a:prstGeom prst="rect">
            <a:avLst/>
          </a:prstGeom>
        </p:spPr>
      </p:pic>
    </p:spTree>
    <p:extLst>
      <p:ext uri="{BB962C8B-B14F-4D97-AF65-F5344CB8AC3E}">
        <p14:creationId xmlns:p14="http://schemas.microsoft.com/office/powerpoint/2010/main" val="18160046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sz="half" idx="1"/>
          </p:nvPr>
        </p:nvSpPr>
        <p:spPr>
          <a:xfrm>
            <a:off x="533400" y="1747664"/>
            <a:ext cx="3810000" cy="4119736"/>
          </a:xfrm>
        </p:spPr>
        <p:txBody>
          <a:bodyPr/>
          <a:lstStyle/>
          <a:p>
            <a:pPr marL="615950" lvl="2" indent="-342900" defTabSz="457200">
              <a:spcBef>
                <a:spcPts val="600"/>
              </a:spcBef>
              <a:buClr>
                <a:srgbClr val="0099FF"/>
              </a:buClr>
              <a:buSzPct val="100000"/>
              <a:buFont typeface="Wingdings" pitchFamily="2" charset="2"/>
              <a:buChar char="ü"/>
            </a:pPr>
            <a:r>
              <a:rPr lang="tr-TR" sz="2500" b="1" dirty="0" smtClean="0">
                <a:solidFill>
                  <a:srgbClr val="000000"/>
                </a:solidFill>
                <a:latin typeface="Cambria" pitchFamily="18" charset="0"/>
                <a:ea typeface="ＭＳ Ｐゴシック" pitchFamily="34" charset="-128"/>
              </a:rPr>
              <a:t>Kuruma kayıttan </a:t>
            </a:r>
            <a:r>
              <a:rPr lang="tr-TR" sz="2500" b="1" dirty="0">
                <a:solidFill>
                  <a:srgbClr val="000000"/>
                </a:solidFill>
                <a:latin typeface="Cambria" pitchFamily="18" charset="0"/>
                <a:ea typeface="ＭＳ Ｐゴシック" pitchFamily="34" charset="-128"/>
              </a:rPr>
              <a:t>sonra </a:t>
            </a:r>
            <a:r>
              <a:rPr lang="tr-TR" sz="2500" b="1" dirty="0">
                <a:solidFill>
                  <a:srgbClr val="FF0000"/>
                </a:solidFill>
                <a:latin typeface="Cambria" pitchFamily="18" charset="0"/>
                <a:ea typeface="ＭＳ Ｐゴシック" pitchFamily="34" charset="-128"/>
              </a:rPr>
              <a:t>iş ve meslek danışmanınızla </a:t>
            </a:r>
            <a:r>
              <a:rPr lang="tr-TR" sz="2500" b="1" dirty="0" smtClean="0">
                <a:solidFill>
                  <a:srgbClr val="000000"/>
                </a:solidFill>
                <a:latin typeface="Cambria" pitchFamily="18" charset="0"/>
                <a:ea typeface="ＭＳ Ｐゴシック" pitchFamily="34" charset="-128"/>
              </a:rPr>
              <a:t>görüşün </a:t>
            </a:r>
            <a:endParaRPr lang="tr-TR" sz="2500" b="1" dirty="0">
              <a:solidFill>
                <a:srgbClr val="000000"/>
              </a:solidFill>
              <a:latin typeface="Cambria" pitchFamily="18" charset="0"/>
              <a:ea typeface="ＭＳ Ｐゴシック" pitchFamily="34" charset="-128"/>
            </a:endParaRPr>
          </a:p>
          <a:p>
            <a:pPr marL="615950" lvl="2" indent="-342900" defTabSz="457200">
              <a:spcBef>
                <a:spcPts val="600"/>
              </a:spcBef>
              <a:buClr>
                <a:srgbClr val="0099FF"/>
              </a:buClr>
              <a:buSzPct val="100000"/>
              <a:buFont typeface="Wingdings" pitchFamily="2" charset="2"/>
              <a:buChar char="ü"/>
            </a:pPr>
            <a:r>
              <a:rPr lang="tr-TR" sz="2500" b="1" dirty="0">
                <a:solidFill>
                  <a:srgbClr val="000000"/>
                </a:solidFill>
                <a:latin typeface="Cambria" pitchFamily="18" charset="0"/>
                <a:ea typeface="ＭＳ Ｐゴシック" pitchFamily="34" charset="-128"/>
              </a:rPr>
              <a:t>Uygun olan bir programa katılma talebinizi </a:t>
            </a:r>
            <a:r>
              <a:rPr lang="tr-TR" sz="2500" b="1" dirty="0" smtClean="0">
                <a:solidFill>
                  <a:srgbClr val="000000"/>
                </a:solidFill>
                <a:latin typeface="Cambria" pitchFamily="18" charset="0"/>
                <a:ea typeface="ＭＳ Ｐゴシック" pitchFamily="34" charset="-128"/>
              </a:rPr>
              <a:t>iletin</a:t>
            </a:r>
          </a:p>
          <a:p>
            <a:pPr marL="615950" lvl="2" indent="-342900" defTabSz="457200">
              <a:spcBef>
                <a:spcPts val="600"/>
              </a:spcBef>
              <a:buClr>
                <a:srgbClr val="0099FF"/>
              </a:buClr>
              <a:buSzPct val="100000"/>
              <a:buFont typeface="Wingdings" pitchFamily="2" charset="2"/>
              <a:buChar char="ü"/>
            </a:pPr>
            <a:r>
              <a:rPr lang="tr-TR" sz="2500" b="1" dirty="0" smtClean="0">
                <a:solidFill>
                  <a:srgbClr val="000000"/>
                </a:solidFill>
                <a:latin typeface="Cambria" pitchFamily="18" charset="0"/>
                <a:ea typeface="ＭＳ Ｐゴシック" pitchFamily="34" charset="-128"/>
              </a:rPr>
              <a:t>Değerlendirmeden sonra programa katılabilirsiniz</a:t>
            </a:r>
            <a:endParaRPr lang="tr-TR" sz="2500" b="1" dirty="0">
              <a:solidFill>
                <a:srgbClr val="000000"/>
              </a:solidFill>
              <a:latin typeface="Cambria" pitchFamily="18" charset="0"/>
              <a:ea typeface="ＭＳ Ｐゴシック" pitchFamily="34" charset="-128"/>
            </a:endParaRPr>
          </a:p>
        </p:txBody>
      </p:sp>
      <p:sp>
        <p:nvSpPr>
          <p:cNvPr id="4" name="Başlık 3"/>
          <p:cNvSpPr>
            <a:spLocks noGrp="1"/>
          </p:cNvSpPr>
          <p:nvPr>
            <p:ph type="title"/>
          </p:nvPr>
        </p:nvSpPr>
        <p:spPr>
          <a:xfrm>
            <a:off x="2950835" y="833264"/>
            <a:ext cx="5888365" cy="914400"/>
          </a:xfrm>
        </p:spPr>
        <p:txBody>
          <a:bodyPr/>
          <a:lstStyle/>
          <a:p>
            <a:r>
              <a:rPr lang="tr-TR" sz="3600" dirty="0" smtClean="0">
                <a:solidFill>
                  <a:srgbClr val="FF0000"/>
                </a:solidFill>
                <a:effectLst>
                  <a:outerShdw blurRad="38100" dist="38100" dir="2700000" algn="tl">
                    <a:srgbClr val="000000">
                      <a:alpha val="43137"/>
                    </a:srgbClr>
                  </a:outerShdw>
                </a:effectLst>
              </a:rPr>
              <a:t>NASIL BAŞVURU YAPABİLİRİM?</a:t>
            </a:r>
            <a:endParaRPr lang="tr-TR" sz="3600" dirty="0">
              <a:effectLst>
                <a:outerShdw blurRad="38100" dist="38100" dir="2700000" algn="tl">
                  <a:srgbClr val="000000">
                    <a:alpha val="43137"/>
                  </a:srgbClr>
                </a:outerShdw>
              </a:effectLst>
            </a:endParaRPr>
          </a:p>
        </p:txBody>
      </p:sp>
      <p:sp>
        <p:nvSpPr>
          <p:cNvPr id="5" name="Slayt Numarası Yer Tutucusu 4"/>
          <p:cNvSpPr>
            <a:spLocks noGrp="1"/>
          </p:cNvSpPr>
          <p:nvPr>
            <p:ph type="sldNum" sz="quarter" idx="10"/>
          </p:nvPr>
        </p:nvSpPr>
        <p:spPr/>
        <p:txBody>
          <a:bodyPr/>
          <a:lstStyle/>
          <a:p>
            <a:pPr>
              <a:defRPr/>
            </a:pPr>
            <a:fld id="{44C320A6-E93E-4DDC-8D6B-3768E8C3FE14}" type="slidenum">
              <a:rPr lang="es-ES" smtClean="0"/>
              <a:pPr>
                <a:defRPr/>
              </a:pPr>
              <a:t>10</a:t>
            </a:fld>
            <a:endParaRPr lang="es-ES"/>
          </a:p>
        </p:txBody>
      </p:sp>
      <p:pic>
        <p:nvPicPr>
          <p:cNvPr id="6" name="İçerik Yer Tutucusu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613237" y="1956592"/>
            <a:ext cx="4225963" cy="3910807"/>
          </a:xfrm>
          <a:prstGeom prst="rect">
            <a:avLst/>
          </a:prstGeom>
        </p:spPr>
      </p:pic>
    </p:spTree>
    <p:extLst>
      <p:ext uri="{BB962C8B-B14F-4D97-AF65-F5344CB8AC3E}">
        <p14:creationId xmlns:p14="http://schemas.microsoft.com/office/powerpoint/2010/main" val="39359488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098041" y="956268"/>
            <a:ext cx="5872367" cy="914400"/>
          </a:xfrm>
        </p:spPr>
        <p:txBody>
          <a:bodyPr/>
          <a:lstStyle/>
          <a:p>
            <a:r>
              <a:rPr lang="tr-TR" sz="4000" dirty="0">
                <a:solidFill>
                  <a:srgbClr val="FF0000"/>
                </a:solidFill>
                <a:effectLst>
                  <a:outerShdw blurRad="38100" dist="38100" dir="2700000" algn="tl">
                    <a:srgbClr val="000000">
                      <a:alpha val="43137"/>
                    </a:srgbClr>
                  </a:outerShdw>
                </a:effectLst>
              </a:rPr>
              <a:t>PROGRAM NE KADAR SÜRÜYOR?</a:t>
            </a: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11</a:t>
            </a:fld>
            <a:endParaRPr lang="es-ES"/>
          </a:p>
        </p:txBody>
      </p:sp>
      <p:pic>
        <p:nvPicPr>
          <p:cNvPr id="11266" name="Picture 2" descr="C:\Users\ipek.ozturk\Desktop\hourglas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4150" y="2279176"/>
            <a:ext cx="2609850" cy="3041438"/>
          </a:xfrm>
          <a:prstGeom prst="rect">
            <a:avLst/>
          </a:prstGeom>
          <a:noFill/>
          <a:extLst>
            <a:ext uri="{909E8E84-426E-40DD-AFC4-6F175D3DCCD1}">
              <a14:hiddenFill xmlns:a14="http://schemas.microsoft.com/office/drawing/2010/main">
                <a:solidFill>
                  <a:srgbClr val="FFFFFF"/>
                </a:solidFill>
              </a14:hiddenFill>
            </a:ext>
          </a:extLst>
        </p:spPr>
      </p:pic>
      <p:sp>
        <p:nvSpPr>
          <p:cNvPr id="7" name="İçerik Yer Tutucusu 2"/>
          <p:cNvSpPr txBox="1">
            <a:spLocks/>
          </p:cNvSpPr>
          <p:nvPr/>
        </p:nvSpPr>
        <p:spPr bwMode="auto">
          <a:xfrm>
            <a:off x="0" y="2004626"/>
            <a:ext cx="8068519" cy="3896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000066"/>
              </a:buClr>
              <a:buChar char="•"/>
              <a:defRPr sz="2000">
                <a:solidFill>
                  <a:srgbClr val="3D4E84"/>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lr>
                <a:srgbClr val="000066"/>
              </a:buClr>
              <a:buChar char="–"/>
              <a:defRPr sz="2800">
                <a:solidFill>
                  <a:srgbClr val="3D4E84"/>
                </a:solidFill>
                <a:latin typeface="+mn-lt"/>
                <a:ea typeface="ＭＳ Ｐゴシック" charset="0"/>
              </a:defRPr>
            </a:lvl2pPr>
            <a:lvl3pPr marL="1143000" indent="-228600" algn="l" rtl="0" eaLnBrk="0" fontAlgn="base" hangingPunct="0">
              <a:spcBef>
                <a:spcPct val="20000"/>
              </a:spcBef>
              <a:spcAft>
                <a:spcPct val="0"/>
              </a:spcAft>
              <a:buClr>
                <a:srgbClr val="000066"/>
              </a:buClr>
              <a:buChar char="•"/>
              <a:defRPr sz="1600">
                <a:solidFill>
                  <a:srgbClr val="3D4E84"/>
                </a:solidFill>
                <a:latin typeface="+mn-lt"/>
                <a:ea typeface="ＭＳ Ｐゴシック" charset="0"/>
              </a:defRPr>
            </a:lvl3pPr>
            <a:lvl4pPr marL="1600200" indent="-228600" algn="l" rtl="0" eaLnBrk="0" fontAlgn="base" hangingPunct="0">
              <a:spcBef>
                <a:spcPct val="20000"/>
              </a:spcBef>
              <a:spcAft>
                <a:spcPct val="0"/>
              </a:spcAft>
              <a:buClr>
                <a:srgbClr val="000066"/>
              </a:buClr>
              <a:buChar char="–"/>
              <a:defRPr sz="1400">
                <a:solidFill>
                  <a:srgbClr val="3D4E84"/>
                </a:solidFill>
                <a:latin typeface="+mn-lt"/>
                <a:ea typeface="ＭＳ Ｐゴシック" charset="0"/>
              </a:defRPr>
            </a:lvl4pPr>
            <a:lvl5pPr marL="2057400" indent="-228600" algn="l" rtl="0" eaLnBrk="0" fontAlgn="base" hangingPunct="0">
              <a:spcBef>
                <a:spcPct val="20000"/>
              </a:spcBef>
              <a:spcAft>
                <a:spcPct val="0"/>
              </a:spcAft>
              <a:buClr>
                <a:srgbClr val="000066"/>
              </a:buClr>
              <a:buChar char="»"/>
              <a:defRPr sz="1400">
                <a:solidFill>
                  <a:srgbClr val="3D4E84"/>
                </a:solidFill>
                <a:latin typeface="+mn-lt"/>
                <a:ea typeface="ＭＳ Ｐゴシック" charset="0"/>
              </a:defRPr>
            </a:lvl5pPr>
            <a:lvl6pPr marL="2514600" indent="-228600" algn="l" rtl="0" eaLnBrk="1" fontAlgn="base" hangingPunct="1">
              <a:spcBef>
                <a:spcPct val="20000"/>
              </a:spcBef>
              <a:spcAft>
                <a:spcPct val="0"/>
              </a:spcAft>
              <a:buClr>
                <a:srgbClr val="000066"/>
              </a:buClr>
              <a:buChar char="»"/>
              <a:defRPr sz="1400">
                <a:solidFill>
                  <a:srgbClr val="000066"/>
                </a:solidFill>
                <a:latin typeface="+mn-lt"/>
              </a:defRPr>
            </a:lvl6pPr>
            <a:lvl7pPr marL="2971800" indent="-228600" algn="l" rtl="0" eaLnBrk="1" fontAlgn="base" hangingPunct="1">
              <a:spcBef>
                <a:spcPct val="20000"/>
              </a:spcBef>
              <a:spcAft>
                <a:spcPct val="0"/>
              </a:spcAft>
              <a:buClr>
                <a:srgbClr val="000066"/>
              </a:buClr>
              <a:buChar char="»"/>
              <a:defRPr sz="1400">
                <a:solidFill>
                  <a:srgbClr val="000066"/>
                </a:solidFill>
                <a:latin typeface="+mn-lt"/>
              </a:defRPr>
            </a:lvl7pPr>
            <a:lvl8pPr marL="3429000" indent="-228600" algn="l" rtl="0" eaLnBrk="1" fontAlgn="base" hangingPunct="1">
              <a:spcBef>
                <a:spcPct val="20000"/>
              </a:spcBef>
              <a:spcAft>
                <a:spcPct val="0"/>
              </a:spcAft>
              <a:buClr>
                <a:srgbClr val="000066"/>
              </a:buClr>
              <a:buChar char="»"/>
              <a:defRPr sz="1400">
                <a:solidFill>
                  <a:srgbClr val="000066"/>
                </a:solidFill>
                <a:latin typeface="+mn-lt"/>
              </a:defRPr>
            </a:lvl8pPr>
            <a:lvl9pPr marL="3886200" indent="-228600" algn="l" rtl="0" eaLnBrk="1" fontAlgn="base" hangingPunct="1">
              <a:spcBef>
                <a:spcPct val="20000"/>
              </a:spcBef>
              <a:spcAft>
                <a:spcPct val="0"/>
              </a:spcAft>
              <a:buClr>
                <a:srgbClr val="000066"/>
              </a:buClr>
              <a:buChar char="»"/>
              <a:defRPr sz="1400">
                <a:solidFill>
                  <a:srgbClr val="000066"/>
                </a:solidFill>
                <a:latin typeface="+mn-lt"/>
              </a:defRPr>
            </a:lvl9pPr>
          </a:lstStyle>
          <a:p>
            <a:pPr marL="615950" lvl="2" indent="-342900" defTabSz="457200">
              <a:spcBef>
                <a:spcPts val="600"/>
              </a:spcBef>
              <a:buClr>
                <a:srgbClr val="0099FF"/>
              </a:buClr>
              <a:buSzPct val="100000"/>
              <a:buFont typeface="Wingdings" pitchFamily="2" charset="2"/>
              <a:buChar char="ü"/>
            </a:pPr>
            <a:r>
              <a:rPr lang="tr-TR" sz="2500" dirty="0" smtClean="0">
                <a:solidFill>
                  <a:srgbClr val="000000"/>
                </a:solidFill>
                <a:latin typeface="Cambria" pitchFamily="18" charset="0"/>
                <a:ea typeface="ＭＳ Ｐゴシック" pitchFamily="34" charset="-128"/>
              </a:rPr>
              <a:t>İşbaşı eğitim programı 3 ay olarak düzenlenir. </a:t>
            </a:r>
          </a:p>
          <a:p>
            <a:pPr marL="615950" lvl="2" indent="-342900" defTabSz="457200">
              <a:spcBef>
                <a:spcPts val="600"/>
              </a:spcBef>
              <a:buClr>
                <a:srgbClr val="0099FF"/>
              </a:buClr>
              <a:buSzPct val="100000"/>
              <a:buFont typeface="Wingdings" pitchFamily="2" charset="2"/>
              <a:buChar char="ü"/>
            </a:pPr>
            <a:r>
              <a:rPr lang="tr-TR" sz="2500" dirty="0" smtClean="0">
                <a:solidFill>
                  <a:srgbClr val="000000"/>
                </a:solidFill>
                <a:latin typeface="Cambria" pitchFamily="18" charset="0"/>
                <a:ea typeface="ＭＳ Ｐゴシック" pitchFamily="34" charset="-128"/>
              </a:rPr>
              <a:t>Günde </a:t>
            </a:r>
            <a:r>
              <a:rPr lang="tr-TR" sz="2500" dirty="0" smtClean="0">
                <a:solidFill>
                  <a:srgbClr val="FF0000"/>
                </a:solidFill>
                <a:latin typeface="Cambria" pitchFamily="18" charset="0"/>
                <a:ea typeface="ＭＳ Ｐゴシック" pitchFamily="34" charset="-128"/>
              </a:rPr>
              <a:t>en az 5 en fazla 8 saat </a:t>
            </a:r>
            <a:r>
              <a:rPr lang="tr-TR" sz="2500" dirty="0" smtClean="0">
                <a:solidFill>
                  <a:srgbClr val="000000"/>
                </a:solidFill>
                <a:latin typeface="Cambria" pitchFamily="18" charset="0"/>
                <a:ea typeface="ＭＳ Ｐゴシック" pitchFamily="34" charset="-128"/>
              </a:rPr>
              <a:t>programa katılabilirsiniz</a:t>
            </a:r>
          </a:p>
          <a:p>
            <a:pPr marL="615950" lvl="2" indent="-342900" defTabSz="457200">
              <a:spcBef>
                <a:spcPts val="600"/>
              </a:spcBef>
              <a:buClr>
                <a:srgbClr val="0099FF"/>
              </a:buClr>
              <a:buSzPct val="100000"/>
              <a:buFont typeface="Wingdings" pitchFamily="2" charset="2"/>
              <a:buChar char="ü"/>
            </a:pPr>
            <a:r>
              <a:rPr lang="tr-TR" sz="2500" dirty="0" smtClean="0">
                <a:solidFill>
                  <a:srgbClr val="000000"/>
                </a:solidFill>
                <a:latin typeface="Cambria" pitchFamily="18" charset="0"/>
                <a:ea typeface="ＭＳ Ｐゴシック" pitchFamily="34" charset="-128"/>
              </a:rPr>
              <a:t>Haftada </a:t>
            </a:r>
            <a:r>
              <a:rPr lang="tr-TR" sz="2500" dirty="0" smtClean="0">
                <a:solidFill>
                  <a:srgbClr val="FF0000"/>
                </a:solidFill>
                <a:latin typeface="Cambria" pitchFamily="18" charset="0"/>
                <a:ea typeface="ＭＳ Ｐゴシック" pitchFamily="34" charset="-128"/>
              </a:rPr>
              <a:t>en fazla 6 gün ve 45 saat </a:t>
            </a:r>
            <a:r>
              <a:rPr lang="tr-TR" sz="2500" dirty="0" smtClean="0">
                <a:solidFill>
                  <a:srgbClr val="000000"/>
                </a:solidFill>
                <a:latin typeface="Cambria" pitchFamily="18" charset="0"/>
                <a:ea typeface="ＭＳ Ｐゴシック" pitchFamily="34" charset="-128"/>
              </a:rPr>
              <a:t>uygulanır </a:t>
            </a:r>
          </a:p>
        </p:txBody>
      </p:sp>
    </p:spTree>
    <p:extLst>
      <p:ext uri="{BB962C8B-B14F-4D97-AF65-F5344CB8AC3E}">
        <p14:creationId xmlns:p14="http://schemas.microsoft.com/office/powerpoint/2010/main" val="5468159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465696" y="1082959"/>
            <a:ext cx="6373504" cy="914400"/>
          </a:xfrm>
        </p:spPr>
        <p:txBody>
          <a:bodyPr/>
          <a:lstStyle/>
          <a:p>
            <a:r>
              <a:rPr lang="tr-TR" sz="3200" dirty="0">
                <a:solidFill>
                  <a:srgbClr val="FF0000"/>
                </a:solidFill>
                <a:effectLst>
                  <a:outerShdw blurRad="38100" dist="38100" dir="2700000" algn="tl">
                    <a:srgbClr val="000000">
                      <a:alpha val="43137"/>
                    </a:srgbClr>
                  </a:outerShdw>
                </a:effectLst>
              </a:rPr>
              <a:t>PROGRAM SÜRESİNCE MADDİ KAZANCIM OLACAK MI?</a:t>
            </a:r>
          </a:p>
        </p:txBody>
      </p:sp>
      <p:sp>
        <p:nvSpPr>
          <p:cNvPr id="3" name="İçerik Yer Tutucusu 2"/>
          <p:cNvSpPr>
            <a:spLocks noGrp="1"/>
          </p:cNvSpPr>
          <p:nvPr>
            <p:ph idx="1"/>
          </p:nvPr>
        </p:nvSpPr>
        <p:spPr>
          <a:xfrm>
            <a:off x="301879" y="2129053"/>
            <a:ext cx="4502133" cy="4195548"/>
          </a:xfrm>
        </p:spPr>
        <p:txBody>
          <a:bodyPr/>
          <a:lstStyle/>
          <a:p>
            <a:pPr marL="615950" lvl="2" indent="-342900" defTabSz="457200">
              <a:spcBef>
                <a:spcPts val="600"/>
              </a:spcBef>
              <a:buClr>
                <a:srgbClr val="0099FF"/>
              </a:buClr>
              <a:buSzPct val="100000"/>
              <a:buFont typeface="Wingdings" pitchFamily="2" charset="2"/>
              <a:buChar char="ü"/>
            </a:pPr>
            <a:r>
              <a:rPr lang="tr-TR" sz="2500" b="1" dirty="0">
                <a:solidFill>
                  <a:srgbClr val="000000"/>
                </a:solidFill>
                <a:latin typeface="Cambria" pitchFamily="18" charset="0"/>
                <a:ea typeface="ＭＳ Ｐゴシック" pitchFamily="34" charset="-128"/>
              </a:rPr>
              <a:t>İŞKUR, İşbaşı Eğitim Programına katılan işsizlere her gün için </a:t>
            </a:r>
            <a:r>
              <a:rPr lang="tr-TR" sz="2500" b="1" dirty="0">
                <a:solidFill>
                  <a:srgbClr val="FF0000"/>
                </a:solidFill>
                <a:latin typeface="Cambria" pitchFamily="18" charset="0"/>
                <a:ea typeface="ＭＳ Ｐゴシック" pitchFamily="34" charset="-128"/>
              </a:rPr>
              <a:t>54 TL, </a:t>
            </a:r>
            <a:r>
              <a:rPr lang="tr-TR" sz="2500" b="1" dirty="0">
                <a:solidFill>
                  <a:schemeClr val="tx1"/>
                </a:solidFill>
                <a:latin typeface="Cambria" pitchFamily="18" charset="0"/>
                <a:ea typeface="ＭＳ Ｐゴシック" pitchFamily="34" charset="-128"/>
              </a:rPr>
              <a:t>öğrencilere</a:t>
            </a:r>
            <a:r>
              <a:rPr lang="tr-TR" sz="2500" b="1" dirty="0">
                <a:solidFill>
                  <a:srgbClr val="FF0000"/>
                </a:solidFill>
                <a:latin typeface="Cambria" pitchFamily="18" charset="0"/>
                <a:ea typeface="ＭＳ Ｐゴシック" pitchFamily="34" charset="-128"/>
              </a:rPr>
              <a:t> 40.5 TL </a:t>
            </a:r>
            <a:r>
              <a:rPr lang="tr-TR" sz="2500" b="1" dirty="0">
                <a:solidFill>
                  <a:srgbClr val="000000"/>
                </a:solidFill>
                <a:latin typeface="Cambria" pitchFamily="18" charset="0"/>
                <a:ea typeface="ＭＳ Ｐゴシック" pitchFamily="34" charset="-128"/>
              </a:rPr>
              <a:t>cep harçlığı ödüyor. </a:t>
            </a:r>
          </a:p>
          <a:p>
            <a:pPr marL="615950" lvl="2" indent="-342900" defTabSz="457200">
              <a:spcBef>
                <a:spcPts val="600"/>
              </a:spcBef>
              <a:buClr>
                <a:srgbClr val="0099FF"/>
              </a:buClr>
              <a:buSzPct val="100000"/>
              <a:buFont typeface="Wingdings" pitchFamily="2" charset="2"/>
              <a:buChar char="ü"/>
            </a:pPr>
            <a:r>
              <a:rPr lang="tr-TR" sz="2500" b="1" dirty="0" smtClean="0">
                <a:solidFill>
                  <a:srgbClr val="000000"/>
                </a:solidFill>
                <a:latin typeface="Cambria" pitchFamily="18" charset="0"/>
                <a:ea typeface="ＭＳ Ｐゴシック" pitchFamily="34" charset="-128"/>
              </a:rPr>
              <a:t>Ayda </a:t>
            </a:r>
            <a:r>
              <a:rPr lang="tr-TR" sz="2500" b="1" dirty="0" smtClean="0">
                <a:solidFill>
                  <a:srgbClr val="000000"/>
                </a:solidFill>
                <a:latin typeface="Cambria" pitchFamily="18" charset="0"/>
                <a:ea typeface="ＭＳ Ｐゴシック" pitchFamily="34" charset="-128"/>
              </a:rPr>
              <a:t>26 gün katılım olursa net asgari ücret düzeyinde gelir imkanı.</a:t>
            </a:r>
          </a:p>
          <a:p>
            <a:pPr marL="615950" lvl="2" indent="-342900" defTabSz="457200">
              <a:spcBef>
                <a:spcPts val="600"/>
              </a:spcBef>
              <a:buClr>
                <a:srgbClr val="0099FF"/>
              </a:buClr>
              <a:buSzPct val="100000"/>
              <a:buFont typeface="Wingdings" pitchFamily="2" charset="2"/>
              <a:buChar char="ü"/>
            </a:pPr>
            <a:r>
              <a:rPr lang="tr-TR" sz="2500" b="1" dirty="0" smtClean="0">
                <a:solidFill>
                  <a:srgbClr val="000000"/>
                </a:solidFill>
                <a:latin typeface="Cambria" pitchFamily="18" charset="0"/>
                <a:ea typeface="ＭＳ Ｐゴシック" pitchFamily="34" charset="-128"/>
              </a:rPr>
              <a:t>İşsizlik ödeneği alanlara günlük </a:t>
            </a:r>
            <a:r>
              <a:rPr lang="tr-TR" sz="2500" b="1" dirty="0" smtClean="0">
                <a:solidFill>
                  <a:srgbClr val="FF0000"/>
                </a:solidFill>
                <a:latin typeface="Cambria" pitchFamily="18" charset="0"/>
                <a:ea typeface="ＭＳ Ｐゴシック" pitchFamily="34" charset="-128"/>
              </a:rPr>
              <a:t>27 TL </a:t>
            </a:r>
            <a:r>
              <a:rPr lang="tr-TR" sz="2500" b="1" dirty="0" smtClean="0">
                <a:solidFill>
                  <a:srgbClr val="000000"/>
                </a:solidFill>
                <a:latin typeface="Cambria" pitchFamily="18" charset="0"/>
                <a:ea typeface="ＭＳ Ｐゴシック" pitchFamily="34" charset="-128"/>
              </a:rPr>
              <a:t>ödenmektedir.</a:t>
            </a:r>
            <a:endParaRPr lang="tr-TR" sz="2500" b="1" dirty="0">
              <a:solidFill>
                <a:srgbClr val="000000"/>
              </a:solidFill>
              <a:latin typeface="Cambria" pitchFamily="18" charset="0"/>
              <a:ea typeface="ＭＳ Ｐゴシック" pitchFamily="34" charset="-128"/>
            </a:endParaRP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12</a:t>
            </a:fld>
            <a:endParaRPr lang="es-ES"/>
          </a:p>
        </p:txBody>
      </p:sp>
      <p:pic>
        <p:nvPicPr>
          <p:cNvPr id="6" name="Picture 4" descr="http://www.somaolay.com.tr/wp-content/uploads/Yuksek-Miktar-Para-Tasiyanlar-Bu-Habere-Dikka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5331" y="2129052"/>
            <a:ext cx="3739487" cy="47289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91382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56230" y="1455761"/>
            <a:ext cx="7772400" cy="3429000"/>
          </a:xfrm>
        </p:spPr>
        <p:txBody>
          <a:bodyPr/>
          <a:lstStyle/>
          <a:p>
            <a:pPr marL="342900" lvl="2" indent="-342900">
              <a:buClr>
                <a:schemeClr val="bg2"/>
              </a:buClr>
              <a:buFont typeface="Wingdings" pitchFamily="2" charset="2"/>
              <a:buChar char="ü"/>
            </a:pPr>
            <a:r>
              <a:rPr lang="tr-TR" sz="2500" b="1" dirty="0">
                <a:solidFill>
                  <a:srgbClr val="000000"/>
                </a:solidFill>
                <a:latin typeface="Cambria" pitchFamily="18" charset="0"/>
                <a:ea typeface="ＭＳ Ｐゴシック" pitchFamily="34" charset="-128"/>
              </a:rPr>
              <a:t>Program süresince </a:t>
            </a:r>
            <a:r>
              <a:rPr lang="tr-TR" sz="2500" b="1" dirty="0">
                <a:solidFill>
                  <a:srgbClr val="FF0000"/>
                </a:solidFill>
                <a:latin typeface="Cambria" pitchFamily="18" charset="0"/>
                <a:ea typeface="ＭＳ Ｐゴシック" pitchFamily="34" charset="-128"/>
              </a:rPr>
              <a:t>iş kazası ve meslek hastalığı ile genel sağlık sigortası primlerini </a:t>
            </a:r>
            <a:r>
              <a:rPr lang="tr-TR" sz="2500" b="1" dirty="0">
                <a:solidFill>
                  <a:srgbClr val="000000"/>
                </a:solidFill>
                <a:latin typeface="Cambria" pitchFamily="18" charset="0"/>
                <a:ea typeface="ＭＳ Ｐゴシック" pitchFamily="34" charset="-128"/>
              </a:rPr>
              <a:t>karşılıyor. </a:t>
            </a:r>
            <a:endParaRPr lang="tr-TR" sz="2500" b="1" dirty="0" smtClean="0">
              <a:solidFill>
                <a:srgbClr val="000000"/>
              </a:solidFill>
              <a:latin typeface="Cambria" pitchFamily="18" charset="0"/>
              <a:ea typeface="ＭＳ Ｐゴシック" pitchFamily="34" charset="-128"/>
            </a:endParaRPr>
          </a:p>
          <a:p>
            <a:pPr marL="342900" lvl="2" indent="-342900">
              <a:buClr>
                <a:schemeClr val="bg2"/>
              </a:buClr>
              <a:buFont typeface="Wingdings" pitchFamily="2" charset="2"/>
              <a:buChar char="ü"/>
            </a:pPr>
            <a:r>
              <a:rPr lang="tr-TR" sz="2500" b="1" dirty="0" smtClean="0">
                <a:solidFill>
                  <a:schemeClr val="tx1"/>
                </a:solidFill>
                <a:latin typeface="Cambria" pitchFamily="18" charset="0"/>
                <a:ea typeface="ＭＳ Ｐゴシック" pitchFamily="34" charset="-128"/>
              </a:rPr>
              <a:t>İsteğe bağlı sigorta yatırılabilir</a:t>
            </a:r>
            <a:r>
              <a:rPr lang="tr-TR" sz="2500" b="1" dirty="0" smtClean="0">
                <a:solidFill>
                  <a:srgbClr val="FF0000"/>
                </a:solidFill>
                <a:latin typeface="Cambria" pitchFamily="18" charset="0"/>
                <a:ea typeface="ＭＳ Ｐゴシック" pitchFamily="34" charset="-128"/>
              </a:rPr>
              <a:t>.</a:t>
            </a:r>
            <a:endParaRPr lang="tr-TR" sz="2500" b="1" dirty="0">
              <a:solidFill>
                <a:srgbClr val="FF0000"/>
              </a:solidFill>
              <a:latin typeface="Cambria" pitchFamily="18" charset="0"/>
              <a:ea typeface="ＭＳ Ｐゴシック" pitchFamily="34" charset="-128"/>
            </a:endParaRPr>
          </a:p>
          <a:p>
            <a:endParaRPr lang="tr-TR" dirty="0"/>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13</a:t>
            </a:fld>
            <a:endParaRPr lang="es-ES"/>
          </a:p>
        </p:txBody>
      </p:sp>
      <p:pic>
        <p:nvPicPr>
          <p:cNvPr id="6146" name="Picture 2" descr="C:\Users\ipek.ozturk\Desktop\Group-Insuranc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8121" y="3971499"/>
            <a:ext cx="4406900" cy="2810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56010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2574878"/>
            <a:ext cx="5307842" cy="3429000"/>
          </a:xfrm>
        </p:spPr>
        <p:txBody>
          <a:bodyPr/>
          <a:lstStyle/>
          <a:p>
            <a:pPr marL="342900" lvl="2" indent="-342900">
              <a:buClr>
                <a:schemeClr val="bg2"/>
              </a:buClr>
              <a:buFont typeface="Wingdings" pitchFamily="2" charset="2"/>
              <a:buChar char="ü"/>
            </a:pPr>
            <a:r>
              <a:rPr lang="tr-TR" sz="2500" b="1" dirty="0">
                <a:solidFill>
                  <a:schemeClr val="tx1"/>
                </a:solidFill>
                <a:latin typeface="Cambria" pitchFamily="18" charset="0"/>
                <a:ea typeface="ＭＳ Ｐゴシック" pitchFamily="34" charset="-128"/>
              </a:rPr>
              <a:t>Bu sayede geçici süreli </a:t>
            </a:r>
            <a:r>
              <a:rPr lang="tr-TR" sz="2500" b="1" dirty="0" smtClean="0">
                <a:solidFill>
                  <a:schemeClr val="tx1"/>
                </a:solidFill>
                <a:latin typeface="Cambria" pitchFamily="18" charset="0"/>
                <a:ea typeface="ＭＳ Ｐゴシック" pitchFamily="34" charset="-128"/>
              </a:rPr>
              <a:t>gelir </a:t>
            </a:r>
            <a:r>
              <a:rPr lang="tr-TR" sz="2500" b="1" dirty="0">
                <a:solidFill>
                  <a:schemeClr val="tx1"/>
                </a:solidFill>
                <a:latin typeface="Cambria" pitchFamily="18" charset="0"/>
                <a:ea typeface="ＭＳ Ｐゴシック" pitchFamily="34" charset="-128"/>
              </a:rPr>
              <a:t>elde etme imkanına sahip olarak sağlık hizmetlerinden de </a:t>
            </a:r>
            <a:r>
              <a:rPr lang="tr-TR" sz="2500" b="1" dirty="0" smtClean="0">
                <a:solidFill>
                  <a:schemeClr val="tx1"/>
                </a:solidFill>
                <a:latin typeface="Cambria" pitchFamily="18" charset="0"/>
                <a:ea typeface="ＭＳ Ｐゴシック" pitchFamily="34" charset="-128"/>
              </a:rPr>
              <a:t>yararlanabilirsiniz.</a:t>
            </a:r>
            <a:endParaRPr lang="tr-TR" sz="2500" b="1" dirty="0">
              <a:solidFill>
                <a:schemeClr val="tx1"/>
              </a:solidFill>
              <a:latin typeface="Cambria" pitchFamily="18" charset="0"/>
              <a:ea typeface="ＭＳ Ｐゴシック" pitchFamily="34" charset="-128"/>
            </a:endParaRPr>
          </a:p>
          <a:p>
            <a:pPr marL="0" indent="0">
              <a:buNone/>
            </a:pPr>
            <a:endParaRPr lang="tr-TR" dirty="0"/>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14</a:t>
            </a:fld>
            <a:endParaRPr lang="es-ES"/>
          </a:p>
        </p:txBody>
      </p:sp>
      <p:pic>
        <p:nvPicPr>
          <p:cNvPr id="12290" name="Picture 2" descr="C:\Users\ipek.ozturk\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60347" y="2062801"/>
            <a:ext cx="3952614" cy="3136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386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784143" y="833438"/>
            <a:ext cx="5817777" cy="914400"/>
          </a:xfrm>
        </p:spPr>
        <p:txBody>
          <a:bodyPr/>
          <a:lstStyle/>
          <a:p>
            <a:r>
              <a:rPr lang="tr-TR" sz="3200" dirty="0" smtClean="0">
                <a:solidFill>
                  <a:srgbClr val="FF0000"/>
                </a:solidFill>
                <a:effectLst>
                  <a:outerShdw blurRad="38100" dist="38100" dir="2700000" algn="tl">
                    <a:srgbClr val="000000">
                      <a:alpha val="43137"/>
                    </a:srgbClr>
                  </a:outerShdw>
                </a:effectLst>
              </a:rPr>
              <a:t>SERTİFİKA</a:t>
            </a:r>
            <a:endParaRPr lang="tr-TR" sz="3200" dirty="0">
              <a:solidFill>
                <a:srgbClr val="FF0000"/>
              </a:solidFill>
              <a:effectLst>
                <a:outerShdw blurRad="38100" dist="38100" dir="2700000" algn="tl">
                  <a:srgbClr val="000000">
                    <a:alpha val="43137"/>
                  </a:srgbClr>
                </a:outerShdw>
              </a:effectLst>
            </a:endParaRPr>
          </a:p>
        </p:txBody>
      </p:sp>
      <p:sp>
        <p:nvSpPr>
          <p:cNvPr id="3" name="İçerik Yer Tutucusu 2"/>
          <p:cNvSpPr>
            <a:spLocks noGrp="1"/>
          </p:cNvSpPr>
          <p:nvPr>
            <p:ph idx="1"/>
          </p:nvPr>
        </p:nvSpPr>
        <p:spPr>
          <a:xfrm>
            <a:off x="447675" y="1749446"/>
            <a:ext cx="7772400" cy="3741717"/>
          </a:xfrm>
        </p:spPr>
        <p:txBody>
          <a:bodyPr/>
          <a:lstStyle/>
          <a:p>
            <a:pPr marL="615950" lvl="2" indent="-342900" algn="just" defTabSz="457200">
              <a:spcBef>
                <a:spcPts val="600"/>
              </a:spcBef>
              <a:buClr>
                <a:srgbClr val="0099FF"/>
              </a:buClr>
              <a:buSzPct val="100000"/>
              <a:buFont typeface="Wingdings" pitchFamily="2" charset="2"/>
              <a:buChar char="ü"/>
            </a:pPr>
            <a:r>
              <a:rPr lang="tr-TR" sz="2500" b="1" dirty="0">
                <a:solidFill>
                  <a:srgbClr val="000000"/>
                </a:solidFill>
                <a:latin typeface="Cambria" pitchFamily="18" charset="0"/>
                <a:ea typeface="ＭＳ Ｐゴシック" pitchFamily="34" charset="-128"/>
              </a:rPr>
              <a:t>Program sonunda </a:t>
            </a:r>
            <a:r>
              <a:rPr lang="tr-TR" sz="2500" b="1" dirty="0" smtClean="0">
                <a:solidFill>
                  <a:srgbClr val="000000"/>
                </a:solidFill>
                <a:latin typeface="Cambria" pitchFamily="18" charset="0"/>
                <a:ea typeface="ＭＳ Ｐゴシック" pitchFamily="34" charset="-128"/>
              </a:rPr>
              <a:t>sertifika </a:t>
            </a:r>
            <a:r>
              <a:rPr lang="tr-TR" sz="2500" b="1" dirty="0">
                <a:solidFill>
                  <a:srgbClr val="000000"/>
                </a:solidFill>
                <a:latin typeface="Cambria" pitchFamily="18" charset="0"/>
                <a:ea typeface="ＭＳ Ｐゴシック" pitchFamily="34" charset="-128"/>
              </a:rPr>
              <a:t>almaya hak kazanırsınız</a:t>
            </a:r>
          </a:p>
          <a:p>
            <a:pPr marL="615950" lvl="2" indent="-342900" algn="just" defTabSz="457200">
              <a:spcBef>
                <a:spcPts val="600"/>
              </a:spcBef>
              <a:buClr>
                <a:srgbClr val="0099FF"/>
              </a:buClr>
              <a:buSzPct val="100000"/>
              <a:buFont typeface="Wingdings" pitchFamily="2" charset="2"/>
              <a:buChar char="ü"/>
            </a:pPr>
            <a:r>
              <a:rPr lang="tr-TR" sz="2500" b="1" dirty="0" smtClean="0">
                <a:solidFill>
                  <a:srgbClr val="000000"/>
                </a:solidFill>
                <a:latin typeface="Cambria" pitchFamily="18" charset="0"/>
                <a:ea typeface="ＭＳ Ｐゴシック" pitchFamily="34" charset="-128"/>
              </a:rPr>
              <a:t>Alınacak sertifikaya  </a:t>
            </a:r>
            <a:r>
              <a:rPr lang="tr-TR" sz="2500" b="1" dirty="0" err="1">
                <a:solidFill>
                  <a:srgbClr val="000000"/>
                </a:solidFill>
                <a:latin typeface="Cambria" pitchFamily="18" charset="0"/>
                <a:ea typeface="ＭＳ Ｐゴシック" pitchFamily="34" charset="-128"/>
              </a:rPr>
              <a:t>CV’nizde</a:t>
            </a:r>
            <a:r>
              <a:rPr lang="tr-TR" sz="2500" b="1" dirty="0">
                <a:solidFill>
                  <a:srgbClr val="000000"/>
                </a:solidFill>
                <a:latin typeface="Cambria" pitchFamily="18" charset="0"/>
                <a:ea typeface="ＭＳ Ｐゴシック" pitchFamily="34" charset="-128"/>
              </a:rPr>
              <a:t> yer verebilme imkanına da sahip </a:t>
            </a:r>
            <a:r>
              <a:rPr lang="tr-TR" sz="2500" b="1" dirty="0" smtClean="0">
                <a:solidFill>
                  <a:srgbClr val="000000"/>
                </a:solidFill>
                <a:latin typeface="Cambria" pitchFamily="18" charset="0"/>
                <a:ea typeface="ＭＳ Ｐゴシック" pitchFamily="34" charset="-128"/>
              </a:rPr>
              <a:t>olursunuz </a:t>
            </a:r>
          </a:p>
          <a:p>
            <a:pPr marL="273050" lvl="2" indent="0" algn="just" defTabSz="457200">
              <a:spcBef>
                <a:spcPts val="600"/>
              </a:spcBef>
              <a:buClr>
                <a:srgbClr val="0099FF"/>
              </a:buClr>
              <a:buSzPct val="100000"/>
              <a:buNone/>
            </a:pPr>
            <a:endParaRPr lang="tr-TR" sz="2500" b="1" dirty="0">
              <a:solidFill>
                <a:srgbClr val="000000"/>
              </a:solidFill>
              <a:latin typeface="Cambria" pitchFamily="18" charset="0"/>
              <a:ea typeface="ＭＳ Ｐゴシック" pitchFamily="34" charset="-128"/>
            </a:endParaRPr>
          </a:p>
          <a:p>
            <a:pPr marL="342900" lvl="1" indent="-342900">
              <a:buFontTx/>
              <a:buChar char="•"/>
            </a:pPr>
            <a:endParaRPr lang="tr-TR" kern="1200" dirty="0">
              <a:solidFill>
                <a:schemeClr val="tx1"/>
              </a:solidFill>
              <a:ea typeface="ＭＳ Ｐゴシック" pitchFamily="34" charset="-128"/>
            </a:endParaRPr>
          </a:p>
          <a:p>
            <a:pPr marL="342900" lvl="1" indent="-342900">
              <a:buFontTx/>
              <a:buChar char="•"/>
            </a:pPr>
            <a:endParaRPr lang="tr-TR" kern="1200" dirty="0">
              <a:solidFill>
                <a:schemeClr val="tx1"/>
              </a:solidFill>
              <a:ea typeface="ＭＳ Ｐゴシック" pitchFamily="34" charset="-128"/>
            </a:endParaRPr>
          </a:p>
          <a:p>
            <a:endParaRPr lang="tr-TR" dirty="0"/>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15</a:t>
            </a:fld>
            <a:endParaRPr lang="es-ES"/>
          </a:p>
        </p:txBody>
      </p:sp>
      <p:pic>
        <p:nvPicPr>
          <p:cNvPr id="5122" name="Picture 2" descr="C:\Users\ipek.ozturk\Desktop\seo-training-philippine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579" y="3656461"/>
            <a:ext cx="4422811" cy="2668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0541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211732" y="731080"/>
            <a:ext cx="4932268" cy="914400"/>
          </a:xfrm>
        </p:spPr>
        <p:txBody>
          <a:bodyPr/>
          <a:lstStyle/>
          <a:p>
            <a:r>
              <a:rPr lang="tr-TR" dirty="0" smtClean="0">
                <a:solidFill>
                  <a:srgbClr val="FF0000"/>
                </a:solidFill>
              </a:rPr>
              <a:t>PROGRAMDA UYULMASI GEREKENLER</a:t>
            </a:r>
            <a:endParaRPr lang="tr-TR" dirty="0">
              <a:solidFill>
                <a:srgbClr val="FF0000"/>
              </a:solidFill>
            </a:endParaRPr>
          </a:p>
        </p:txBody>
      </p:sp>
      <p:sp>
        <p:nvSpPr>
          <p:cNvPr id="3" name="İçerik Yer Tutucusu 2"/>
          <p:cNvSpPr>
            <a:spLocks noGrp="1"/>
          </p:cNvSpPr>
          <p:nvPr>
            <p:ph idx="1"/>
          </p:nvPr>
        </p:nvSpPr>
        <p:spPr>
          <a:xfrm>
            <a:off x="533400" y="1978925"/>
            <a:ext cx="7772400" cy="3888475"/>
          </a:xfrm>
        </p:spPr>
        <p:txBody>
          <a:bodyPr/>
          <a:lstStyle/>
          <a:p>
            <a:pPr lvl="0">
              <a:buFont typeface="Wingdings" pitchFamily="2" charset="2"/>
              <a:buChar char="ü"/>
            </a:pPr>
            <a:r>
              <a:rPr lang="tr-TR" dirty="0">
                <a:solidFill>
                  <a:schemeClr val="tx1"/>
                </a:solidFill>
                <a:latin typeface="Cambria" pitchFamily="18" charset="0"/>
              </a:rPr>
              <a:t>İşbaşı eğitim programlarına ilişkin usul ve esasların düzenlendiği Aktif İşgücü Hizmetleri Mevzuatı hükümlerine riayet etmek.</a:t>
            </a:r>
          </a:p>
          <a:p>
            <a:pPr lvl="0">
              <a:buFont typeface="Wingdings" pitchFamily="2" charset="2"/>
              <a:buChar char="ü"/>
            </a:pPr>
            <a:r>
              <a:rPr lang="tr-TR" dirty="0">
                <a:solidFill>
                  <a:schemeClr val="tx1"/>
                </a:solidFill>
                <a:latin typeface="Cambria" pitchFamily="18" charset="0"/>
              </a:rPr>
              <a:t>Programı düzenli olarak takip etmek, doktor raporu ile belgelendirilen en fazla 5 günlük sağlık izni dışında, devamsızlık süresi olarak toplam İşbaşı Eğitim Program süresinin 1/10’undan daha fazla devamsızlığı bulunmamak, </a:t>
            </a:r>
          </a:p>
          <a:p>
            <a:pPr lvl="0">
              <a:buFont typeface="Wingdings" pitchFamily="2" charset="2"/>
              <a:buChar char="ü"/>
            </a:pPr>
            <a:r>
              <a:rPr lang="tr-TR" dirty="0">
                <a:solidFill>
                  <a:schemeClr val="tx1"/>
                </a:solidFill>
                <a:latin typeface="Cambria" pitchFamily="18" charset="0"/>
              </a:rPr>
              <a:t>Program sırasında işyeri ile ilgili olarak edinilen ticari ve gizli bilgileri işyeri dışında başkaları ile paylaşmamak,</a:t>
            </a:r>
          </a:p>
          <a:p>
            <a:pPr lvl="0">
              <a:buFont typeface="Wingdings" pitchFamily="2" charset="2"/>
              <a:buChar char="ü"/>
            </a:pPr>
            <a:r>
              <a:rPr lang="tr-TR" dirty="0">
                <a:solidFill>
                  <a:schemeClr val="tx1"/>
                </a:solidFill>
                <a:latin typeface="Cambria" pitchFamily="18" charset="0"/>
              </a:rPr>
              <a:t>Programdan mazeretsiz ayrılmamak</a:t>
            </a:r>
          </a:p>
          <a:p>
            <a:pPr lvl="0">
              <a:buFont typeface="Wingdings" pitchFamily="2" charset="2"/>
              <a:buChar char="ü"/>
            </a:pPr>
            <a:r>
              <a:rPr lang="tr-TR" dirty="0">
                <a:solidFill>
                  <a:schemeClr val="tx1"/>
                </a:solidFill>
                <a:latin typeface="Cambria" pitchFamily="18" charset="0"/>
              </a:rPr>
              <a:t>Programa katılma şartlarını taşıdığı hususunda yazılı beyanname vermek.</a:t>
            </a:r>
          </a:p>
          <a:p>
            <a:endParaRPr lang="tr-TR" dirty="0">
              <a:latin typeface="Cambria" pitchFamily="18" charset="0"/>
            </a:endParaRP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16</a:t>
            </a:fld>
            <a:endParaRPr lang="es-ES"/>
          </a:p>
        </p:txBody>
      </p:sp>
    </p:spTree>
    <p:extLst>
      <p:ext uri="{BB962C8B-B14F-4D97-AF65-F5344CB8AC3E}">
        <p14:creationId xmlns:p14="http://schemas.microsoft.com/office/powerpoint/2010/main" val="29845443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8313" y="1119117"/>
            <a:ext cx="7848600" cy="1214650"/>
          </a:xfrm>
        </p:spPr>
        <p:txBody>
          <a:bodyPr/>
          <a:lstStyle/>
          <a:p>
            <a:r>
              <a:rPr lang="tr-TR" i="1" dirty="0">
                <a:solidFill>
                  <a:srgbClr val="FF0000"/>
                </a:solidFill>
                <a:effectLst>
                  <a:outerShdw blurRad="38100" dist="38100" dir="2700000" algn="tl">
                    <a:srgbClr val="000000">
                      <a:alpha val="43137"/>
                    </a:srgbClr>
                  </a:outerShdw>
                </a:effectLst>
              </a:rPr>
              <a:t>İŞBAŞI EĞİTİM PROGRAMI TEŞVİKİ </a:t>
            </a:r>
            <a:r>
              <a:rPr lang="tr-TR" i="1" dirty="0" smtClean="0">
                <a:solidFill>
                  <a:srgbClr val="FF0000"/>
                </a:solidFill>
                <a:effectLst>
                  <a:outerShdw blurRad="38100" dist="38100" dir="2700000" algn="tl">
                    <a:srgbClr val="000000">
                      <a:alpha val="43137"/>
                    </a:srgbClr>
                  </a:outerShdw>
                </a:effectLst>
              </a:rPr>
              <a:t/>
            </a:r>
            <a:br>
              <a:rPr lang="tr-TR" i="1" dirty="0" smtClean="0">
                <a:solidFill>
                  <a:srgbClr val="FF0000"/>
                </a:solidFill>
                <a:effectLst>
                  <a:outerShdw blurRad="38100" dist="38100" dir="2700000" algn="tl">
                    <a:srgbClr val="000000">
                      <a:alpha val="43137"/>
                    </a:srgbClr>
                  </a:outerShdw>
                </a:effectLst>
              </a:rPr>
            </a:br>
            <a:r>
              <a:rPr lang="tr-TR" i="1" dirty="0" smtClean="0">
                <a:solidFill>
                  <a:srgbClr val="FF0000"/>
                </a:solidFill>
                <a:effectLst>
                  <a:outerShdw blurRad="38100" dist="38100" dir="2700000" algn="tl">
                    <a:srgbClr val="000000">
                      <a:alpha val="43137"/>
                    </a:srgbClr>
                  </a:outerShdw>
                </a:effectLst>
              </a:rPr>
              <a:t>4447 </a:t>
            </a:r>
            <a:r>
              <a:rPr lang="tr-TR" i="1" dirty="0">
                <a:solidFill>
                  <a:srgbClr val="FF0000"/>
                </a:solidFill>
                <a:effectLst>
                  <a:outerShdw blurRad="38100" dist="38100" dir="2700000" algn="tl">
                    <a:srgbClr val="000000">
                      <a:alpha val="43137"/>
                    </a:srgbClr>
                  </a:outerShdw>
                </a:effectLst>
              </a:rPr>
              <a:t>GEÇİCİ 15. MADDE</a:t>
            </a:r>
            <a:r>
              <a:rPr lang="tr-TR" dirty="0">
                <a:solidFill>
                  <a:srgbClr val="FF0000"/>
                </a:solidFill>
                <a:effectLst>
                  <a:outerShdw blurRad="38100" dist="38100" dir="2700000" algn="tl">
                    <a:srgbClr val="000000">
                      <a:alpha val="43137"/>
                    </a:srgbClr>
                  </a:outerShdw>
                </a:effectLst>
              </a:rPr>
              <a:t/>
            </a:r>
            <a:br>
              <a:rPr lang="tr-TR" dirty="0">
                <a:solidFill>
                  <a:srgbClr val="FF0000"/>
                </a:solidFill>
                <a:effectLst>
                  <a:outerShdw blurRad="38100" dist="38100" dir="2700000" algn="tl">
                    <a:srgbClr val="000000">
                      <a:alpha val="43137"/>
                    </a:srgbClr>
                  </a:outerShdw>
                </a:effectLst>
              </a:rPr>
            </a:br>
            <a:endParaRPr lang="tr-TR" dirty="0">
              <a:solidFill>
                <a:srgbClr val="FF0000"/>
              </a:solidFill>
              <a:effectLst>
                <a:outerShdw blurRad="38100" dist="38100" dir="2700000" algn="tl">
                  <a:srgbClr val="000000">
                    <a:alpha val="43137"/>
                  </a:srgbClr>
                </a:outerShdw>
              </a:effectLst>
            </a:endParaRPr>
          </a:p>
        </p:txBody>
      </p:sp>
      <p:sp>
        <p:nvSpPr>
          <p:cNvPr id="3" name="İçerik Yer Tutucusu 2"/>
          <p:cNvSpPr>
            <a:spLocks noGrp="1"/>
          </p:cNvSpPr>
          <p:nvPr>
            <p:ph idx="1"/>
          </p:nvPr>
        </p:nvSpPr>
        <p:spPr>
          <a:xfrm>
            <a:off x="533400" y="1965279"/>
            <a:ext cx="7772400" cy="3902122"/>
          </a:xfrm>
        </p:spPr>
        <p:txBody>
          <a:bodyPr/>
          <a:lstStyle/>
          <a:p>
            <a:pPr marL="0" indent="0">
              <a:buNone/>
            </a:pPr>
            <a:r>
              <a:rPr lang="tr-TR" dirty="0" smtClean="0">
                <a:latin typeface="Cambria" pitchFamily="18" charset="0"/>
              </a:rPr>
              <a:t>	</a:t>
            </a:r>
            <a:r>
              <a:rPr lang="tr-TR" dirty="0" smtClean="0">
                <a:solidFill>
                  <a:schemeClr val="tx1"/>
                </a:solidFill>
                <a:latin typeface="Cambria" pitchFamily="18" charset="0"/>
              </a:rPr>
              <a:t>Yararlanma </a:t>
            </a:r>
            <a:r>
              <a:rPr lang="tr-TR" dirty="0">
                <a:solidFill>
                  <a:schemeClr val="tx1"/>
                </a:solidFill>
                <a:latin typeface="Cambria" pitchFamily="18" charset="0"/>
              </a:rPr>
              <a:t>şartı; </a:t>
            </a:r>
            <a:endParaRPr lang="tr-TR" dirty="0" smtClean="0">
              <a:solidFill>
                <a:schemeClr val="tx1"/>
              </a:solidFill>
              <a:latin typeface="Cambria" pitchFamily="18" charset="0"/>
            </a:endParaRPr>
          </a:p>
          <a:p>
            <a:r>
              <a:rPr lang="tr-TR" dirty="0" smtClean="0">
                <a:solidFill>
                  <a:schemeClr val="tx1"/>
                </a:solidFill>
                <a:latin typeface="Cambria" pitchFamily="18" charset="0"/>
              </a:rPr>
              <a:t>İşbaşı </a:t>
            </a:r>
            <a:r>
              <a:rPr lang="tr-TR" dirty="0">
                <a:solidFill>
                  <a:schemeClr val="tx1"/>
                </a:solidFill>
                <a:latin typeface="Cambria" pitchFamily="18" charset="0"/>
              </a:rPr>
              <a:t>Eğitim Programın bitiminden sonra en geç 3 ay içerisinde programı tamamladıkları meslek alanında istihdam edilmektir. </a:t>
            </a:r>
          </a:p>
          <a:p>
            <a:pPr lvl="0"/>
            <a:r>
              <a:rPr lang="tr-TR" dirty="0">
                <a:solidFill>
                  <a:schemeClr val="tx1"/>
                </a:solidFill>
                <a:latin typeface="Cambria" pitchFamily="18" charset="0"/>
              </a:rPr>
              <a:t>18 yaşından büyük, 29 yaşından küçük olmak, </a:t>
            </a:r>
          </a:p>
          <a:p>
            <a:pPr lvl="0"/>
            <a:r>
              <a:rPr lang="tr-TR" dirty="0">
                <a:solidFill>
                  <a:schemeClr val="tx1"/>
                </a:solidFill>
                <a:latin typeface="Cambria" pitchFamily="18" charset="0"/>
              </a:rPr>
              <a:t>31/12/2017 tarihine kadar başlatılan işbaşı eğitim programlarını tamamlamak</a:t>
            </a:r>
          </a:p>
          <a:p>
            <a:pPr lvl="0"/>
            <a:r>
              <a:rPr lang="tr-TR" dirty="0">
                <a:solidFill>
                  <a:schemeClr val="tx1"/>
                </a:solidFill>
                <a:latin typeface="Cambria" pitchFamily="18" charset="0"/>
              </a:rPr>
              <a:t>Programın bitiminden sonra en geç 3 ay içerisinde programı tamamladıkları meslek alanında istihdam edilmek,</a:t>
            </a:r>
          </a:p>
          <a:p>
            <a:pPr lvl="0"/>
            <a:r>
              <a:rPr lang="tr-TR" dirty="0">
                <a:solidFill>
                  <a:schemeClr val="tx1"/>
                </a:solidFill>
                <a:latin typeface="Cambria" pitchFamily="18" charset="0"/>
              </a:rPr>
              <a:t>işe alındıkları yıldan bir önceki takvim yılında işyerinden bildirilen aylık prim ve hizmet belgelerindeki sigortalı sayısının ortalamasına ilave olmak.</a:t>
            </a:r>
          </a:p>
          <a:p>
            <a:pPr lvl="0"/>
            <a:r>
              <a:rPr lang="tr-TR" dirty="0">
                <a:solidFill>
                  <a:schemeClr val="tx1"/>
                </a:solidFill>
                <a:latin typeface="Cambria" pitchFamily="18" charset="0"/>
              </a:rPr>
              <a:t>İşe alındıkları işyerinin faaliyet gösterdiği sektör; imalat sanayinde ise 42 ay; Diğer sektörlerde ise 30 ay sigorta primlerinin işveren hisselerine ait tutarı İşsizlik Sigortası Fonundan karşılanıyor.</a:t>
            </a:r>
          </a:p>
          <a:p>
            <a:endParaRPr lang="tr-TR" dirty="0">
              <a:solidFill>
                <a:schemeClr val="tx1"/>
              </a:solidFill>
              <a:latin typeface="Cambria" pitchFamily="18" charset="0"/>
            </a:endParaRP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17</a:t>
            </a:fld>
            <a:endParaRPr lang="es-ES"/>
          </a:p>
        </p:txBody>
      </p:sp>
    </p:spTree>
    <p:extLst>
      <p:ext uri="{BB962C8B-B14F-4D97-AF65-F5344CB8AC3E}">
        <p14:creationId xmlns:p14="http://schemas.microsoft.com/office/powerpoint/2010/main" val="22847726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i="1" dirty="0" smtClean="0">
                <a:solidFill>
                  <a:srgbClr val="FF0000"/>
                </a:solidFill>
                <a:effectLst>
                  <a:outerShdw blurRad="38100" dist="38100" dir="2700000" algn="tl">
                    <a:srgbClr val="000000">
                      <a:alpha val="43137"/>
                    </a:srgbClr>
                  </a:outerShdw>
                </a:effectLst>
              </a:rPr>
              <a:t> + 1 </a:t>
            </a:r>
            <a:r>
              <a:rPr lang="tr-TR" i="1" dirty="0">
                <a:solidFill>
                  <a:srgbClr val="FF0000"/>
                </a:solidFill>
                <a:effectLst>
                  <a:outerShdw blurRad="38100" dist="38100" dir="2700000" algn="tl">
                    <a:srgbClr val="000000">
                      <a:alpha val="43137"/>
                    </a:srgbClr>
                  </a:outerShdw>
                </a:effectLst>
              </a:rPr>
              <a:t>İSTİHDAM </a:t>
            </a:r>
            <a:endParaRPr lang="tr-TR" dirty="0">
              <a:solidFill>
                <a:srgbClr val="FF0000"/>
              </a:solidFill>
              <a:effectLst>
                <a:outerShdw blurRad="38100" dist="38100" dir="2700000" algn="tl">
                  <a:srgbClr val="000000">
                    <a:alpha val="43137"/>
                  </a:srgbClr>
                </a:outerShdw>
              </a:effectLst>
            </a:endParaRPr>
          </a:p>
        </p:txBody>
      </p:sp>
      <p:sp>
        <p:nvSpPr>
          <p:cNvPr id="3" name="İçerik Yer Tutucusu 2"/>
          <p:cNvSpPr>
            <a:spLocks noGrp="1"/>
          </p:cNvSpPr>
          <p:nvPr>
            <p:ph idx="1"/>
          </p:nvPr>
        </p:nvSpPr>
        <p:spPr/>
        <p:txBody>
          <a:bodyPr/>
          <a:lstStyle/>
          <a:p>
            <a:pPr lvl="0"/>
            <a:r>
              <a:rPr lang="tr-TR" dirty="0">
                <a:solidFill>
                  <a:schemeClr val="tx1"/>
                </a:solidFill>
                <a:latin typeface="Cambria" pitchFamily="18" charset="0"/>
              </a:rPr>
              <a:t>Teşvik uygulamasından özel sektör işverenleri yararlanacaklardır. </a:t>
            </a:r>
          </a:p>
          <a:p>
            <a:pPr lvl="0"/>
            <a:r>
              <a:rPr lang="tr-TR" dirty="0">
                <a:solidFill>
                  <a:schemeClr val="tx1"/>
                </a:solidFill>
                <a:latin typeface="Cambria" pitchFamily="18" charset="0"/>
              </a:rPr>
              <a:t>İşverenler, 31/12/2017 tarihine kadar 2016/Aralık ayına ilişkin aylık prim ve hizmet belgelerindeki sigortalı sayısına ilave aldıkları her bir sigortalı için dolayı bu teşvikten yararlanacaklardır.</a:t>
            </a:r>
          </a:p>
          <a:p>
            <a:pPr lvl="0"/>
            <a:r>
              <a:rPr lang="tr-TR" dirty="0">
                <a:solidFill>
                  <a:schemeClr val="tx1"/>
                </a:solidFill>
                <a:latin typeface="Cambria" pitchFamily="18" charset="0"/>
              </a:rPr>
              <a:t>İşverenlerin 01/02/2017 tarihinden itibaren mevcut çalışanlarına ilave alacakları sigortalıların;  İŞKUR’a kayıtlı işsiz olmaları ve işe alındıkları tarihten önceki üç aya ilişkin Sosyal Güvenlik Kurumuna verilen aylık prim ve hizmet belgelerinde veya muhtasar ve prim hizmet beyannamelerinde kayıtlı sigortalılar dışında olmaları gerekmektedir.</a:t>
            </a:r>
          </a:p>
          <a:p>
            <a:endParaRPr lang="tr-TR" dirty="0">
              <a:solidFill>
                <a:schemeClr val="tx1"/>
              </a:solidFill>
              <a:latin typeface="Cambria" pitchFamily="18" charset="0"/>
            </a:endParaRP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18</a:t>
            </a:fld>
            <a:endParaRPr lang="es-ES"/>
          </a:p>
        </p:txBody>
      </p:sp>
    </p:spTree>
    <p:extLst>
      <p:ext uri="{BB962C8B-B14F-4D97-AF65-F5344CB8AC3E}">
        <p14:creationId xmlns:p14="http://schemas.microsoft.com/office/powerpoint/2010/main" val="3292272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3400" y="1473957"/>
            <a:ext cx="7772400" cy="4667535"/>
          </a:xfrm>
        </p:spPr>
        <p:txBody>
          <a:bodyPr/>
          <a:lstStyle/>
          <a:p>
            <a:pPr lvl="0"/>
            <a:r>
              <a:rPr lang="tr-TR" dirty="0">
                <a:solidFill>
                  <a:schemeClr val="tx1"/>
                </a:solidFill>
                <a:latin typeface="Cambria" pitchFamily="18" charset="0"/>
              </a:rPr>
              <a:t> Bugün için bir çalışanın işverene maliyeti 2.177 TL’dir. (SGK tarafından uygulanan 5 puanlık prim indirimi sonrasında işveren maliyeti 2.088,56 TL olmaktadır.)</a:t>
            </a:r>
          </a:p>
          <a:p>
            <a:pPr lvl="0"/>
            <a:r>
              <a:rPr lang="tr-TR" dirty="0">
                <a:solidFill>
                  <a:schemeClr val="tx1"/>
                </a:solidFill>
                <a:latin typeface="Cambria" pitchFamily="18" charset="0"/>
              </a:rPr>
              <a:t>Uygulanacak teşvikle işverenler, mevcut çalışanlarına ilave olarak işe alacakları her 1 sigortalı için sadece 1.404 TL ödeyecek olup, geriye kalan 773 TL tutarındaki prim ve vergi yükümlülükleri devlet tarafından karşılanacaktır.</a:t>
            </a:r>
          </a:p>
          <a:p>
            <a:pPr lvl="0"/>
            <a:r>
              <a:rPr lang="tr-TR" dirty="0">
                <a:solidFill>
                  <a:schemeClr val="tx1"/>
                </a:solidFill>
                <a:latin typeface="Cambria" pitchFamily="18" charset="0"/>
              </a:rPr>
              <a:t>Başka bir deyişle, ilave istihdam edilen her 1 kişi için işverenlerin maliyeti 773 TL azalacaktır. </a:t>
            </a:r>
          </a:p>
          <a:p>
            <a:pPr lvl="0"/>
            <a:r>
              <a:rPr lang="tr-TR" dirty="0">
                <a:solidFill>
                  <a:schemeClr val="tx1"/>
                </a:solidFill>
                <a:latin typeface="Cambria" pitchFamily="18" charset="0"/>
              </a:rPr>
              <a:t>Teşvik uygulaması 31/12/2017 tarihine kadar geçerli olacaktır.</a:t>
            </a:r>
          </a:p>
          <a:p>
            <a:pPr lvl="0"/>
            <a:r>
              <a:rPr lang="tr-TR" dirty="0">
                <a:solidFill>
                  <a:schemeClr val="tx1"/>
                </a:solidFill>
                <a:latin typeface="Cambria" pitchFamily="18" charset="0"/>
              </a:rPr>
              <a:t> Bu teşvikten yararlanacak işverenler; aynı sigortalı için aynı dönemde diğer sigorta primi teşvik, destek ve indirimlerden </a:t>
            </a:r>
            <a:r>
              <a:rPr lang="tr-TR" dirty="0" smtClean="0">
                <a:solidFill>
                  <a:schemeClr val="tx1"/>
                </a:solidFill>
                <a:latin typeface="Cambria" pitchFamily="18" charset="0"/>
              </a:rPr>
              <a:t>yararlanamayacaklardır; teşvik bitiminde ise diğer teşviklerden faydalanma şansları mevcuttur.</a:t>
            </a:r>
            <a:endParaRPr lang="tr-TR" dirty="0">
              <a:solidFill>
                <a:schemeClr val="tx1"/>
              </a:solidFill>
              <a:latin typeface="Cambria" pitchFamily="18" charset="0"/>
            </a:endParaRPr>
          </a:p>
          <a:p>
            <a:endParaRPr lang="tr-TR" dirty="0">
              <a:solidFill>
                <a:schemeClr val="tx1"/>
              </a:solidFill>
              <a:latin typeface="Cambria" pitchFamily="18" charset="0"/>
            </a:endParaRP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19</a:t>
            </a:fld>
            <a:endParaRPr lang="es-ES"/>
          </a:p>
        </p:txBody>
      </p:sp>
    </p:spTree>
    <p:extLst>
      <p:ext uri="{BB962C8B-B14F-4D97-AF65-F5344CB8AC3E}">
        <p14:creationId xmlns:p14="http://schemas.microsoft.com/office/powerpoint/2010/main" val="122028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76246" y="1501253"/>
            <a:ext cx="8362953" cy="4523096"/>
          </a:xfrm>
        </p:spPr>
        <p:txBody>
          <a:bodyPr/>
          <a:lstStyle/>
          <a:p>
            <a:pPr algn="l"/>
            <a:r>
              <a:rPr lang="tr-TR" sz="2800" b="0" dirty="0" smtClean="0">
                <a:solidFill>
                  <a:schemeClr val="tx1"/>
                </a:solidFill>
                <a:effectLst/>
              </a:rPr>
              <a:t>İşveren ile iş arayan arasında köprü görevi yapan İŞKUR olarak iş arayanlara yönelik;</a:t>
            </a:r>
            <a:br>
              <a:rPr lang="tr-TR" sz="2800" b="0" dirty="0" smtClean="0">
                <a:solidFill>
                  <a:schemeClr val="tx1"/>
                </a:solidFill>
                <a:effectLst/>
              </a:rPr>
            </a:br>
            <a:r>
              <a:rPr lang="tr-TR" sz="2800" b="0" dirty="0" smtClean="0">
                <a:solidFill>
                  <a:schemeClr val="tx1"/>
                </a:solidFill>
                <a:effectLst/>
              </a:rPr>
              <a:t>- iş ve meslek danışmanlığı,</a:t>
            </a:r>
            <a:r>
              <a:rPr lang="tr-TR" sz="2800" b="0" dirty="0">
                <a:solidFill>
                  <a:schemeClr val="tx1"/>
                </a:solidFill>
                <a:effectLst/>
              </a:rPr>
              <a:t/>
            </a:r>
            <a:br>
              <a:rPr lang="tr-TR" sz="2800" b="0" dirty="0">
                <a:solidFill>
                  <a:schemeClr val="tx1"/>
                </a:solidFill>
                <a:effectLst/>
              </a:rPr>
            </a:br>
            <a:r>
              <a:rPr lang="tr-TR" sz="2800" b="0" dirty="0" smtClean="0">
                <a:solidFill>
                  <a:schemeClr val="tx1"/>
                </a:solidFill>
                <a:effectLst/>
              </a:rPr>
              <a:t>- işbaşı eğitim,</a:t>
            </a:r>
            <a:r>
              <a:rPr lang="tr-TR" sz="2800" b="0" dirty="0">
                <a:solidFill>
                  <a:schemeClr val="tx1"/>
                </a:solidFill>
                <a:effectLst/>
              </a:rPr>
              <a:t/>
            </a:r>
            <a:br>
              <a:rPr lang="tr-TR" sz="2800" b="0" dirty="0">
                <a:solidFill>
                  <a:schemeClr val="tx1"/>
                </a:solidFill>
                <a:effectLst/>
              </a:rPr>
            </a:br>
            <a:r>
              <a:rPr lang="tr-TR" sz="2800" b="0" dirty="0" smtClean="0">
                <a:solidFill>
                  <a:schemeClr val="tx1"/>
                </a:solidFill>
                <a:effectLst/>
              </a:rPr>
              <a:t>- mesleki eğitim,</a:t>
            </a:r>
            <a:r>
              <a:rPr lang="tr-TR" sz="2800" b="0" dirty="0">
                <a:solidFill>
                  <a:schemeClr val="tx1"/>
                </a:solidFill>
                <a:effectLst/>
              </a:rPr>
              <a:t/>
            </a:r>
            <a:br>
              <a:rPr lang="tr-TR" sz="2800" b="0" dirty="0">
                <a:solidFill>
                  <a:schemeClr val="tx1"/>
                </a:solidFill>
                <a:effectLst/>
              </a:rPr>
            </a:br>
            <a:r>
              <a:rPr lang="tr-TR" sz="2800" b="0" dirty="0" smtClean="0">
                <a:solidFill>
                  <a:schemeClr val="tx1"/>
                </a:solidFill>
                <a:effectLst/>
              </a:rPr>
              <a:t>- işe yerleştirme,</a:t>
            </a:r>
            <a:br>
              <a:rPr lang="tr-TR" sz="2800" b="0" dirty="0" smtClean="0">
                <a:solidFill>
                  <a:schemeClr val="tx1"/>
                </a:solidFill>
                <a:effectLst/>
              </a:rPr>
            </a:br>
            <a:r>
              <a:rPr lang="tr-TR" sz="2800" b="0" dirty="0" smtClean="0">
                <a:solidFill>
                  <a:schemeClr val="tx1"/>
                </a:solidFill>
                <a:effectLst/>
              </a:rPr>
              <a:t>hizmetleri sunuyoruz.</a:t>
            </a:r>
            <a:endParaRPr lang="tr-TR" sz="2800" b="0" dirty="0">
              <a:solidFill>
                <a:schemeClr val="tx1"/>
              </a:solidFill>
              <a:effectLst/>
            </a:endParaRP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2</a:t>
            </a:fld>
            <a:endParaRPr lang="es-ES"/>
          </a:p>
        </p:txBody>
      </p:sp>
      <p:pic>
        <p:nvPicPr>
          <p:cNvPr id="8197" name="Picture 5" descr="C:\Users\ipek.ozturk\Desktop\Process04-GoUp-Blu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3525" y="2900362"/>
            <a:ext cx="6103938" cy="3881438"/>
          </a:xfrm>
          <a:prstGeom prst="rect">
            <a:avLst/>
          </a:prstGeom>
          <a:noFill/>
          <a:extLst>
            <a:ext uri="{909E8E84-426E-40DD-AFC4-6F175D3DCCD1}">
              <a14:hiddenFill xmlns:a14="http://schemas.microsoft.com/office/drawing/2010/main">
                <a:solidFill>
                  <a:srgbClr val="FFFFFF"/>
                </a:solidFill>
              </a14:hiddenFill>
            </a:ext>
          </a:extLst>
        </p:spPr>
      </p:pic>
      <p:sp>
        <p:nvSpPr>
          <p:cNvPr id="3" name="Metin kutusu 2"/>
          <p:cNvSpPr txBox="1"/>
          <p:nvPr/>
        </p:nvSpPr>
        <p:spPr>
          <a:xfrm>
            <a:off x="4026090" y="777922"/>
            <a:ext cx="4813109" cy="600502"/>
          </a:xfrm>
          <a:prstGeom prst="rect">
            <a:avLst/>
          </a:prstGeom>
          <a:noFill/>
        </p:spPr>
        <p:txBody>
          <a:bodyPr wrap="square" rtlCol="0">
            <a:spAutoFit/>
          </a:bodyPr>
          <a:lstStyle/>
          <a:p>
            <a:pPr algn="ctr"/>
            <a:r>
              <a:rPr lang="tr-TR" dirty="0" smtClean="0">
                <a:solidFill>
                  <a:srgbClr val="FF0000"/>
                </a:solidFill>
                <a:latin typeface="Calibri" panose="020F0502020204030204" pitchFamily="34" charset="0"/>
              </a:rPr>
              <a:t>Genel Faaliyetler</a:t>
            </a:r>
            <a:endParaRPr lang="tr-TR" dirty="0">
              <a:solidFill>
                <a:srgbClr val="FF0000"/>
              </a:solidFill>
              <a:latin typeface="Calibri" panose="020F0502020204030204" pitchFamily="34" charset="0"/>
            </a:endParaRPr>
          </a:p>
        </p:txBody>
      </p:sp>
    </p:spTree>
    <p:extLst>
      <p:ext uri="{BB962C8B-B14F-4D97-AF65-F5344CB8AC3E}">
        <p14:creationId xmlns:p14="http://schemas.microsoft.com/office/powerpoint/2010/main" val="17850438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i="1" dirty="0">
                <a:solidFill>
                  <a:srgbClr val="FF0000"/>
                </a:solidFill>
                <a:effectLst>
                  <a:outerShdw blurRad="38100" dist="38100" dir="2700000" algn="tl">
                    <a:srgbClr val="000000">
                      <a:alpha val="43137"/>
                    </a:srgbClr>
                  </a:outerShdw>
                </a:effectLst>
              </a:rPr>
              <a:t>KADIN, GENÇ VE MESLEKİ YETERLİLİK TEŞVİKİ</a:t>
            </a:r>
            <a:br>
              <a:rPr lang="tr-TR" i="1" dirty="0">
                <a:solidFill>
                  <a:srgbClr val="FF0000"/>
                </a:solidFill>
                <a:effectLst>
                  <a:outerShdw blurRad="38100" dist="38100" dir="2700000" algn="tl">
                    <a:srgbClr val="000000">
                      <a:alpha val="43137"/>
                    </a:srgbClr>
                  </a:outerShdw>
                </a:effectLst>
              </a:rPr>
            </a:br>
            <a:r>
              <a:rPr lang="tr-TR" i="1" dirty="0">
                <a:solidFill>
                  <a:srgbClr val="FF0000"/>
                </a:solidFill>
                <a:effectLst>
                  <a:outerShdw blurRad="38100" dist="38100" dir="2700000" algn="tl">
                    <a:srgbClr val="000000">
                      <a:alpha val="43137"/>
                    </a:srgbClr>
                  </a:outerShdw>
                </a:effectLst>
              </a:rPr>
              <a:t>4447 GEÇİCİ </a:t>
            </a:r>
            <a:r>
              <a:rPr lang="tr-TR" i="1" dirty="0" smtClean="0">
                <a:solidFill>
                  <a:srgbClr val="FF0000"/>
                </a:solidFill>
                <a:effectLst>
                  <a:outerShdw blurRad="38100" dist="38100" dir="2700000" algn="tl">
                    <a:srgbClr val="000000">
                      <a:alpha val="43137"/>
                    </a:srgbClr>
                  </a:outerShdw>
                </a:effectLst>
              </a:rPr>
              <a:t>10. </a:t>
            </a:r>
            <a:r>
              <a:rPr lang="tr-TR" i="1" dirty="0">
                <a:solidFill>
                  <a:srgbClr val="FF0000"/>
                </a:solidFill>
                <a:effectLst>
                  <a:outerShdw blurRad="38100" dist="38100" dir="2700000" algn="tl">
                    <a:srgbClr val="000000">
                      <a:alpha val="43137"/>
                    </a:srgbClr>
                  </a:outerShdw>
                </a:effectLst>
              </a:rPr>
              <a:t>MADDE</a:t>
            </a:r>
            <a:endParaRPr lang="tr-TR" dirty="0">
              <a:solidFill>
                <a:srgbClr val="FF0000"/>
              </a:solidFill>
              <a:effectLst>
                <a:outerShdw blurRad="38100" dist="38100" dir="2700000" algn="tl">
                  <a:srgbClr val="000000">
                    <a:alpha val="43137"/>
                  </a:srgbClr>
                </a:outerShdw>
              </a:effectLst>
            </a:endParaRPr>
          </a:p>
        </p:txBody>
      </p:sp>
      <p:sp>
        <p:nvSpPr>
          <p:cNvPr id="3" name="İçerik Yer Tutucusu 2"/>
          <p:cNvSpPr>
            <a:spLocks noGrp="1"/>
          </p:cNvSpPr>
          <p:nvPr>
            <p:ph idx="1"/>
          </p:nvPr>
        </p:nvSpPr>
        <p:spPr/>
        <p:txBody>
          <a:bodyPr/>
          <a:lstStyle/>
          <a:p>
            <a:pPr marL="0" lvl="0" indent="0">
              <a:buNone/>
            </a:pPr>
            <a:r>
              <a:rPr lang="tr-TR" dirty="0" smtClean="0">
                <a:solidFill>
                  <a:schemeClr val="tx1"/>
                </a:solidFill>
                <a:latin typeface="Cambria" pitchFamily="18" charset="0"/>
              </a:rPr>
              <a:t>	18-29 </a:t>
            </a:r>
            <a:r>
              <a:rPr lang="tr-TR" dirty="0">
                <a:solidFill>
                  <a:schemeClr val="tx1"/>
                </a:solidFill>
                <a:latin typeface="Cambria" pitchFamily="18" charset="0"/>
              </a:rPr>
              <a:t>yaş arası erkekler ile 18 yaşından büyük kadınlardan</a:t>
            </a:r>
            <a:r>
              <a:rPr lang="tr-TR" dirty="0" smtClean="0">
                <a:solidFill>
                  <a:schemeClr val="tx1"/>
                </a:solidFill>
                <a:latin typeface="Cambria" pitchFamily="18" charset="0"/>
              </a:rPr>
              <a:t>;</a:t>
            </a:r>
          </a:p>
          <a:p>
            <a:r>
              <a:rPr lang="tr-TR" dirty="0" smtClean="0">
                <a:solidFill>
                  <a:schemeClr val="tx1"/>
                </a:solidFill>
                <a:latin typeface="Cambria" pitchFamily="18" charset="0"/>
              </a:rPr>
              <a:t>Mesleki </a:t>
            </a:r>
            <a:r>
              <a:rPr lang="tr-TR" dirty="0">
                <a:solidFill>
                  <a:schemeClr val="tx1"/>
                </a:solidFill>
                <a:latin typeface="Cambria" pitchFamily="18" charset="0"/>
              </a:rPr>
              <a:t>yeterlik belgesine sahip olanlar 48 ay süreyle,</a:t>
            </a:r>
          </a:p>
          <a:p>
            <a:r>
              <a:rPr lang="tr-TR" dirty="0">
                <a:solidFill>
                  <a:schemeClr val="tx1"/>
                </a:solidFill>
                <a:latin typeface="Cambria" pitchFamily="18" charset="0"/>
              </a:rPr>
              <a:t>Mesleki ve teknik eğitimi tamamlayanlar veya işgücü yetiştirme kurslarını bitirenler 36 ay süreyle</a:t>
            </a:r>
            <a:r>
              <a:rPr lang="tr-TR" dirty="0" smtClean="0">
                <a:solidFill>
                  <a:schemeClr val="tx1"/>
                </a:solidFill>
                <a:latin typeface="Cambria" pitchFamily="18" charset="0"/>
              </a:rPr>
              <a:t>,</a:t>
            </a:r>
          </a:p>
          <a:p>
            <a:endParaRPr lang="tr-TR" dirty="0">
              <a:solidFill>
                <a:schemeClr val="tx1"/>
              </a:solidFill>
              <a:latin typeface="Cambria" pitchFamily="18" charset="0"/>
            </a:endParaRPr>
          </a:p>
          <a:p>
            <a:pPr marL="0" indent="0">
              <a:buNone/>
            </a:pPr>
            <a:r>
              <a:rPr lang="tr-TR" dirty="0" smtClean="0">
                <a:solidFill>
                  <a:schemeClr val="tx1"/>
                </a:solidFill>
                <a:latin typeface="Cambria" pitchFamily="18" charset="0"/>
              </a:rPr>
              <a:t>	Hiçbir </a:t>
            </a:r>
            <a:r>
              <a:rPr lang="tr-TR" dirty="0">
                <a:solidFill>
                  <a:schemeClr val="tx1"/>
                </a:solidFill>
                <a:latin typeface="Cambria" pitchFamily="18" charset="0"/>
              </a:rPr>
              <a:t>belge veya niteliğe sahip olmayanlar 24 ay süreyle,</a:t>
            </a:r>
          </a:p>
          <a:p>
            <a:pPr lvl="0"/>
            <a:r>
              <a:rPr lang="tr-TR" dirty="0">
                <a:solidFill>
                  <a:schemeClr val="tx1"/>
                </a:solidFill>
                <a:latin typeface="Cambria" pitchFamily="18" charset="0"/>
              </a:rPr>
              <a:t>29 yaşından büyük erkeklerden;</a:t>
            </a:r>
          </a:p>
          <a:p>
            <a:r>
              <a:rPr lang="tr-TR" dirty="0">
                <a:solidFill>
                  <a:schemeClr val="tx1"/>
                </a:solidFill>
                <a:latin typeface="Cambria" pitchFamily="18" charset="0"/>
              </a:rPr>
              <a:t>Mesleki yeterlik belgesine sahip olanlar ile mesleki ve teknik eğitimi tamamlayanlar veya işgücü yetiştirme kurslarını bitirenler 24 ay süreyle</a:t>
            </a:r>
            <a:r>
              <a:rPr lang="tr-TR" dirty="0" smtClean="0">
                <a:solidFill>
                  <a:schemeClr val="tx1"/>
                </a:solidFill>
                <a:latin typeface="Cambria" pitchFamily="18" charset="0"/>
              </a:rPr>
              <a:t>,</a:t>
            </a:r>
            <a:endParaRPr lang="tr-TR" dirty="0">
              <a:solidFill>
                <a:schemeClr val="tx1"/>
              </a:solidFill>
              <a:latin typeface="Cambria" pitchFamily="18" charset="0"/>
            </a:endParaRP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20</a:t>
            </a:fld>
            <a:endParaRPr lang="es-ES"/>
          </a:p>
        </p:txBody>
      </p:sp>
    </p:spTree>
    <p:extLst>
      <p:ext uri="{BB962C8B-B14F-4D97-AF65-F5344CB8AC3E}">
        <p14:creationId xmlns:p14="http://schemas.microsoft.com/office/powerpoint/2010/main" val="22847726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3400" y="1405719"/>
            <a:ext cx="7772400" cy="4461681"/>
          </a:xfrm>
        </p:spPr>
        <p:txBody>
          <a:bodyPr/>
          <a:lstStyle/>
          <a:p>
            <a:pPr marL="0" lvl="0" indent="0">
              <a:buNone/>
            </a:pPr>
            <a:r>
              <a:rPr lang="tr-TR" dirty="0" smtClean="0">
                <a:solidFill>
                  <a:schemeClr val="tx1"/>
                </a:solidFill>
                <a:latin typeface="Cambria" pitchFamily="18" charset="0"/>
              </a:rPr>
              <a:t>	Çalışmakta </a:t>
            </a:r>
            <a:r>
              <a:rPr lang="tr-TR" dirty="0">
                <a:solidFill>
                  <a:schemeClr val="tx1"/>
                </a:solidFill>
                <a:latin typeface="Cambria" pitchFamily="18" charset="0"/>
              </a:rPr>
              <a:t>iken;</a:t>
            </a:r>
          </a:p>
          <a:p>
            <a:r>
              <a:rPr lang="tr-TR" dirty="0">
                <a:solidFill>
                  <a:schemeClr val="tx1"/>
                </a:solidFill>
                <a:latin typeface="Cambria" pitchFamily="18" charset="0"/>
              </a:rPr>
              <a:t>01.03.2011 tarihten sonra mesleki yeterlik belgesi alanlar, mesleki ve teknik eğitimi tamamlayanlar veya işgücü yetiştirme kurslarını bitirenler için 12 ay süreyle</a:t>
            </a:r>
            <a:r>
              <a:rPr lang="tr-TR" dirty="0" smtClean="0">
                <a:solidFill>
                  <a:schemeClr val="tx1"/>
                </a:solidFill>
                <a:latin typeface="Cambria" pitchFamily="18" charset="0"/>
              </a:rPr>
              <a:t>,</a:t>
            </a:r>
          </a:p>
          <a:p>
            <a:endParaRPr lang="tr-TR" dirty="0">
              <a:solidFill>
                <a:schemeClr val="tx1"/>
              </a:solidFill>
              <a:latin typeface="Cambria" pitchFamily="18" charset="0"/>
            </a:endParaRPr>
          </a:p>
          <a:p>
            <a:pPr marL="0" lvl="0" indent="0">
              <a:buNone/>
            </a:pPr>
            <a:r>
              <a:rPr lang="tr-TR" dirty="0" smtClean="0">
                <a:solidFill>
                  <a:schemeClr val="tx1"/>
                </a:solidFill>
                <a:latin typeface="Cambria" pitchFamily="18" charset="0"/>
              </a:rPr>
              <a:t>	Yukarıda </a:t>
            </a:r>
            <a:r>
              <a:rPr lang="tr-TR" dirty="0">
                <a:solidFill>
                  <a:schemeClr val="tx1"/>
                </a:solidFill>
                <a:latin typeface="Cambria" pitchFamily="18" charset="0"/>
              </a:rPr>
              <a:t>(A), (B), (C) numaralı bentlerde sayılanların İŞKUR’a kayıtlı işsizler arasından alınmaları halinde, öngörülen sürelere ilave olarak 6 ay daha</a:t>
            </a:r>
            <a:r>
              <a:rPr lang="tr-TR" dirty="0" smtClean="0">
                <a:solidFill>
                  <a:schemeClr val="tx1"/>
                </a:solidFill>
                <a:latin typeface="Cambria" pitchFamily="18" charset="0"/>
              </a:rPr>
              <a:t>,</a:t>
            </a:r>
          </a:p>
          <a:p>
            <a:pPr marL="0" lvl="0" indent="0">
              <a:buNone/>
            </a:pPr>
            <a:endParaRPr lang="tr-TR" dirty="0">
              <a:solidFill>
                <a:schemeClr val="tx1"/>
              </a:solidFill>
              <a:latin typeface="Cambria" pitchFamily="18" charset="0"/>
            </a:endParaRPr>
          </a:p>
          <a:p>
            <a:pPr marL="0" lvl="0" indent="0">
              <a:buNone/>
            </a:pPr>
            <a:r>
              <a:rPr lang="tr-TR" dirty="0">
                <a:solidFill>
                  <a:schemeClr val="tx1"/>
                </a:solidFill>
                <a:latin typeface="Cambria" pitchFamily="18" charset="0"/>
              </a:rPr>
              <a:t>	</a:t>
            </a:r>
            <a:r>
              <a:rPr lang="tr-TR" dirty="0" smtClean="0">
                <a:solidFill>
                  <a:schemeClr val="tx1"/>
                </a:solidFill>
                <a:latin typeface="Cambria" pitchFamily="18" charset="0"/>
              </a:rPr>
              <a:t>18 </a:t>
            </a:r>
            <a:r>
              <a:rPr lang="tr-TR" dirty="0">
                <a:solidFill>
                  <a:schemeClr val="tx1"/>
                </a:solidFill>
                <a:latin typeface="Cambria" pitchFamily="18" charset="0"/>
              </a:rPr>
              <a:t>yaşından büyüklerden hiçbir mesleki belge veya niteliğe sahip olmayanların, İŞKUR’a kayıtlı işsizler arasından işe alınmaları halinde 6 ay süreyle, </a:t>
            </a:r>
            <a:endParaRPr lang="tr-TR" dirty="0" smtClean="0">
              <a:solidFill>
                <a:schemeClr val="tx1"/>
              </a:solidFill>
              <a:latin typeface="Cambria" pitchFamily="18" charset="0"/>
            </a:endParaRPr>
          </a:p>
          <a:p>
            <a:pPr marL="0" lvl="0" indent="0">
              <a:buNone/>
            </a:pPr>
            <a:r>
              <a:rPr lang="tr-TR" dirty="0">
                <a:solidFill>
                  <a:schemeClr val="tx1"/>
                </a:solidFill>
                <a:latin typeface="Cambria" pitchFamily="18" charset="0"/>
              </a:rPr>
              <a:t>	</a:t>
            </a:r>
            <a:r>
              <a:rPr lang="tr-TR" dirty="0" smtClean="0">
                <a:solidFill>
                  <a:schemeClr val="tx1"/>
                </a:solidFill>
                <a:latin typeface="Cambria" pitchFamily="18" charset="0"/>
              </a:rPr>
              <a:t>teşvik </a:t>
            </a:r>
            <a:r>
              <a:rPr lang="tr-TR" dirty="0">
                <a:solidFill>
                  <a:schemeClr val="tx1"/>
                </a:solidFill>
                <a:latin typeface="Cambria" pitchFamily="18" charset="0"/>
              </a:rPr>
              <a:t>verilmektedir.</a:t>
            </a:r>
          </a:p>
          <a:p>
            <a:endParaRPr lang="tr-TR" dirty="0">
              <a:solidFill>
                <a:schemeClr val="tx1"/>
              </a:solidFill>
              <a:latin typeface="Cambria" pitchFamily="18" charset="0"/>
            </a:endParaRP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21</a:t>
            </a:fld>
            <a:endParaRPr lang="es-ES"/>
          </a:p>
        </p:txBody>
      </p:sp>
    </p:spTree>
    <p:extLst>
      <p:ext uri="{BB962C8B-B14F-4D97-AF65-F5344CB8AC3E}">
        <p14:creationId xmlns:p14="http://schemas.microsoft.com/office/powerpoint/2010/main" val="22847726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3400" y="1528549"/>
            <a:ext cx="7772400" cy="4338851"/>
          </a:xfrm>
        </p:spPr>
        <p:txBody>
          <a:bodyPr/>
          <a:lstStyle/>
          <a:p>
            <a:endParaRPr lang="tr-TR" dirty="0" smtClean="0">
              <a:solidFill>
                <a:schemeClr val="tx1"/>
              </a:solidFill>
              <a:latin typeface="Cambria" pitchFamily="18" charset="0"/>
            </a:endParaRPr>
          </a:p>
          <a:p>
            <a:r>
              <a:rPr lang="tr-TR" dirty="0" smtClean="0">
                <a:solidFill>
                  <a:schemeClr val="tx1"/>
                </a:solidFill>
                <a:latin typeface="Cambria" pitchFamily="18" charset="0"/>
              </a:rPr>
              <a:t>İşe </a:t>
            </a:r>
            <a:r>
              <a:rPr lang="tr-TR" dirty="0">
                <a:solidFill>
                  <a:schemeClr val="tx1"/>
                </a:solidFill>
                <a:latin typeface="Cambria" pitchFamily="18" charset="0"/>
              </a:rPr>
              <a:t>alındığı tarihten önceki 6 ay içinde işsiz olması ve İşe alınan kişilerin son 6 ay içinde </a:t>
            </a:r>
            <a:r>
              <a:rPr lang="tr-TR" dirty="0" err="1">
                <a:solidFill>
                  <a:schemeClr val="tx1"/>
                </a:solidFill>
                <a:latin typeface="Cambria" pitchFamily="18" charset="0"/>
              </a:rPr>
              <a:t>SGK’ya</a:t>
            </a:r>
            <a:r>
              <a:rPr lang="tr-TR" dirty="0">
                <a:solidFill>
                  <a:schemeClr val="tx1"/>
                </a:solidFill>
                <a:latin typeface="Cambria" pitchFamily="18" charset="0"/>
              </a:rPr>
              <a:t> verilen prim ve hizmet belgelerinde çalıştırılan ortalama işçi sayısına ilave olarak alınması şartı aranmaktadır. </a:t>
            </a:r>
            <a:endParaRPr lang="tr-TR" dirty="0" smtClean="0">
              <a:solidFill>
                <a:schemeClr val="tx1"/>
              </a:solidFill>
              <a:latin typeface="Cambria" pitchFamily="18" charset="0"/>
            </a:endParaRPr>
          </a:p>
          <a:p>
            <a:endParaRPr lang="tr-TR" dirty="0">
              <a:solidFill>
                <a:schemeClr val="tx1"/>
              </a:solidFill>
              <a:latin typeface="Cambria" pitchFamily="18" charset="0"/>
            </a:endParaRPr>
          </a:p>
          <a:p>
            <a:r>
              <a:rPr lang="tr-TR" dirty="0">
                <a:solidFill>
                  <a:schemeClr val="tx1"/>
                </a:solidFill>
                <a:latin typeface="Cambria" pitchFamily="18" charset="0"/>
              </a:rPr>
              <a:t>Sigortalıların sahip oldukları mesleki yeterlik, mesleki ve teknik eğitim veya işgücü yetiştirme kurslarına ilişkin belgelerde belirtilen meslek ya da alanlarda işe alınmaları ve/veya çalışıyor olmaları gerekmektedir. </a:t>
            </a:r>
          </a:p>
          <a:p>
            <a:endParaRPr lang="tr-TR" dirty="0">
              <a:solidFill>
                <a:schemeClr val="tx1"/>
              </a:solidFill>
              <a:latin typeface="Cambria" pitchFamily="18" charset="0"/>
            </a:endParaRP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22</a:t>
            </a:fld>
            <a:endParaRPr lang="es-ES"/>
          </a:p>
        </p:txBody>
      </p:sp>
    </p:spTree>
    <p:extLst>
      <p:ext uri="{BB962C8B-B14F-4D97-AF65-F5344CB8AC3E}">
        <p14:creationId xmlns:p14="http://schemas.microsoft.com/office/powerpoint/2010/main" val="22847726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i="1" dirty="0">
                <a:solidFill>
                  <a:srgbClr val="FF0000"/>
                </a:solidFill>
                <a:effectLst>
                  <a:outerShdw blurRad="38100" dist="38100" dir="2700000" algn="tl">
                    <a:srgbClr val="000000">
                      <a:alpha val="43137"/>
                    </a:srgbClr>
                  </a:outerShdw>
                </a:effectLst>
              </a:rPr>
              <a:t>İŞSİZLİK ÖDENEĞİ ALANLARIN İSTİHDAMI </a:t>
            </a:r>
            <a:r>
              <a:rPr lang="tr-TR" i="1" dirty="0" smtClean="0">
                <a:solidFill>
                  <a:srgbClr val="FF0000"/>
                </a:solidFill>
                <a:effectLst>
                  <a:outerShdw blurRad="38100" dist="38100" dir="2700000" algn="tl">
                    <a:srgbClr val="000000">
                      <a:alpha val="43137"/>
                    </a:srgbClr>
                  </a:outerShdw>
                </a:effectLst>
              </a:rPr>
              <a:t>TEŞVİKİ</a:t>
            </a:r>
            <a:endParaRPr lang="tr-TR" dirty="0">
              <a:solidFill>
                <a:srgbClr val="FF0000"/>
              </a:solidFill>
              <a:effectLst>
                <a:outerShdw blurRad="38100" dist="38100" dir="2700000" algn="tl">
                  <a:srgbClr val="000000">
                    <a:alpha val="43137"/>
                  </a:srgbClr>
                </a:outerShdw>
              </a:effectLst>
            </a:endParaRPr>
          </a:p>
        </p:txBody>
      </p:sp>
      <p:sp>
        <p:nvSpPr>
          <p:cNvPr id="3" name="İçerik Yer Tutucusu 2"/>
          <p:cNvSpPr>
            <a:spLocks noGrp="1"/>
          </p:cNvSpPr>
          <p:nvPr>
            <p:ph idx="1"/>
          </p:nvPr>
        </p:nvSpPr>
        <p:spPr/>
        <p:txBody>
          <a:bodyPr/>
          <a:lstStyle/>
          <a:p>
            <a:pPr marL="0" indent="0">
              <a:buNone/>
            </a:pPr>
            <a:r>
              <a:rPr lang="tr-TR" dirty="0" smtClean="0">
                <a:solidFill>
                  <a:schemeClr val="tx1"/>
                </a:solidFill>
                <a:latin typeface="Cambria" pitchFamily="18" charset="0"/>
              </a:rPr>
              <a:t>	Yararlanma </a:t>
            </a:r>
            <a:r>
              <a:rPr lang="tr-TR" dirty="0">
                <a:solidFill>
                  <a:schemeClr val="tx1"/>
                </a:solidFill>
                <a:latin typeface="Cambria" pitchFamily="18" charset="0"/>
              </a:rPr>
              <a:t>şartı; </a:t>
            </a:r>
            <a:endParaRPr lang="tr-TR" dirty="0" smtClean="0">
              <a:solidFill>
                <a:schemeClr val="tx1"/>
              </a:solidFill>
              <a:latin typeface="Cambria" pitchFamily="18" charset="0"/>
            </a:endParaRPr>
          </a:p>
          <a:p>
            <a:pPr marL="0" indent="0">
              <a:buNone/>
            </a:pPr>
            <a:endParaRPr lang="tr-TR" dirty="0" smtClean="0">
              <a:solidFill>
                <a:schemeClr val="tx1"/>
              </a:solidFill>
              <a:latin typeface="Cambria" pitchFamily="18" charset="0"/>
            </a:endParaRPr>
          </a:p>
          <a:p>
            <a:r>
              <a:rPr lang="tr-TR" dirty="0" smtClean="0">
                <a:solidFill>
                  <a:schemeClr val="tx1"/>
                </a:solidFill>
                <a:latin typeface="Cambria" pitchFamily="18" charset="0"/>
              </a:rPr>
              <a:t>işyerine </a:t>
            </a:r>
            <a:r>
              <a:rPr lang="tr-TR" dirty="0">
                <a:solidFill>
                  <a:schemeClr val="tx1"/>
                </a:solidFill>
                <a:latin typeface="Cambria" pitchFamily="18" charset="0"/>
              </a:rPr>
              <a:t>ait son 6 aylık dönemdeki aylık prim ve hizmet belgelerindeki ortalama sigortalı sayısına ilave alımlardır. </a:t>
            </a:r>
            <a:endParaRPr lang="tr-TR" dirty="0" smtClean="0">
              <a:solidFill>
                <a:schemeClr val="tx1"/>
              </a:solidFill>
              <a:latin typeface="Cambria" pitchFamily="18" charset="0"/>
            </a:endParaRPr>
          </a:p>
          <a:p>
            <a:endParaRPr lang="tr-TR" dirty="0">
              <a:solidFill>
                <a:schemeClr val="tx1"/>
              </a:solidFill>
              <a:latin typeface="Cambria" pitchFamily="18" charset="0"/>
            </a:endParaRPr>
          </a:p>
          <a:p>
            <a:r>
              <a:rPr lang="tr-TR" dirty="0">
                <a:solidFill>
                  <a:schemeClr val="tx1"/>
                </a:solidFill>
                <a:latin typeface="Cambria" pitchFamily="18" charset="0"/>
              </a:rPr>
              <a:t>İşsizlik ödeneği alanların 01 Ekim 2009 tarihinden itibaren işe alınması halinde prime esas kazanç alt sınırı üzerinden hesaplanan işçi ve işveren payı sigorta primleri, kalan işsizlik ödeneği süresince İşsizlik Sigortası Fonundan karşılanacaktır.</a:t>
            </a:r>
          </a:p>
          <a:p>
            <a:endParaRPr lang="tr-TR" dirty="0">
              <a:solidFill>
                <a:schemeClr val="tx1"/>
              </a:solidFill>
              <a:latin typeface="Cambria" pitchFamily="18" charset="0"/>
            </a:endParaRP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23</a:t>
            </a:fld>
            <a:endParaRPr lang="es-ES"/>
          </a:p>
        </p:txBody>
      </p:sp>
    </p:spTree>
    <p:extLst>
      <p:ext uri="{BB962C8B-B14F-4D97-AF65-F5344CB8AC3E}">
        <p14:creationId xmlns:p14="http://schemas.microsoft.com/office/powerpoint/2010/main" val="2284772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33400" y="1460310"/>
            <a:ext cx="7772400" cy="4967786"/>
          </a:xfrm>
        </p:spPr>
        <p:txBody>
          <a:bodyPr/>
          <a:lstStyle/>
          <a:p>
            <a:pPr marL="0" indent="0" algn="ctr">
              <a:buNone/>
            </a:pPr>
            <a:endParaRPr lang="tr-TR" dirty="0" smtClean="0"/>
          </a:p>
          <a:p>
            <a:pPr marL="0" indent="0" algn="ctr">
              <a:buNone/>
            </a:pPr>
            <a:endParaRPr lang="tr-TR" sz="2800" b="1" spc="300" dirty="0" smtClean="0"/>
          </a:p>
          <a:p>
            <a:pPr marL="0" indent="0" algn="ctr">
              <a:buNone/>
            </a:pPr>
            <a:r>
              <a:rPr lang="tr-TR" sz="2800" b="1" i="1" spc="300" dirty="0" smtClean="0">
                <a:solidFill>
                  <a:srgbClr val="FF0000"/>
                </a:solidFill>
                <a:effectLst>
                  <a:outerShdw blurRad="38100" dist="38100" dir="2700000" algn="tl">
                    <a:srgbClr val="000000">
                      <a:alpha val="43137"/>
                    </a:srgbClr>
                  </a:outerShdw>
                </a:effectLst>
              </a:rPr>
              <a:t>TEŞEKKÜR EDERİM</a:t>
            </a:r>
            <a:endParaRPr lang="tr-TR" sz="2800" b="1" i="1" spc="300" dirty="0">
              <a:solidFill>
                <a:srgbClr val="FF0000"/>
              </a:solidFill>
              <a:effectLst>
                <a:outerShdw blurRad="38100" dist="38100" dir="2700000" algn="tl">
                  <a:srgbClr val="000000">
                    <a:alpha val="43137"/>
                  </a:srgbClr>
                </a:outerShdw>
              </a:effectLst>
            </a:endParaRPr>
          </a:p>
          <a:p>
            <a:pPr marL="0" indent="0" algn="ctr">
              <a:buNone/>
            </a:pPr>
            <a:endParaRPr lang="tr-TR" sz="2800" b="1" spc="300" dirty="0" smtClean="0"/>
          </a:p>
          <a:p>
            <a:pPr marL="0" indent="0" algn="ctr">
              <a:buNone/>
            </a:pPr>
            <a:r>
              <a:rPr lang="tr-TR" sz="2800" b="1" spc="300" dirty="0" smtClean="0"/>
              <a:t>ATİLLA ÇAKIR</a:t>
            </a:r>
          </a:p>
          <a:p>
            <a:pPr marL="0" indent="0" algn="ctr">
              <a:buNone/>
            </a:pPr>
            <a:r>
              <a:rPr lang="tr-TR" sz="2800" b="1" spc="300" dirty="0" smtClean="0"/>
              <a:t>ŞUBE MÜDÜRÜ</a:t>
            </a:r>
          </a:p>
          <a:p>
            <a:pPr marL="0" indent="0" algn="ctr">
              <a:buNone/>
            </a:pPr>
            <a:endParaRPr lang="tr-TR" sz="2800" dirty="0" smtClean="0"/>
          </a:p>
          <a:p>
            <a:pPr marL="0" indent="0" algn="ctr">
              <a:buNone/>
            </a:pPr>
            <a:endParaRPr lang="tr-TR" sz="2800" dirty="0" smtClean="0"/>
          </a:p>
          <a:p>
            <a:pPr marL="0" indent="0" algn="ctr">
              <a:buNone/>
            </a:pPr>
            <a:endParaRPr lang="tr-TR" sz="2800" dirty="0"/>
          </a:p>
          <a:p>
            <a:pPr marL="0" indent="0" algn="ctr">
              <a:buNone/>
            </a:pPr>
            <a:r>
              <a:rPr lang="tr-TR" sz="1600" dirty="0" smtClean="0"/>
              <a:t>DENİZLİ ÇALIŞMA VE İŞ KURUMU </a:t>
            </a:r>
            <a:endParaRPr lang="tr-TR" sz="1600" dirty="0"/>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24</a:t>
            </a:fld>
            <a:endParaRPr lang="es-ES"/>
          </a:p>
        </p:txBody>
      </p:sp>
    </p:spTree>
    <p:extLst>
      <p:ext uri="{BB962C8B-B14F-4D97-AF65-F5344CB8AC3E}">
        <p14:creationId xmlns:p14="http://schemas.microsoft.com/office/powerpoint/2010/main" val="2284772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90107" y="749845"/>
            <a:ext cx="5681900" cy="546692"/>
          </a:xfrm>
        </p:spPr>
        <p:txBody>
          <a:bodyPr/>
          <a:lstStyle/>
          <a:p>
            <a:r>
              <a:rPr lang="tr-TR" sz="3200" dirty="0" smtClean="0">
                <a:solidFill>
                  <a:srgbClr val="FF0000"/>
                </a:solidFill>
                <a:effectLst/>
              </a:rPr>
              <a:t>İş ve Meslek Danışmanlığı</a:t>
            </a:r>
            <a:endParaRPr lang="tr-TR" sz="3200" dirty="0">
              <a:solidFill>
                <a:srgbClr val="FF0000"/>
              </a:solidFill>
              <a:effectLst/>
            </a:endParaRPr>
          </a:p>
        </p:txBody>
      </p:sp>
      <p:sp>
        <p:nvSpPr>
          <p:cNvPr id="3" name="İçerik Yer Tutucusu 2"/>
          <p:cNvSpPr>
            <a:spLocks noGrp="1"/>
          </p:cNvSpPr>
          <p:nvPr>
            <p:ph idx="1"/>
          </p:nvPr>
        </p:nvSpPr>
        <p:spPr>
          <a:xfrm>
            <a:off x="449262" y="1676400"/>
            <a:ext cx="8389937" cy="4648200"/>
          </a:xfrm>
        </p:spPr>
        <p:txBody>
          <a:bodyPr/>
          <a:lstStyle/>
          <a:p>
            <a:pPr>
              <a:buClr>
                <a:schemeClr val="bg2"/>
              </a:buClr>
              <a:buFont typeface="Wingdings" pitchFamily="2" charset="2"/>
              <a:buChar char="ü"/>
            </a:pPr>
            <a:r>
              <a:rPr lang="tr-TR" sz="2800" dirty="0" smtClean="0">
                <a:solidFill>
                  <a:schemeClr val="tx1"/>
                </a:solidFill>
              </a:rPr>
              <a:t>Kurum faaliyetleri hakkında bilgilendirme,</a:t>
            </a:r>
          </a:p>
          <a:p>
            <a:pPr>
              <a:buClr>
                <a:schemeClr val="bg2"/>
              </a:buClr>
              <a:buFont typeface="Wingdings" pitchFamily="2" charset="2"/>
              <a:buChar char="ü"/>
            </a:pPr>
            <a:r>
              <a:rPr lang="tr-TR" sz="2800" dirty="0" smtClean="0">
                <a:solidFill>
                  <a:schemeClr val="tx1"/>
                </a:solidFill>
              </a:rPr>
              <a:t>Bireysel ve grup görüşmeleri ile danışmanlık hizmeti,</a:t>
            </a:r>
          </a:p>
          <a:p>
            <a:pPr>
              <a:buClr>
                <a:schemeClr val="bg2"/>
              </a:buClr>
              <a:buFont typeface="Wingdings" pitchFamily="2" charset="2"/>
              <a:buChar char="ü"/>
            </a:pPr>
            <a:r>
              <a:rPr lang="tr-TR" sz="2800" dirty="0" smtClean="0">
                <a:solidFill>
                  <a:schemeClr val="tx1"/>
                </a:solidFill>
              </a:rPr>
              <a:t>İşgücü piyasasına yönelik bilgilendirme,</a:t>
            </a:r>
          </a:p>
          <a:p>
            <a:pPr>
              <a:buClr>
                <a:schemeClr val="bg2"/>
              </a:buClr>
              <a:buFont typeface="Wingdings" pitchFamily="2" charset="2"/>
              <a:buChar char="ü"/>
            </a:pPr>
            <a:r>
              <a:rPr lang="tr-TR" sz="2800" dirty="0" smtClean="0">
                <a:solidFill>
                  <a:schemeClr val="tx1"/>
                </a:solidFill>
              </a:rPr>
              <a:t>İş arama becerileri,</a:t>
            </a:r>
          </a:p>
          <a:p>
            <a:pPr>
              <a:buClr>
                <a:schemeClr val="bg2"/>
              </a:buClr>
              <a:buFont typeface="Wingdings" pitchFamily="2" charset="2"/>
              <a:buChar char="ü"/>
            </a:pPr>
            <a:r>
              <a:rPr lang="tr-TR" sz="2800" dirty="0" smtClean="0">
                <a:solidFill>
                  <a:schemeClr val="tx1"/>
                </a:solidFill>
              </a:rPr>
              <a:t>İşverenle görüşme teknikleri,</a:t>
            </a:r>
          </a:p>
          <a:p>
            <a:pPr>
              <a:buClr>
                <a:schemeClr val="bg2"/>
              </a:buClr>
              <a:buFont typeface="Wingdings" pitchFamily="2" charset="2"/>
              <a:buChar char="ü"/>
            </a:pPr>
            <a:r>
              <a:rPr lang="tr-TR" sz="2800" dirty="0" smtClean="0">
                <a:solidFill>
                  <a:schemeClr val="tx1"/>
                </a:solidFill>
              </a:rPr>
              <a:t>Özgeçmiş hazırlama,</a:t>
            </a:r>
          </a:p>
          <a:p>
            <a:pPr>
              <a:buClr>
                <a:schemeClr val="bg2"/>
              </a:buClr>
              <a:buFont typeface="Wingdings" pitchFamily="2" charset="2"/>
              <a:buChar char="ü"/>
            </a:pPr>
            <a:r>
              <a:rPr lang="tr-TR" sz="2800" dirty="0" err="1" smtClean="0">
                <a:solidFill>
                  <a:schemeClr val="tx1"/>
                </a:solidFill>
              </a:rPr>
              <a:t>Europass</a:t>
            </a:r>
            <a:r>
              <a:rPr lang="tr-TR" sz="2800" dirty="0" smtClean="0">
                <a:solidFill>
                  <a:schemeClr val="tx1"/>
                </a:solidFill>
              </a:rPr>
              <a:t> CV Hazırlama yardımı, </a:t>
            </a:r>
          </a:p>
          <a:p>
            <a:pPr>
              <a:buClr>
                <a:schemeClr val="bg2"/>
              </a:buClr>
              <a:buFont typeface="Wingdings" pitchFamily="2" charset="2"/>
              <a:buChar char="ü"/>
            </a:pPr>
            <a:r>
              <a:rPr lang="tr-TR" sz="2800" dirty="0" smtClean="0">
                <a:solidFill>
                  <a:schemeClr val="tx1"/>
                </a:solidFill>
              </a:rPr>
              <a:t>Meslek tanıtımları</a:t>
            </a:r>
          </a:p>
        </p:txBody>
      </p:sp>
      <p:sp>
        <p:nvSpPr>
          <p:cNvPr id="4" name="Slayt Numarası Yer Tutucusu 3"/>
          <p:cNvSpPr>
            <a:spLocks noGrp="1"/>
          </p:cNvSpPr>
          <p:nvPr>
            <p:ph type="sldNum" sz="quarter" idx="11"/>
          </p:nvPr>
        </p:nvSpPr>
        <p:spPr/>
        <p:txBody>
          <a:bodyPr/>
          <a:lstStyle/>
          <a:p>
            <a:pPr>
              <a:defRPr/>
            </a:pPr>
            <a:fld id="{6F17955F-01F7-4CC3-9F88-6DD416FD1075}" type="slidenum">
              <a:rPr lang="es-ES" smtClean="0"/>
              <a:pPr>
                <a:defRPr/>
              </a:pPr>
              <a:t>3</a:t>
            </a:fld>
            <a:endParaRPr lang="es-ES"/>
          </a:p>
        </p:txBody>
      </p:sp>
    </p:spTree>
    <p:extLst>
      <p:ext uri="{BB962C8B-B14F-4D97-AF65-F5344CB8AC3E}">
        <p14:creationId xmlns:p14="http://schemas.microsoft.com/office/powerpoint/2010/main" val="23119665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sz="half" idx="1"/>
          </p:nvPr>
        </p:nvSpPr>
        <p:spPr>
          <a:xfrm>
            <a:off x="533399" y="1663431"/>
            <a:ext cx="3724701" cy="4559947"/>
          </a:xfrm>
        </p:spPr>
        <p:txBody>
          <a:bodyPr/>
          <a:lstStyle/>
          <a:p>
            <a:pPr marL="342900" lvl="1" indent="-342900">
              <a:lnSpc>
                <a:spcPct val="110000"/>
              </a:lnSpc>
              <a:spcBef>
                <a:spcPts val="100"/>
              </a:spcBef>
              <a:spcAft>
                <a:spcPts val="100"/>
              </a:spcAft>
              <a:buClr>
                <a:srgbClr val="0099FF"/>
              </a:buClr>
              <a:buSzPct val="100000"/>
              <a:buFont typeface="Wingdings" pitchFamily="2" charset="2"/>
              <a:buChar char="ü"/>
              <a:tabLst>
                <a:tab pos="88900" algn="l"/>
              </a:tabLst>
              <a:defRPr/>
            </a:pPr>
            <a:r>
              <a:rPr lang="tr-TR" sz="2600" kern="1200" dirty="0">
                <a:solidFill>
                  <a:schemeClr val="tx1"/>
                </a:solidFill>
                <a:ea typeface="ＭＳ Ｐゴシック" pitchFamily="34" charset="-128"/>
              </a:rPr>
              <a:t>İşbaşı eğitim programı (İEP) İŞKUR tarafından uygulanan, </a:t>
            </a:r>
            <a:r>
              <a:rPr lang="tr-TR" sz="2600" kern="1200" dirty="0" smtClean="0">
                <a:solidFill>
                  <a:schemeClr val="tx1"/>
                </a:solidFill>
                <a:ea typeface="ＭＳ Ｐゴシック" pitchFamily="34" charset="-128"/>
              </a:rPr>
              <a:t>iş ve üretim süreçlerini bizzat görerek </a:t>
            </a:r>
            <a:r>
              <a:rPr lang="tr-TR" sz="2600" kern="1200" dirty="0" smtClean="0">
                <a:solidFill>
                  <a:srgbClr val="FF0000"/>
                </a:solidFill>
                <a:ea typeface="ＭＳ Ｐゴシック" pitchFamily="34" charset="-128"/>
              </a:rPr>
              <a:t>mesleki </a:t>
            </a:r>
            <a:r>
              <a:rPr lang="tr-TR" sz="2600" kern="1200" dirty="0">
                <a:solidFill>
                  <a:srgbClr val="FF0000"/>
                </a:solidFill>
                <a:ea typeface="ＭＳ Ｐゴシック" pitchFamily="34" charset="-128"/>
              </a:rPr>
              <a:t>deneyim ve tecrübe </a:t>
            </a:r>
            <a:r>
              <a:rPr lang="tr-TR" sz="2600" kern="1200" dirty="0" smtClean="0">
                <a:solidFill>
                  <a:schemeClr val="tx1"/>
                </a:solidFill>
                <a:ea typeface="ＭＳ Ｐゴシック" pitchFamily="34" charset="-128"/>
              </a:rPr>
              <a:t>kazanmanızı </a:t>
            </a:r>
            <a:r>
              <a:rPr lang="tr-TR" sz="2600" kern="1200" dirty="0">
                <a:solidFill>
                  <a:schemeClr val="tx1"/>
                </a:solidFill>
                <a:ea typeface="ＭＳ Ｐゴシック" pitchFamily="34" charset="-128"/>
              </a:rPr>
              <a:t>sağlayan </a:t>
            </a:r>
            <a:r>
              <a:rPr lang="tr-TR" sz="2600" kern="1200" dirty="0" smtClean="0">
                <a:solidFill>
                  <a:schemeClr val="tx1"/>
                </a:solidFill>
                <a:ea typeface="ＭＳ Ｐゴシック" pitchFamily="34" charset="-128"/>
              </a:rPr>
              <a:t>programdır.</a:t>
            </a:r>
            <a:endParaRPr lang="tr-TR" sz="2600" dirty="0"/>
          </a:p>
          <a:p>
            <a:pPr marL="342900" lvl="1" indent="-342900">
              <a:lnSpc>
                <a:spcPct val="110000"/>
              </a:lnSpc>
              <a:spcBef>
                <a:spcPts val="100"/>
              </a:spcBef>
              <a:spcAft>
                <a:spcPts val="100"/>
              </a:spcAft>
              <a:buClr>
                <a:srgbClr val="0099FF"/>
              </a:buClr>
              <a:buSzPct val="100000"/>
              <a:buFont typeface="Wingdings" pitchFamily="2" charset="2"/>
              <a:buChar char="ü"/>
              <a:tabLst>
                <a:tab pos="88900" algn="l"/>
              </a:tabLst>
              <a:defRPr/>
            </a:pPr>
            <a:r>
              <a:rPr lang="tr-TR" sz="2600" kern="1200" dirty="0">
                <a:solidFill>
                  <a:schemeClr val="tx1"/>
                </a:solidFill>
                <a:ea typeface="ＭＳ Ｐゴシック" pitchFamily="34" charset="-128"/>
              </a:rPr>
              <a:t>Stajın geliştirilmiş versiyonudur.</a:t>
            </a:r>
          </a:p>
          <a:p>
            <a:pPr marL="342900" lvl="1" indent="-342900">
              <a:buFontTx/>
              <a:buChar char="•"/>
            </a:pPr>
            <a:endParaRPr lang="tr-TR" sz="2600" kern="1200" dirty="0">
              <a:solidFill>
                <a:schemeClr val="tx1"/>
              </a:solidFill>
              <a:ea typeface="ＭＳ Ｐゴシック" pitchFamily="34" charset="-128"/>
            </a:endParaRPr>
          </a:p>
          <a:p>
            <a:endParaRPr lang="tr-TR" sz="2600" dirty="0"/>
          </a:p>
        </p:txBody>
      </p:sp>
      <p:sp>
        <p:nvSpPr>
          <p:cNvPr id="4" name="Başlık 3"/>
          <p:cNvSpPr>
            <a:spLocks noGrp="1"/>
          </p:cNvSpPr>
          <p:nvPr>
            <p:ph type="title"/>
          </p:nvPr>
        </p:nvSpPr>
        <p:spPr>
          <a:xfrm>
            <a:off x="2447072" y="741446"/>
            <a:ext cx="6696928" cy="426141"/>
          </a:xfrm>
        </p:spPr>
        <p:txBody>
          <a:bodyPr/>
          <a:lstStyle/>
          <a:p>
            <a:pPr algn="r"/>
            <a:r>
              <a:rPr lang="tr-TR" sz="2800" dirty="0">
                <a:solidFill>
                  <a:srgbClr val="FF0000"/>
                </a:solidFill>
                <a:effectLst/>
              </a:rPr>
              <a:t>İŞBAŞI EĞİTİM </a:t>
            </a:r>
            <a:r>
              <a:rPr lang="tr-TR" sz="2800" dirty="0" smtClean="0">
                <a:solidFill>
                  <a:srgbClr val="FF0000"/>
                </a:solidFill>
                <a:effectLst/>
              </a:rPr>
              <a:t>PROGRAMI</a:t>
            </a:r>
            <a:endParaRPr lang="tr-TR" sz="2800" dirty="0">
              <a:effectLst/>
            </a:endParaRPr>
          </a:p>
        </p:txBody>
      </p:sp>
      <p:sp>
        <p:nvSpPr>
          <p:cNvPr id="5" name="Slayt Numarası Yer Tutucusu 4"/>
          <p:cNvSpPr>
            <a:spLocks noGrp="1"/>
          </p:cNvSpPr>
          <p:nvPr>
            <p:ph type="sldNum" sz="quarter" idx="10"/>
          </p:nvPr>
        </p:nvSpPr>
        <p:spPr/>
        <p:txBody>
          <a:bodyPr/>
          <a:lstStyle/>
          <a:p>
            <a:pPr>
              <a:defRPr/>
            </a:pPr>
            <a:fld id="{44C320A6-E93E-4DDC-8D6B-3768E8C3FE14}" type="slidenum">
              <a:rPr lang="es-ES" smtClean="0"/>
              <a:pPr>
                <a:defRPr/>
              </a:pPr>
              <a:t>4</a:t>
            </a:fld>
            <a:endParaRPr lang="es-ES"/>
          </a:p>
        </p:txBody>
      </p:sp>
      <p:pic>
        <p:nvPicPr>
          <p:cNvPr id="1026" name="Picture 2" descr="D:\Profil\vahide.alkan\Desktop\GÖRSEL\Resim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1088" y="1473959"/>
            <a:ext cx="3862387" cy="4606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9932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sz="half" idx="1"/>
          </p:nvPr>
        </p:nvSpPr>
        <p:spPr>
          <a:xfrm>
            <a:off x="399230" y="1812936"/>
            <a:ext cx="8439969" cy="2909190"/>
          </a:xfrm>
        </p:spPr>
        <p:txBody>
          <a:bodyPr/>
          <a:lstStyle/>
          <a:p>
            <a:pPr marL="457200" lvl="1" indent="-457200" algn="just">
              <a:lnSpc>
                <a:spcPct val="110000"/>
              </a:lnSpc>
              <a:spcBef>
                <a:spcPts val="100"/>
              </a:spcBef>
              <a:spcAft>
                <a:spcPts val="100"/>
              </a:spcAft>
              <a:buClr>
                <a:srgbClr val="0099FF"/>
              </a:buClr>
              <a:buSzPct val="100000"/>
              <a:buFont typeface="Wingdings" pitchFamily="2" charset="2"/>
              <a:buChar char="ü"/>
              <a:tabLst>
                <a:tab pos="88900" algn="l"/>
              </a:tabLst>
              <a:defRPr/>
            </a:pPr>
            <a:r>
              <a:rPr lang="tr-TR" sz="3200" kern="1200" dirty="0">
                <a:solidFill>
                  <a:schemeClr val="tx1"/>
                </a:solidFill>
                <a:ea typeface="ＭＳ Ｐゴシック" pitchFamily="34" charset="-128"/>
              </a:rPr>
              <a:t>M</a:t>
            </a:r>
            <a:r>
              <a:rPr lang="tr-TR" sz="3200" kern="1200" dirty="0" smtClean="0">
                <a:solidFill>
                  <a:schemeClr val="tx1"/>
                </a:solidFill>
                <a:ea typeface="ＭＳ Ｐゴシック" pitchFamily="34" charset="-128"/>
              </a:rPr>
              <a:t>esleki </a:t>
            </a:r>
            <a:r>
              <a:rPr lang="tr-TR" sz="3200" kern="1200" dirty="0">
                <a:solidFill>
                  <a:srgbClr val="FF0000"/>
                </a:solidFill>
                <a:ea typeface="ＭＳ Ｐゴシック" pitchFamily="34" charset="-128"/>
              </a:rPr>
              <a:t>deneyim ve beceri </a:t>
            </a:r>
            <a:r>
              <a:rPr lang="tr-TR" sz="3200" kern="1200" dirty="0" smtClean="0">
                <a:solidFill>
                  <a:schemeClr val="tx1"/>
                </a:solidFill>
                <a:ea typeface="ＭＳ Ｐゴシック" pitchFamily="34" charset="-128"/>
              </a:rPr>
              <a:t>kazanma</a:t>
            </a:r>
            <a:endParaRPr lang="tr-TR" sz="3200" kern="1200" dirty="0">
              <a:solidFill>
                <a:schemeClr val="tx1"/>
              </a:solidFill>
              <a:ea typeface="ＭＳ Ｐゴシック" pitchFamily="34" charset="-128"/>
            </a:endParaRPr>
          </a:p>
          <a:p>
            <a:pPr marL="457200" lvl="1" indent="-457200" algn="just">
              <a:lnSpc>
                <a:spcPct val="110000"/>
              </a:lnSpc>
              <a:spcBef>
                <a:spcPts val="100"/>
              </a:spcBef>
              <a:spcAft>
                <a:spcPts val="100"/>
              </a:spcAft>
              <a:buClr>
                <a:srgbClr val="0099FF"/>
              </a:buClr>
              <a:buSzPct val="100000"/>
              <a:buFont typeface="Wingdings" pitchFamily="2" charset="2"/>
              <a:buChar char="ü"/>
              <a:tabLst>
                <a:tab pos="88900" algn="l"/>
              </a:tabLst>
              <a:defRPr/>
            </a:pPr>
            <a:r>
              <a:rPr lang="tr-TR" sz="3200" kern="1200" dirty="0" smtClean="0">
                <a:solidFill>
                  <a:srgbClr val="FF0000"/>
                </a:solidFill>
                <a:ea typeface="ＭＳ Ｐゴシック" pitchFamily="34" charset="-128"/>
              </a:rPr>
              <a:t>İstihdam edilebilirliği</a:t>
            </a:r>
            <a:r>
              <a:rPr lang="tr-TR" sz="3200" kern="1200" dirty="0" smtClean="0">
                <a:solidFill>
                  <a:schemeClr val="tx1"/>
                </a:solidFill>
                <a:ea typeface="ＭＳ Ｐゴシック" pitchFamily="34" charset="-128"/>
              </a:rPr>
              <a:t> kolaylaştırma</a:t>
            </a:r>
          </a:p>
          <a:p>
            <a:pPr marL="457200" lvl="1" indent="-457200" algn="just">
              <a:lnSpc>
                <a:spcPct val="110000"/>
              </a:lnSpc>
              <a:spcBef>
                <a:spcPts val="100"/>
              </a:spcBef>
              <a:spcAft>
                <a:spcPts val="100"/>
              </a:spcAft>
              <a:buClr>
                <a:srgbClr val="0099FF"/>
              </a:buClr>
              <a:buSzPct val="100000"/>
              <a:buFont typeface="Wingdings" pitchFamily="2" charset="2"/>
              <a:buChar char="ü"/>
              <a:tabLst>
                <a:tab pos="88900" algn="l"/>
              </a:tabLst>
              <a:defRPr/>
            </a:pPr>
            <a:r>
              <a:rPr lang="tr-TR" sz="3200" kern="1200" dirty="0" smtClean="0">
                <a:solidFill>
                  <a:srgbClr val="FF0000"/>
                </a:solidFill>
                <a:ea typeface="ＭＳ Ｐゴシック" pitchFamily="34" charset="-128"/>
              </a:rPr>
              <a:t>Tecrübe</a:t>
            </a:r>
            <a:r>
              <a:rPr lang="tr-TR" sz="3200" kern="1200" dirty="0" smtClean="0">
                <a:solidFill>
                  <a:schemeClr val="tx1"/>
                </a:solidFill>
                <a:ea typeface="ＭＳ Ｐゴシック" pitchFamily="34" charset="-128"/>
              </a:rPr>
              <a:t> eksikliğinin giderme</a:t>
            </a:r>
            <a:endParaRPr lang="tr-TR" sz="3200" kern="1200" dirty="0">
              <a:solidFill>
                <a:schemeClr val="tx1"/>
              </a:solidFill>
              <a:ea typeface="ＭＳ Ｐゴシック" pitchFamily="34" charset="-128"/>
            </a:endParaRPr>
          </a:p>
          <a:p>
            <a:pPr marL="457200" lvl="1" indent="-457200" algn="just">
              <a:lnSpc>
                <a:spcPct val="110000"/>
              </a:lnSpc>
              <a:spcBef>
                <a:spcPts val="100"/>
              </a:spcBef>
              <a:spcAft>
                <a:spcPts val="100"/>
              </a:spcAft>
              <a:buClr>
                <a:srgbClr val="0099FF"/>
              </a:buClr>
              <a:buSzPct val="100000"/>
              <a:buFont typeface="Wingdings" pitchFamily="2" charset="2"/>
              <a:buChar char="ü"/>
              <a:tabLst>
                <a:tab pos="88900" algn="l"/>
              </a:tabLst>
              <a:defRPr/>
            </a:pPr>
            <a:r>
              <a:rPr lang="tr-TR" sz="3200" kern="1200" dirty="0" smtClean="0">
                <a:solidFill>
                  <a:schemeClr val="tx1"/>
                </a:solidFill>
                <a:ea typeface="ＭＳ Ｐゴシック" pitchFamily="34" charset="-128"/>
              </a:rPr>
              <a:t>Program süresince </a:t>
            </a:r>
            <a:r>
              <a:rPr lang="tr-TR" sz="3200" kern="1200" dirty="0" smtClean="0">
                <a:solidFill>
                  <a:srgbClr val="FF0000"/>
                </a:solidFill>
                <a:ea typeface="ＭＳ Ｐゴシック" pitchFamily="34" charset="-128"/>
              </a:rPr>
              <a:t>gelir </a:t>
            </a:r>
            <a:r>
              <a:rPr lang="tr-TR" sz="3200" kern="1200" dirty="0" smtClean="0">
                <a:solidFill>
                  <a:schemeClr val="tx1"/>
                </a:solidFill>
                <a:ea typeface="ＭＳ Ｐゴシック" pitchFamily="34" charset="-128"/>
              </a:rPr>
              <a:t>elde etme</a:t>
            </a:r>
            <a:endParaRPr lang="tr-TR" sz="3200" kern="1200" dirty="0">
              <a:solidFill>
                <a:schemeClr val="tx1"/>
              </a:solidFill>
              <a:ea typeface="ＭＳ Ｐゴシック" pitchFamily="34" charset="-128"/>
            </a:endParaRPr>
          </a:p>
          <a:p>
            <a:pPr marL="0" lvl="1" indent="0" algn="just">
              <a:lnSpc>
                <a:spcPct val="110000"/>
              </a:lnSpc>
              <a:spcBef>
                <a:spcPts val="100"/>
              </a:spcBef>
              <a:spcAft>
                <a:spcPts val="100"/>
              </a:spcAft>
              <a:buClr>
                <a:srgbClr val="0099FF"/>
              </a:buClr>
              <a:buSzPct val="100000"/>
              <a:buNone/>
              <a:tabLst>
                <a:tab pos="88900" algn="l"/>
              </a:tabLst>
              <a:defRPr/>
            </a:pPr>
            <a:endParaRPr lang="tr-TR" sz="3200" kern="1200" dirty="0">
              <a:solidFill>
                <a:schemeClr val="tx1"/>
              </a:solidFill>
              <a:ea typeface="ＭＳ Ｐゴシック" pitchFamily="34" charset="-128"/>
            </a:endParaRPr>
          </a:p>
        </p:txBody>
      </p:sp>
      <p:sp>
        <p:nvSpPr>
          <p:cNvPr id="4" name="Başlık 3"/>
          <p:cNvSpPr>
            <a:spLocks noGrp="1"/>
          </p:cNvSpPr>
          <p:nvPr>
            <p:ph type="title"/>
          </p:nvPr>
        </p:nvSpPr>
        <p:spPr>
          <a:xfrm>
            <a:off x="2773991" y="642195"/>
            <a:ext cx="6065209" cy="914400"/>
          </a:xfrm>
        </p:spPr>
        <p:txBody>
          <a:bodyPr/>
          <a:lstStyle/>
          <a:p>
            <a:pPr algn="r"/>
            <a:r>
              <a:rPr lang="tr-TR" sz="3000" dirty="0" smtClean="0">
                <a:solidFill>
                  <a:srgbClr val="FF0000"/>
                </a:solidFill>
                <a:effectLst/>
              </a:rPr>
              <a:t>PROGRAMIN FAYDALARI </a:t>
            </a:r>
            <a:r>
              <a:rPr lang="tr-TR" sz="3000" dirty="0">
                <a:solidFill>
                  <a:srgbClr val="FF0000"/>
                </a:solidFill>
                <a:effectLst/>
              </a:rPr>
              <a:t>NELERDİR</a:t>
            </a:r>
          </a:p>
        </p:txBody>
      </p:sp>
      <p:sp>
        <p:nvSpPr>
          <p:cNvPr id="5" name="Slayt Numarası Yer Tutucusu 4"/>
          <p:cNvSpPr>
            <a:spLocks noGrp="1"/>
          </p:cNvSpPr>
          <p:nvPr>
            <p:ph type="sldNum" sz="quarter" idx="10"/>
          </p:nvPr>
        </p:nvSpPr>
        <p:spPr/>
        <p:txBody>
          <a:bodyPr/>
          <a:lstStyle/>
          <a:p>
            <a:pPr>
              <a:defRPr/>
            </a:pPr>
            <a:fld id="{44C320A6-E93E-4DDC-8D6B-3768E8C3FE14}" type="slidenum">
              <a:rPr lang="es-ES" smtClean="0"/>
              <a:pPr>
                <a:defRPr/>
              </a:pPr>
              <a:t>5</a:t>
            </a:fld>
            <a:endParaRPr lang="es-ES"/>
          </a:p>
        </p:txBody>
      </p:sp>
      <p:graphicFrame>
        <p:nvGraphicFramePr>
          <p:cNvPr id="7" name="İçerik Yer Tutucusu 3"/>
          <p:cNvGraphicFramePr>
            <a:graphicFrameLocks/>
          </p:cNvGraphicFramePr>
          <p:nvPr>
            <p:extLst>
              <p:ext uri="{D42A27DB-BD31-4B8C-83A1-F6EECF244321}">
                <p14:modId xmlns:p14="http://schemas.microsoft.com/office/powerpoint/2010/main" val="491534287"/>
              </p:ext>
            </p:extLst>
          </p:nvPr>
        </p:nvGraphicFramePr>
        <p:xfrm>
          <a:off x="2934269" y="4408227"/>
          <a:ext cx="6209731" cy="24497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12752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sz="half" idx="1"/>
          </p:nvPr>
        </p:nvSpPr>
        <p:spPr>
          <a:xfrm>
            <a:off x="330506" y="1987136"/>
            <a:ext cx="8508694" cy="2434739"/>
          </a:xfrm>
        </p:spPr>
        <p:txBody>
          <a:bodyPr/>
          <a:lstStyle/>
          <a:p>
            <a:pPr marL="615950" lvl="2" indent="-342900" defTabSz="457200">
              <a:spcBef>
                <a:spcPts val="600"/>
              </a:spcBef>
              <a:buClr>
                <a:srgbClr val="0099FF"/>
              </a:buClr>
              <a:buSzPct val="100000"/>
              <a:buFont typeface="Wingdings" pitchFamily="2" charset="2"/>
              <a:buChar char="ü"/>
            </a:pPr>
            <a:r>
              <a:rPr lang="tr-TR" sz="2500" dirty="0" smtClean="0">
                <a:solidFill>
                  <a:srgbClr val="FF0000"/>
                </a:solidFill>
                <a:latin typeface="Cambria" pitchFamily="18" charset="0"/>
                <a:ea typeface="ＭＳ Ｐゴシック" pitchFamily="34" charset="-128"/>
              </a:rPr>
              <a:t>İŞKUR’a </a:t>
            </a:r>
            <a:r>
              <a:rPr lang="tr-TR" sz="2500" dirty="0">
                <a:solidFill>
                  <a:srgbClr val="FF0000"/>
                </a:solidFill>
                <a:latin typeface="Cambria" pitchFamily="18" charset="0"/>
                <a:ea typeface="ＭＳ Ｐゴシック" pitchFamily="34" charset="-128"/>
              </a:rPr>
              <a:t>kayıtlı </a:t>
            </a:r>
            <a:r>
              <a:rPr lang="tr-TR" sz="2500" dirty="0">
                <a:solidFill>
                  <a:srgbClr val="000000"/>
                </a:solidFill>
                <a:latin typeface="Cambria" pitchFamily="18" charset="0"/>
                <a:ea typeface="ＭＳ Ｐゴシック" pitchFamily="34" charset="-128"/>
              </a:rPr>
              <a:t> ve </a:t>
            </a:r>
            <a:r>
              <a:rPr lang="tr-TR" sz="2500" dirty="0" smtClean="0">
                <a:solidFill>
                  <a:srgbClr val="FF0000"/>
                </a:solidFill>
                <a:latin typeface="Cambria" pitchFamily="18" charset="0"/>
                <a:ea typeface="ＭＳ Ｐゴシック" pitchFamily="34" charset="-128"/>
              </a:rPr>
              <a:t>en </a:t>
            </a:r>
            <a:r>
              <a:rPr lang="tr-TR" sz="2500" dirty="0">
                <a:solidFill>
                  <a:srgbClr val="FF0000"/>
                </a:solidFill>
                <a:latin typeface="Cambria" pitchFamily="18" charset="0"/>
                <a:ea typeface="ＭＳ Ｐゴシック" pitchFamily="34" charset="-128"/>
              </a:rPr>
              <a:t>az 2 çalışanı </a:t>
            </a:r>
            <a:r>
              <a:rPr lang="tr-TR" sz="2500" dirty="0" smtClean="0">
                <a:solidFill>
                  <a:srgbClr val="000000"/>
                </a:solidFill>
                <a:latin typeface="Cambria" pitchFamily="18" charset="0"/>
                <a:ea typeface="ＭＳ Ｐゴシック" pitchFamily="34" charset="-128"/>
              </a:rPr>
              <a:t>olan bir işyerinde,</a:t>
            </a:r>
          </a:p>
          <a:p>
            <a:pPr marL="615950" lvl="2" indent="-342900" defTabSz="457200">
              <a:spcBef>
                <a:spcPts val="600"/>
              </a:spcBef>
              <a:buClr>
                <a:srgbClr val="0099FF"/>
              </a:buClr>
              <a:buSzPct val="100000"/>
              <a:buFont typeface="Wingdings" pitchFamily="2" charset="2"/>
              <a:buChar char="ü"/>
            </a:pPr>
            <a:r>
              <a:rPr lang="tr-TR" sz="2500" dirty="0" smtClean="0">
                <a:solidFill>
                  <a:srgbClr val="000000"/>
                </a:solidFill>
                <a:latin typeface="Cambria" pitchFamily="18" charset="0"/>
                <a:ea typeface="ＭＳ Ｐゴシック" pitchFamily="34" charset="-128"/>
              </a:rPr>
              <a:t>Dernekler, vakıflar, kamu kurumu niteliğindeki meslek kuruluşları, sendikalar, sanayi ve ticaret odaları, noterler</a:t>
            </a:r>
            <a:r>
              <a:rPr lang="tr-TR" sz="2500" dirty="0">
                <a:solidFill>
                  <a:srgbClr val="000000"/>
                </a:solidFill>
                <a:latin typeface="Cambria" pitchFamily="18" charset="0"/>
                <a:ea typeface="ＭＳ Ｐゴシック" pitchFamily="34" charset="-128"/>
              </a:rPr>
              <a:t> </a:t>
            </a:r>
            <a:r>
              <a:rPr lang="tr-TR" sz="2500" dirty="0" smtClean="0">
                <a:solidFill>
                  <a:srgbClr val="000000"/>
                </a:solidFill>
                <a:latin typeface="Cambria" pitchFamily="18" charset="0"/>
                <a:ea typeface="ＭＳ Ｐゴシック" pitchFamily="34" charset="-128"/>
              </a:rPr>
              <a:t>vb. işyerlerinde</a:t>
            </a:r>
            <a:endParaRPr lang="tr-TR" sz="2500" dirty="0">
              <a:solidFill>
                <a:srgbClr val="000000"/>
              </a:solidFill>
              <a:latin typeface="Cambria" pitchFamily="18" charset="0"/>
              <a:ea typeface="ＭＳ Ｐゴシック" pitchFamily="34" charset="-128"/>
            </a:endParaRPr>
          </a:p>
        </p:txBody>
      </p:sp>
      <p:sp>
        <p:nvSpPr>
          <p:cNvPr id="4" name="Başlık 3"/>
          <p:cNvSpPr>
            <a:spLocks noGrp="1"/>
          </p:cNvSpPr>
          <p:nvPr>
            <p:ph type="title"/>
          </p:nvPr>
        </p:nvSpPr>
        <p:spPr>
          <a:xfrm>
            <a:off x="4053384" y="602002"/>
            <a:ext cx="4979157" cy="1385133"/>
          </a:xfrm>
        </p:spPr>
        <p:txBody>
          <a:bodyPr/>
          <a:lstStyle/>
          <a:p>
            <a:r>
              <a:rPr lang="tr-TR" sz="3000" dirty="0">
                <a:solidFill>
                  <a:srgbClr val="FF0000"/>
                </a:solidFill>
                <a:effectLst/>
              </a:rPr>
              <a:t>HANGİ </a:t>
            </a:r>
            <a:r>
              <a:rPr lang="tr-TR" sz="3000" dirty="0" smtClean="0">
                <a:solidFill>
                  <a:srgbClr val="FF0000"/>
                </a:solidFill>
                <a:effectLst/>
              </a:rPr>
              <a:t>İŞYERLERİNDE PROGRAMA </a:t>
            </a:r>
            <a:r>
              <a:rPr lang="tr-TR" sz="3000" dirty="0">
                <a:solidFill>
                  <a:srgbClr val="FF0000"/>
                </a:solidFill>
                <a:effectLst/>
              </a:rPr>
              <a:t>KATILABİLİRİM?</a:t>
            </a:r>
          </a:p>
        </p:txBody>
      </p:sp>
      <p:sp>
        <p:nvSpPr>
          <p:cNvPr id="5" name="Slayt Numarası Yer Tutucusu 4"/>
          <p:cNvSpPr>
            <a:spLocks noGrp="1"/>
          </p:cNvSpPr>
          <p:nvPr>
            <p:ph type="sldNum" sz="quarter" idx="10"/>
          </p:nvPr>
        </p:nvSpPr>
        <p:spPr/>
        <p:txBody>
          <a:bodyPr/>
          <a:lstStyle/>
          <a:p>
            <a:pPr>
              <a:defRPr/>
            </a:pPr>
            <a:fld id="{44C320A6-E93E-4DDC-8D6B-3768E8C3FE14}" type="slidenum">
              <a:rPr lang="es-ES" smtClean="0"/>
              <a:pPr>
                <a:defRPr/>
              </a:pPr>
              <a:t>6</a:t>
            </a:fld>
            <a:endParaRPr lang="es-ES"/>
          </a:p>
        </p:txBody>
      </p:sp>
      <p:pic>
        <p:nvPicPr>
          <p:cNvPr id="6" name="Resi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6220" y="4558353"/>
            <a:ext cx="7137779" cy="2299648"/>
          </a:xfrm>
          <a:prstGeom prst="rect">
            <a:avLst/>
          </a:prstGeom>
        </p:spPr>
      </p:pic>
    </p:spTree>
    <p:extLst>
      <p:ext uri="{BB962C8B-B14F-4D97-AF65-F5344CB8AC3E}">
        <p14:creationId xmlns:p14="http://schemas.microsoft.com/office/powerpoint/2010/main" val="8115458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sz="half" idx="1"/>
          </p:nvPr>
        </p:nvSpPr>
        <p:spPr>
          <a:xfrm>
            <a:off x="710821" y="1483056"/>
            <a:ext cx="7491484" cy="3429000"/>
          </a:xfrm>
        </p:spPr>
        <p:txBody>
          <a:bodyPr/>
          <a:lstStyle/>
          <a:p>
            <a:pPr marL="342900" lvl="2" indent="-342900">
              <a:buClr>
                <a:schemeClr val="bg2"/>
              </a:buClr>
              <a:buFont typeface="Wingdings" pitchFamily="2" charset="2"/>
              <a:buChar char="ü"/>
            </a:pPr>
            <a:r>
              <a:rPr lang="tr-TR" sz="2500" b="1" dirty="0" smtClean="0">
                <a:solidFill>
                  <a:srgbClr val="000000"/>
                </a:solidFill>
                <a:latin typeface="Cambria" pitchFamily="18" charset="0"/>
                <a:ea typeface="ＭＳ Ｐゴシック" pitchFamily="34" charset="-128"/>
              </a:rPr>
              <a:t>Kendinizin belirlediği işyerlerinde veya İŞKUR tarafından </a:t>
            </a:r>
            <a:r>
              <a:rPr lang="tr-TR" sz="2500" b="1" dirty="0">
                <a:solidFill>
                  <a:srgbClr val="000000"/>
                </a:solidFill>
                <a:latin typeface="Cambria" pitchFamily="18" charset="0"/>
                <a:ea typeface="ＭＳ Ｐゴシック" pitchFamily="34" charset="-128"/>
              </a:rPr>
              <a:t>belirlenen bir işyerinde de programa katılabilirsiniz</a:t>
            </a:r>
          </a:p>
          <a:p>
            <a:pPr marL="342900" lvl="2" indent="-342900">
              <a:buClr>
                <a:schemeClr val="bg2"/>
              </a:buClr>
              <a:buFont typeface="Wingdings" pitchFamily="2" charset="2"/>
              <a:buChar char="ü"/>
            </a:pPr>
            <a:endParaRPr lang="tr-TR" sz="2500" b="1" dirty="0" smtClean="0">
              <a:solidFill>
                <a:srgbClr val="000000"/>
              </a:solidFill>
              <a:latin typeface="Cambria" pitchFamily="18" charset="0"/>
              <a:ea typeface="ＭＳ Ｐゴシック" pitchFamily="34" charset="-128"/>
            </a:endParaRPr>
          </a:p>
          <a:p>
            <a:pPr marL="342900" lvl="2" indent="-342900">
              <a:buClr>
                <a:schemeClr val="bg2"/>
              </a:buClr>
              <a:buFont typeface="Wingdings" pitchFamily="2" charset="2"/>
              <a:buChar char="ü"/>
            </a:pPr>
            <a:endParaRPr lang="tr-TR" sz="2500" b="1" dirty="0">
              <a:solidFill>
                <a:srgbClr val="000000"/>
              </a:solidFill>
              <a:latin typeface="Cambria" pitchFamily="18" charset="0"/>
              <a:ea typeface="ＭＳ Ｐゴシック" pitchFamily="34" charset="-128"/>
            </a:endParaRPr>
          </a:p>
          <a:p>
            <a:pPr marL="0" indent="0">
              <a:buNone/>
            </a:pPr>
            <a:endParaRPr lang="tr-TR" dirty="0"/>
          </a:p>
        </p:txBody>
      </p:sp>
      <p:sp>
        <p:nvSpPr>
          <p:cNvPr id="5" name="Slayt Numarası Yer Tutucusu 4"/>
          <p:cNvSpPr>
            <a:spLocks noGrp="1"/>
          </p:cNvSpPr>
          <p:nvPr>
            <p:ph type="sldNum" sz="quarter" idx="10"/>
          </p:nvPr>
        </p:nvSpPr>
        <p:spPr/>
        <p:txBody>
          <a:bodyPr/>
          <a:lstStyle/>
          <a:p>
            <a:pPr>
              <a:defRPr/>
            </a:pPr>
            <a:fld id="{44C320A6-E93E-4DDC-8D6B-3768E8C3FE14}" type="slidenum">
              <a:rPr lang="es-ES" smtClean="0"/>
              <a:pPr>
                <a:defRPr/>
              </a:pPr>
              <a:t>7</a:t>
            </a:fld>
            <a:endParaRPr lang="es-ES"/>
          </a:p>
        </p:txBody>
      </p:sp>
      <p:pic>
        <p:nvPicPr>
          <p:cNvPr id="7" name="İçerik Yer Tutucusu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446663" y="2893325"/>
            <a:ext cx="5677469" cy="3603009"/>
          </a:xfrm>
        </p:spPr>
      </p:pic>
    </p:spTree>
    <p:extLst>
      <p:ext uri="{BB962C8B-B14F-4D97-AF65-F5344CB8AC3E}">
        <p14:creationId xmlns:p14="http://schemas.microsoft.com/office/powerpoint/2010/main" val="39748181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sz="half" idx="1"/>
          </p:nvPr>
        </p:nvSpPr>
        <p:spPr>
          <a:xfrm>
            <a:off x="736979" y="1746914"/>
            <a:ext cx="7888405" cy="2634018"/>
          </a:xfrm>
        </p:spPr>
        <p:txBody>
          <a:bodyPr/>
          <a:lstStyle/>
          <a:p>
            <a:pPr>
              <a:buClr>
                <a:schemeClr val="bg2"/>
              </a:buClr>
              <a:buFont typeface="Wingdings" pitchFamily="2" charset="2"/>
              <a:buChar char="ü"/>
            </a:pPr>
            <a:r>
              <a:rPr lang="tr-TR" sz="2500" b="1" dirty="0" smtClean="0">
                <a:solidFill>
                  <a:srgbClr val="000000"/>
                </a:solidFill>
                <a:latin typeface="Cambria" pitchFamily="18" charset="0"/>
                <a:ea typeface="ＭＳ Ｐゴシック" pitchFamily="34" charset="-128"/>
              </a:rPr>
              <a:t>15 yaşını dolduranlar,</a:t>
            </a:r>
          </a:p>
          <a:p>
            <a:pPr>
              <a:buClr>
                <a:schemeClr val="bg2"/>
              </a:buClr>
              <a:buFont typeface="Wingdings" pitchFamily="2" charset="2"/>
              <a:buChar char="ü"/>
            </a:pPr>
            <a:r>
              <a:rPr lang="tr-TR" sz="2500" b="1" dirty="0" smtClean="0">
                <a:solidFill>
                  <a:srgbClr val="000000"/>
                </a:solidFill>
                <a:latin typeface="Cambria" pitchFamily="18" charset="0"/>
                <a:ea typeface="ＭＳ Ｐゴシック" pitchFamily="34" charset="-128"/>
              </a:rPr>
              <a:t>Son 1 ayda uzun vadeli sigorta primi bulunmayan Kuruma kayıtlı işsizler,</a:t>
            </a:r>
          </a:p>
          <a:p>
            <a:pPr>
              <a:buClr>
                <a:schemeClr val="bg2"/>
              </a:buClr>
              <a:buFont typeface="Wingdings" pitchFamily="2" charset="2"/>
              <a:buChar char="ü"/>
            </a:pPr>
            <a:r>
              <a:rPr lang="tr-TR" sz="2500" b="1" dirty="0" smtClean="0">
                <a:solidFill>
                  <a:srgbClr val="000000"/>
                </a:solidFill>
                <a:latin typeface="Cambria" pitchFamily="18" charset="0"/>
                <a:ea typeface="ＭＳ Ｐゴシック" pitchFamily="34" charset="-128"/>
              </a:rPr>
              <a:t>Ön </a:t>
            </a:r>
            <a:r>
              <a:rPr lang="tr-TR" sz="2500" b="1" dirty="0">
                <a:solidFill>
                  <a:srgbClr val="000000"/>
                </a:solidFill>
                <a:latin typeface="Cambria" pitchFamily="18" charset="0"/>
                <a:ea typeface="ＭＳ Ｐゴシック" pitchFamily="34" charset="-128"/>
              </a:rPr>
              <a:t>lisans, lisans, yüksek lisans</a:t>
            </a:r>
            <a:r>
              <a:rPr lang="tr-TR" sz="2500" b="1" dirty="0" smtClean="0">
                <a:solidFill>
                  <a:srgbClr val="000000"/>
                </a:solidFill>
                <a:latin typeface="Cambria" pitchFamily="18" charset="0"/>
                <a:ea typeface="ＭＳ Ｐゴシック" pitchFamily="34" charset="-128"/>
              </a:rPr>
              <a:t>, doktora </a:t>
            </a:r>
            <a:r>
              <a:rPr lang="tr-TR" sz="2500" b="1" dirty="0">
                <a:solidFill>
                  <a:srgbClr val="000000"/>
                </a:solidFill>
                <a:latin typeface="Cambria" pitchFamily="18" charset="0"/>
                <a:ea typeface="ＭＳ Ｐゴシック" pitchFamily="34" charset="-128"/>
              </a:rPr>
              <a:t>ve ikinci öğretim öğrencileri </a:t>
            </a:r>
          </a:p>
          <a:p>
            <a:pPr>
              <a:buClr>
                <a:schemeClr val="bg2"/>
              </a:buClr>
              <a:buFont typeface="Wingdings" pitchFamily="2" charset="2"/>
              <a:buChar char="ü"/>
            </a:pPr>
            <a:r>
              <a:rPr lang="tr-TR" sz="2500" b="1" dirty="0" smtClean="0">
                <a:solidFill>
                  <a:srgbClr val="000000"/>
                </a:solidFill>
                <a:latin typeface="Cambria" pitchFamily="18" charset="0"/>
                <a:ea typeface="ＭＳ Ｐゴシック" pitchFamily="34" charset="-128"/>
              </a:rPr>
              <a:t>Açık öğretimin her kademesindeki öğrenciler </a:t>
            </a:r>
          </a:p>
          <a:p>
            <a:pPr>
              <a:buClr>
                <a:schemeClr val="bg2"/>
              </a:buClr>
              <a:buFont typeface="Wingdings" pitchFamily="2" charset="2"/>
              <a:buChar char="ü"/>
            </a:pPr>
            <a:r>
              <a:rPr lang="tr-TR" sz="2500" b="1" dirty="0" smtClean="0">
                <a:solidFill>
                  <a:srgbClr val="000000"/>
                </a:solidFill>
                <a:latin typeface="Cambria" pitchFamily="18" charset="0"/>
                <a:ea typeface="ＭＳ Ｐゴシック" pitchFamily="34" charset="-128"/>
              </a:rPr>
              <a:t>Lise öğrencileri </a:t>
            </a:r>
            <a:endParaRPr lang="tr-TR" sz="2500" b="1" dirty="0">
              <a:solidFill>
                <a:srgbClr val="000000"/>
              </a:solidFill>
              <a:latin typeface="Cambria" pitchFamily="18" charset="0"/>
              <a:ea typeface="ＭＳ Ｐゴシック" pitchFamily="34" charset="-128"/>
            </a:endParaRPr>
          </a:p>
        </p:txBody>
      </p:sp>
      <p:sp>
        <p:nvSpPr>
          <p:cNvPr id="4" name="Başlık 3"/>
          <p:cNvSpPr>
            <a:spLocks noGrp="1"/>
          </p:cNvSpPr>
          <p:nvPr>
            <p:ph type="title"/>
          </p:nvPr>
        </p:nvSpPr>
        <p:spPr>
          <a:xfrm>
            <a:off x="982639" y="928048"/>
            <a:ext cx="7334274" cy="914400"/>
          </a:xfrm>
        </p:spPr>
        <p:txBody>
          <a:bodyPr/>
          <a:lstStyle/>
          <a:p>
            <a:r>
              <a:rPr lang="tr-TR" sz="3600" dirty="0" smtClean="0">
                <a:solidFill>
                  <a:srgbClr val="FF0000"/>
                </a:solidFill>
                <a:effectLst>
                  <a:outerShdw blurRad="38100" dist="38100" dir="2700000" algn="tl">
                    <a:srgbClr val="000000">
                      <a:alpha val="43137"/>
                    </a:srgbClr>
                  </a:outerShdw>
                </a:effectLst>
              </a:rPr>
              <a:t>	KİMLER </a:t>
            </a:r>
            <a:r>
              <a:rPr lang="tr-TR" sz="3600" dirty="0">
                <a:solidFill>
                  <a:srgbClr val="FF0000"/>
                </a:solidFill>
                <a:effectLst>
                  <a:outerShdw blurRad="38100" dist="38100" dir="2700000" algn="tl">
                    <a:srgbClr val="000000">
                      <a:alpha val="43137"/>
                    </a:srgbClr>
                  </a:outerShdw>
                </a:effectLst>
              </a:rPr>
              <a:t>KATILABİLİR?</a:t>
            </a:r>
          </a:p>
        </p:txBody>
      </p:sp>
      <p:sp>
        <p:nvSpPr>
          <p:cNvPr id="5" name="Slayt Numarası Yer Tutucusu 4"/>
          <p:cNvSpPr>
            <a:spLocks noGrp="1"/>
          </p:cNvSpPr>
          <p:nvPr>
            <p:ph type="sldNum" sz="quarter" idx="10"/>
          </p:nvPr>
        </p:nvSpPr>
        <p:spPr/>
        <p:txBody>
          <a:bodyPr/>
          <a:lstStyle/>
          <a:p>
            <a:pPr>
              <a:defRPr/>
            </a:pPr>
            <a:fld id="{44C320A6-E93E-4DDC-8D6B-3768E8C3FE14}" type="slidenum">
              <a:rPr lang="es-ES" smtClean="0"/>
              <a:pPr>
                <a:defRPr/>
              </a:pPr>
              <a:t>8</a:t>
            </a:fld>
            <a:endParaRPr lang="es-ES"/>
          </a:p>
        </p:txBody>
      </p:sp>
      <p:pic>
        <p:nvPicPr>
          <p:cNvPr id="7" name="Picture 3" descr="D:\Profil\seher.ozdemir\Desktop\İEP\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251519">
            <a:off x="6024205" y="3899261"/>
            <a:ext cx="2806291" cy="273614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110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çerik Yer Tutucusu 1"/>
          <p:cNvSpPr>
            <a:spLocks noGrp="1"/>
          </p:cNvSpPr>
          <p:nvPr>
            <p:ph sz="half" idx="1"/>
          </p:nvPr>
        </p:nvSpPr>
        <p:spPr>
          <a:xfrm>
            <a:off x="533399" y="1892383"/>
            <a:ext cx="8064335" cy="4677877"/>
          </a:xfrm>
        </p:spPr>
        <p:txBody>
          <a:bodyPr/>
          <a:lstStyle/>
          <a:p>
            <a:pPr marL="273050" lvl="2" indent="0" algn="just" defTabSz="457200">
              <a:spcBef>
                <a:spcPts val="600"/>
              </a:spcBef>
              <a:buClr>
                <a:srgbClr val="0099FF"/>
              </a:buClr>
              <a:buSzPct val="100000"/>
              <a:buNone/>
            </a:pPr>
            <a:r>
              <a:rPr lang="tr-TR" sz="2500" b="1" dirty="0" smtClean="0">
                <a:solidFill>
                  <a:srgbClr val="000000"/>
                </a:solidFill>
                <a:latin typeface="Cambria" pitchFamily="18" charset="0"/>
                <a:ea typeface="ＭＳ Ｐゴシック" pitchFamily="34" charset="-128"/>
              </a:rPr>
              <a:t>ÖNCELİKLE İŞKUR’A KAYDOLMANIZ GEREKİR </a:t>
            </a:r>
          </a:p>
          <a:p>
            <a:pPr marL="615950" lvl="2" indent="-342900" algn="just" defTabSz="457200">
              <a:spcBef>
                <a:spcPts val="600"/>
              </a:spcBef>
              <a:buClr>
                <a:srgbClr val="0099FF"/>
              </a:buClr>
              <a:buSzPct val="100000"/>
              <a:buFont typeface="Wingdings" pitchFamily="2" charset="2"/>
              <a:buChar char="ü"/>
            </a:pPr>
            <a:r>
              <a:rPr lang="tr-TR" sz="2500" b="1" dirty="0" smtClean="0">
                <a:solidFill>
                  <a:srgbClr val="FF0000"/>
                </a:solidFill>
                <a:effectLst>
                  <a:outerShdw blurRad="38100" dist="38100" dir="2700000" algn="tl">
                    <a:srgbClr val="000000">
                      <a:alpha val="43137"/>
                    </a:srgbClr>
                  </a:outerShdw>
                </a:effectLst>
                <a:latin typeface="Cambria" pitchFamily="18" charset="0"/>
                <a:ea typeface="ＭＳ Ｐゴシック" pitchFamily="34" charset="-128"/>
              </a:rPr>
              <a:t>www.iskur.gov.tr</a:t>
            </a:r>
            <a:r>
              <a:rPr lang="tr-TR" sz="2500" b="1" dirty="0" smtClean="0">
                <a:solidFill>
                  <a:srgbClr val="000000"/>
                </a:solidFill>
                <a:latin typeface="Cambria" pitchFamily="18" charset="0"/>
                <a:ea typeface="ＭＳ Ｐゴシック" pitchFamily="34" charset="-128"/>
              </a:rPr>
              <a:t> adresinden,</a:t>
            </a:r>
            <a:endParaRPr lang="tr-TR" sz="2500" b="1" dirty="0">
              <a:solidFill>
                <a:srgbClr val="000000"/>
              </a:solidFill>
              <a:latin typeface="Cambria" pitchFamily="18" charset="0"/>
              <a:ea typeface="ＭＳ Ｐゴシック" pitchFamily="34" charset="-128"/>
            </a:endParaRPr>
          </a:p>
          <a:p>
            <a:pPr marL="742950" lvl="2" indent="-469900" algn="just" defTabSz="457200">
              <a:spcBef>
                <a:spcPts val="600"/>
              </a:spcBef>
              <a:buClr>
                <a:srgbClr val="0099FF"/>
              </a:buClr>
              <a:buSzPct val="100000"/>
              <a:buBlip>
                <a:blip r:embed="rId2"/>
              </a:buBlip>
            </a:pPr>
            <a:endParaRPr lang="tr-TR" sz="2500" b="1" dirty="0">
              <a:solidFill>
                <a:srgbClr val="000000"/>
              </a:solidFill>
              <a:latin typeface="Cambria" pitchFamily="18" charset="0"/>
              <a:ea typeface="ＭＳ Ｐゴシック" pitchFamily="34" charset="-128"/>
            </a:endParaRPr>
          </a:p>
          <a:p>
            <a:pPr marL="742950" lvl="2" indent="-469900" algn="just" defTabSz="457200">
              <a:spcBef>
                <a:spcPts val="600"/>
              </a:spcBef>
              <a:buClr>
                <a:srgbClr val="0099FF"/>
              </a:buClr>
              <a:buSzPct val="100000"/>
              <a:buBlip>
                <a:blip r:embed="rId2"/>
              </a:buBlip>
            </a:pPr>
            <a:endParaRPr lang="tr-TR" sz="2500" b="1" dirty="0">
              <a:solidFill>
                <a:srgbClr val="000000"/>
              </a:solidFill>
              <a:latin typeface="Cambria" pitchFamily="18" charset="0"/>
              <a:ea typeface="ＭＳ Ｐゴシック" pitchFamily="34" charset="-128"/>
            </a:endParaRPr>
          </a:p>
          <a:p>
            <a:pPr marL="615950" lvl="2" indent="-342900" defTabSz="457200">
              <a:spcBef>
                <a:spcPts val="600"/>
              </a:spcBef>
              <a:buClr>
                <a:srgbClr val="0099FF"/>
              </a:buClr>
              <a:buSzPct val="100000"/>
              <a:buFont typeface="Wingdings" pitchFamily="2" charset="2"/>
              <a:buChar char="ü"/>
            </a:pPr>
            <a:r>
              <a:rPr lang="tr-TR" sz="2500" b="1" dirty="0">
                <a:solidFill>
                  <a:srgbClr val="000000"/>
                </a:solidFill>
                <a:latin typeface="Cambria" pitchFamily="18" charset="0"/>
                <a:ea typeface="ＭＳ Ｐゴシック" pitchFamily="34" charset="-128"/>
              </a:rPr>
              <a:t>81 ilde bulunan Çalışma ve İş Kurumu İl </a:t>
            </a:r>
            <a:r>
              <a:rPr lang="tr-TR" sz="2500" b="1" dirty="0" smtClean="0">
                <a:solidFill>
                  <a:srgbClr val="000000"/>
                </a:solidFill>
                <a:latin typeface="Cambria" pitchFamily="18" charset="0"/>
                <a:ea typeface="ＭＳ Ｐゴシック" pitchFamily="34" charset="-128"/>
              </a:rPr>
              <a:t>Müdürlüklerinden,</a:t>
            </a:r>
            <a:endParaRPr lang="tr-TR" sz="2500" b="1" dirty="0">
              <a:solidFill>
                <a:srgbClr val="000000"/>
              </a:solidFill>
              <a:latin typeface="Cambria" pitchFamily="18" charset="0"/>
              <a:ea typeface="ＭＳ Ｐゴシック" pitchFamily="34" charset="-128"/>
            </a:endParaRPr>
          </a:p>
          <a:p>
            <a:pPr marL="615950" lvl="2" indent="-342900" defTabSz="457200">
              <a:spcBef>
                <a:spcPts val="600"/>
              </a:spcBef>
              <a:buClr>
                <a:srgbClr val="0099FF"/>
              </a:buClr>
              <a:buSzPct val="100000"/>
              <a:buFont typeface="Wingdings" pitchFamily="2" charset="2"/>
              <a:buChar char="ü"/>
            </a:pPr>
            <a:r>
              <a:rPr lang="tr-TR" sz="2500" b="1" dirty="0" smtClean="0">
                <a:solidFill>
                  <a:srgbClr val="000000"/>
                </a:solidFill>
                <a:latin typeface="Cambria" pitchFamily="18" charset="0"/>
                <a:ea typeface="ＭＳ Ｐゴシック" pitchFamily="34" charset="-128"/>
              </a:rPr>
              <a:t>70 civarı </a:t>
            </a:r>
            <a:r>
              <a:rPr lang="tr-TR" sz="2500" b="1" dirty="0">
                <a:solidFill>
                  <a:srgbClr val="000000"/>
                </a:solidFill>
                <a:latin typeface="Cambria" pitchFamily="18" charset="0"/>
                <a:ea typeface="ＭＳ Ｐゴシック" pitchFamily="34" charset="-128"/>
              </a:rPr>
              <a:t>ilçede bulunan Hizmet </a:t>
            </a:r>
            <a:r>
              <a:rPr lang="tr-TR" sz="2500" b="1" dirty="0" smtClean="0">
                <a:solidFill>
                  <a:srgbClr val="000000"/>
                </a:solidFill>
                <a:latin typeface="Cambria" pitchFamily="18" charset="0"/>
                <a:ea typeface="ＭＳ Ｐゴシック" pitchFamily="34" charset="-128"/>
              </a:rPr>
              <a:t>Merkezlerinden,</a:t>
            </a:r>
          </a:p>
          <a:p>
            <a:pPr marL="615950" lvl="2" indent="-342900" defTabSz="457200">
              <a:spcBef>
                <a:spcPts val="600"/>
              </a:spcBef>
              <a:buClr>
                <a:srgbClr val="0099FF"/>
              </a:buClr>
              <a:buSzPct val="100000"/>
              <a:buFont typeface="Wingdings" pitchFamily="2" charset="2"/>
              <a:buChar char="ü"/>
            </a:pPr>
            <a:r>
              <a:rPr lang="tr-TR" sz="2500" b="1" dirty="0" smtClean="0">
                <a:solidFill>
                  <a:srgbClr val="000000"/>
                </a:solidFill>
                <a:latin typeface="Cambria" pitchFamily="18" charset="0"/>
                <a:ea typeface="ＭＳ Ｐゴシック" pitchFamily="34" charset="-128"/>
              </a:rPr>
              <a:t>Varsa üniversitenizdeki irtibat </a:t>
            </a:r>
            <a:r>
              <a:rPr lang="tr-TR" sz="2500" b="1" dirty="0">
                <a:solidFill>
                  <a:srgbClr val="000000"/>
                </a:solidFill>
                <a:latin typeface="Cambria" pitchFamily="18" charset="0"/>
                <a:ea typeface="ＭＳ Ｐゴシック" pitchFamily="34" charset="-128"/>
              </a:rPr>
              <a:t>noktasından </a:t>
            </a:r>
            <a:r>
              <a:rPr lang="tr-TR" sz="2500" b="1" dirty="0" smtClean="0">
                <a:solidFill>
                  <a:srgbClr val="000000"/>
                </a:solidFill>
                <a:latin typeface="Cambria" pitchFamily="18" charset="0"/>
                <a:ea typeface="ＭＳ Ｐゴシック" pitchFamily="34" charset="-128"/>
              </a:rPr>
              <a:t>(öğrenciler)</a:t>
            </a:r>
            <a:endParaRPr lang="tr-TR" sz="2500" b="1" dirty="0">
              <a:solidFill>
                <a:srgbClr val="000000"/>
              </a:solidFill>
              <a:latin typeface="Cambria" pitchFamily="18" charset="0"/>
              <a:ea typeface="ＭＳ Ｐゴシック" pitchFamily="34" charset="-128"/>
            </a:endParaRPr>
          </a:p>
          <a:p>
            <a:pPr marL="742950" lvl="2" indent="-469900" algn="just" defTabSz="457200">
              <a:spcBef>
                <a:spcPts val="600"/>
              </a:spcBef>
              <a:buClr>
                <a:srgbClr val="0099FF"/>
              </a:buClr>
              <a:buSzPct val="100000"/>
              <a:buBlip>
                <a:blip r:embed="rId2"/>
              </a:buBlip>
            </a:pPr>
            <a:endParaRPr lang="tr-TR" dirty="0"/>
          </a:p>
        </p:txBody>
      </p:sp>
      <p:sp>
        <p:nvSpPr>
          <p:cNvPr id="4" name="Başlık 3"/>
          <p:cNvSpPr>
            <a:spLocks noGrp="1"/>
          </p:cNvSpPr>
          <p:nvPr>
            <p:ph type="title"/>
          </p:nvPr>
        </p:nvSpPr>
        <p:spPr>
          <a:xfrm>
            <a:off x="3343701" y="732323"/>
            <a:ext cx="5658290" cy="914400"/>
          </a:xfrm>
        </p:spPr>
        <p:txBody>
          <a:bodyPr/>
          <a:lstStyle/>
          <a:p>
            <a:r>
              <a:rPr lang="tr-TR" sz="4000" dirty="0" smtClean="0">
                <a:solidFill>
                  <a:srgbClr val="FF0000"/>
                </a:solidFill>
                <a:effectLst>
                  <a:outerShdw blurRad="38100" dist="38100" dir="2700000" algn="tl">
                    <a:srgbClr val="000000">
                      <a:alpha val="43137"/>
                    </a:srgbClr>
                  </a:outerShdw>
                </a:effectLst>
              </a:rPr>
              <a:t>NASIL BAŞVURU YAPABİLİRİM?</a:t>
            </a:r>
            <a:endParaRPr lang="tr-TR" sz="4000" dirty="0">
              <a:solidFill>
                <a:srgbClr val="FF0000"/>
              </a:solidFill>
              <a:effectLst>
                <a:outerShdw blurRad="38100" dist="38100" dir="2700000" algn="tl">
                  <a:srgbClr val="000000">
                    <a:alpha val="43137"/>
                  </a:srgbClr>
                </a:outerShdw>
              </a:effectLst>
            </a:endParaRPr>
          </a:p>
        </p:txBody>
      </p:sp>
      <p:sp>
        <p:nvSpPr>
          <p:cNvPr id="5" name="Slayt Numarası Yer Tutucusu 4"/>
          <p:cNvSpPr>
            <a:spLocks noGrp="1"/>
          </p:cNvSpPr>
          <p:nvPr>
            <p:ph type="sldNum" sz="quarter" idx="10"/>
          </p:nvPr>
        </p:nvSpPr>
        <p:spPr/>
        <p:txBody>
          <a:bodyPr/>
          <a:lstStyle/>
          <a:p>
            <a:pPr>
              <a:defRPr/>
            </a:pPr>
            <a:fld id="{44C320A6-E93E-4DDC-8D6B-3768E8C3FE14}" type="slidenum">
              <a:rPr lang="es-ES" smtClean="0"/>
              <a:pPr>
                <a:defRPr/>
              </a:pPr>
              <a:t>9</a:t>
            </a:fld>
            <a:endParaRPr lang="es-ES"/>
          </a:p>
        </p:txBody>
      </p:sp>
      <p:pic>
        <p:nvPicPr>
          <p:cNvPr id="6" name="Resi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4508" y="2793000"/>
            <a:ext cx="7483226" cy="799017"/>
          </a:xfrm>
          <a:prstGeom prst="rect">
            <a:avLst/>
          </a:prstGeom>
        </p:spPr>
      </p:pic>
      <p:pic>
        <p:nvPicPr>
          <p:cNvPr id="1026" name="Picture 2" descr="http://www.goomass.com/images/wkr-ucretsiz.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4088" y="5278929"/>
            <a:ext cx="1949912" cy="15790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942195"/>
      </p:ext>
    </p:extLst>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Custom 1">
      <a:dk1>
        <a:sysClr val="windowText" lastClr="000000"/>
      </a:dk1>
      <a:lt1>
        <a:sysClr val="window" lastClr="FFFFFF"/>
      </a:lt1>
      <a:dk2>
        <a:srgbClr val="073E87"/>
      </a:dk2>
      <a:lt2>
        <a:srgbClr val="C6E7FC"/>
      </a:lt2>
      <a:accent1>
        <a:srgbClr val="000080"/>
      </a:accent1>
      <a:accent2>
        <a:srgbClr val="FFCC66"/>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iskur">
  <a:themeElements>
    <a:clrScheme name="Custom 1">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Ofis Klasik">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3200" b="1" i="0" u="none" strike="noStrike" cap="none" normalizeH="0" baseline="0" smtClean="0">
            <a:ln>
              <a:noFill/>
            </a:ln>
            <a:solidFill>
              <a:srgbClr val="000066"/>
            </a:solidFill>
            <a:effectLst>
              <a:outerShdw blurRad="38100" dist="38100" dir="2700000" algn="tl">
                <a:srgbClr val="000000">
                  <a:alpha val="43137"/>
                </a:srgbClr>
              </a:outerShdw>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s-ES" sz="3200" b="1" i="0" u="none" strike="noStrike" cap="none" normalizeH="0" baseline="0" smtClean="0">
            <a:ln>
              <a:noFill/>
            </a:ln>
            <a:solidFill>
              <a:srgbClr val="000066"/>
            </a:solidFill>
            <a:effectLst>
              <a:outerShdw blurRad="38100" dist="38100" dir="2700000" algn="tl">
                <a:srgbClr val="000000">
                  <a:alpha val="43137"/>
                </a:srgbClr>
              </a:outerShdw>
            </a:effectLst>
            <a:latin typeface="Times New Roman" pitchFamily="18" charset="0"/>
          </a:defRPr>
        </a:defPPr>
      </a:lstStyle>
    </a:lnDef>
  </a:objectDefaults>
  <a:extraClrSchemeLst>
    <a:extraClrScheme>
      <a:clrScheme name="Diseño predeterminado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iseño predeterminad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iseño predeterminad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IKG PRO.thmx</Template>
  <TotalTime>10426</TotalTime>
  <Words>768</Words>
  <Application>Microsoft Office PowerPoint</Application>
  <PresentationFormat>Ekran Gösterisi (4:3)</PresentationFormat>
  <Paragraphs>144</Paragraphs>
  <Slides>24</Slides>
  <Notes>0</Notes>
  <HiddenSlides>0</HiddenSlides>
  <MMClips>0</MMClips>
  <ScaleCrop>false</ScaleCrop>
  <HeadingPairs>
    <vt:vector size="4" baseType="variant">
      <vt:variant>
        <vt:lpstr>Tema</vt:lpstr>
      </vt:variant>
      <vt:variant>
        <vt:i4>3</vt:i4>
      </vt:variant>
      <vt:variant>
        <vt:lpstr>Slayt Başlıkları</vt:lpstr>
      </vt:variant>
      <vt:variant>
        <vt:i4>24</vt:i4>
      </vt:variant>
    </vt:vector>
  </HeadingPairs>
  <TitlesOfParts>
    <vt:vector size="27" baseType="lpstr">
      <vt:lpstr>Custom Design</vt:lpstr>
      <vt:lpstr>1_Custom Design</vt:lpstr>
      <vt:lpstr>iskur</vt:lpstr>
      <vt:lpstr>PowerPoint Sunusu</vt:lpstr>
      <vt:lpstr>İşveren ile iş arayan arasında köprü görevi yapan İŞKUR olarak iş arayanlara yönelik; - iş ve meslek danışmanlığı, - işbaşı eğitim, - mesleki eğitim, - işe yerleştirme, hizmetleri sunuyoruz.</vt:lpstr>
      <vt:lpstr>İş ve Meslek Danışmanlığı</vt:lpstr>
      <vt:lpstr>İŞBAŞI EĞİTİM PROGRAMI</vt:lpstr>
      <vt:lpstr>PROGRAMIN FAYDALARI NELERDİR</vt:lpstr>
      <vt:lpstr>HANGİ İŞYERLERİNDE PROGRAMA KATILABİLİRİM?</vt:lpstr>
      <vt:lpstr>PowerPoint Sunusu</vt:lpstr>
      <vt:lpstr> KİMLER KATILABİLİR?</vt:lpstr>
      <vt:lpstr>NASIL BAŞVURU YAPABİLİRİM?</vt:lpstr>
      <vt:lpstr>NASIL BAŞVURU YAPABİLİRİM?</vt:lpstr>
      <vt:lpstr>PROGRAM NE KADAR SÜRÜYOR?</vt:lpstr>
      <vt:lpstr>PROGRAM SÜRESİNCE MADDİ KAZANCIM OLACAK MI?</vt:lpstr>
      <vt:lpstr>PowerPoint Sunusu</vt:lpstr>
      <vt:lpstr>PowerPoint Sunusu</vt:lpstr>
      <vt:lpstr>SERTİFİKA</vt:lpstr>
      <vt:lpstr>PROGRAMDA UYULMASI GEREKENLER</vt:lpstr>
      <vt:lpstr>İŞBAŞI EĞİTİM PROGRAMI TEŞVİKİ  4447 GEÇİCİ 15. MADDE </vt:lpstr>
      <vt:lpstr> + 1 İSTİHDAM </vt:lpstr>
      <vt:lpstr>PowerPoint Sunusu</vt:lpstr>
      <vt:lpstr>KADIN, GENÇ VE MESLEKİ YETERLİLİK TEŞVİKİ 4447 GEÇİCİ 10. MADDE</vt:lpstr>
      <vt:lpstr>PowerPoint Sunusu</vt:lpstr>
      <vt:lpstr>PowerPoint Sunusu</vt:lpstr>
      <vt:lpstr>İŞSİZLİK ÖDENEĞİ ALANLARIN İSTİHDAMI TEŞVİKİ</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creator>
  <cp:lastModifiedBy>Atilla ÇAKIR</cp:lastModifiedBy>
  <cp:revision>1424</cp:revision>
  <cp:lastPrinted>2015-02-02T11:59:25Z</cp:lastPrinted>
  <dcterms:created xsi:type="dcterms:W3CDTF">2012-04-13T04:42:51Z</dcterms:created>
  <dcterms:modified xsi:type="dcterms:W3CDTF">2017-04-21T06:58:10Z</dcterms:modified>
</cp:coreProperties>
</file>