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59"/>
  </p:notesMasterIdLst>
  <p:handoutMasterIdLst>
    <p:handoutMasterId r:id="rId60"/>
  </p:handoutMasterIdLst>
  <p:sldIdLst>
    <p:sldId id="1780" r:id="rId2"/>
    <p:sldId id="1797" r:id="rId3"/>
    <p:sldId id="1743" r:id="rId4"/>
    <p:sldId id="1744" r:id="rId5"/>
    <p:sldId id="1556" r:id="rId6"/>
    <p:sldId id="1555" r:id="rId7"/>
    <p:sldId id="828" r:id="rId8"/>
    <p:sldId id="1557" r:id="rId9"/>
    <p:sldId id="1558" r:id="rId10"/>
    <p:sldId id="1559" r:id="rId11"/>
    <p:sldId id="1560" r:id="rId12"/>
    <p:sldId id="1561" r:id="rId13"/>
    <p:sldId id="1562" r:id="rId14"/>
    <p:sldId id="1751" r:id="rId15"/>
    <p:sldId id="1564" r:id="rId16"/>
    <p:sldId id="1563" r:id="rId17"/>
    <p:sldId id="1625" r:id="rId18"/>
    <p:sldId id="1626" r:id="rId19"/>
    <p:sldId id="1670" r:id="rId20"/>
    <p:sldId id="1753" r:id="rId21"/>
    <p:sldId id="923" r:id="rId22"/>
    <p:sldId id="831" r:id="rId23"/>
    <p:sldId id="832" r:id="rId24"/>
    <p:sldId id="921" r:id="rId25"/>
    <p:sldId id="833" r:id="rId26"/>
    <p:sldId id="834" r:id="rId27"/>
    <p:sldId id="924" r:id="rId28"/>
    <p:sldId id="1679" r:id="rId29"/>
    <p:sldId id="1762" r:id="rId30"/>
    <p:sldId id="835" r:id="rId31"/>
    <p:sldId id="1763" r:id="rId32"/>
    <p:sldId id="1764" r:id="rId33"/>
    <p:sldId id="836" r:id="rId34"/>
    <p:sldId id="837" r:id="rId35"/>
    <p:sldId id="1663" r:id="rId36"/>
    <p:sldId id="1664" r:id="rId37"/>
    <p:sldId id="1665" r:id="rId38"/>
    <p:sldId id="1673" r:id="rId39"/>
    <p:sldId id="1676" r:id="rId40"/>
    <p:sldId id="1712" r:id="rId41"/>
    <p:sldId id="1722" r:id="rId42"/>
    <p:sldId id="890" r:id="rId43"/>
    <p:sldId id="891" r:id="rId44"/>
    <p:sldId id="892" r:id="rId45"/>
    <p:sldId id="893" r:id="rId46"/>
    <p:sldId id="894" r:id="rId47"/>
    <p:sldId id="1796" r:id="rId48"/>
    <p:sldId id="915" r:id="rId49"/>
    <p:sldId id="1662" r:id="rId50"/>
    <p:sldId id="1587" r:id="rId51"/>
    <p:sldId id="1588" r:id="rId52"/>
    <p:sldId id="1792" r:id="rId53"/>
    <p:sldId id="1793" r:id="rId54"/>
    <p:sldId id="1794" r:id="rId55"/>
    <p:sldId id="1795" r:id="rId56"/>
    <p:sldId id="1798" r:id="rId57"/>
    <p:sldId id="1784" r:id="rId5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98" autoAdjust="0"/>
    <p:restoredTop sz="98995" autoAdjust="0"/>
  </p:normalViewPr>
  <p:slideViewPr>
    <p:cSldViewPr>
      <p:cViewPr>
        <p:scale>
          <a:sx n="50" d="100"/>
          <a:sy n="50" d="100"/>
        </p:scale>
        <p:origin x="-3384" y="-1548"/>
      </p:cViewPr>
      <p:guideLst>
        <p:guide orient="horz" pos="2160"/>
        <p:guide pos="2880"/>
      </p:guideLst>
    </p:cSldViewPr>
  </p:slideViewPr>
  <p:outlineViewPr>
    <p:cViewPr>
      <p:scale>
        <a:sx n="33" d="100"/>
        <a:sy n="33" d="100"/>
      </p:scale>
      <p:origin x="276" y="20568"/>
    </p:cViewPr>
    <p:sldLst>
      <p:sld r:id="rId1" collapse="1"/>
    </p:sldLst>
  </p:outlineViewPr>
  <p:notesTextViewPr>
    <p:cViewPr>
      <p:scale>
        <a:sx n="100" d="100"/>
        <a:sy n="100" d="100"/>
      </p:scale>
      <p:origin x="0" y="0"/>
    </p:cViewPr>
  </p:notesTextViewPr>
  <p:notesViewPr>
    <p:cSldViewPr>
      <p:cViewPr varScale="1">
        <p:scale>
          <a:sx n="57" d="100"/>
          <a:sy n="57" d="100"/>
        </p:scale>
        <p:origin x="-25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BA8C52-41C1-2748-9E3B-9774A7A5FE2F}"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D782F637-5DA6-C345-ABC8-7399B81AC80F}">
      <dgm:prSet phldrT="[Text]" custT="1"/>
      <dgm:spPr>
        <a:solidFill>
          <a:srgbClr val="FF0000"/>
        </a:solidFill>
        <a:effectLst/>
      </dgm:spPr>
      <dgm:t>
        <a:bodyPr/>
        <a:lstStyle/>
        <a:p>
          <a:r>
            <a:rPr lang="en-US" sz="2800" b="1" i="0" dirty="0" smtClean="0">
              <a:latin typeface="Arial" pitchFamily="34" charset="0"/>
              <a:cs typeface="Arial" pitchFamily="34" charset="0"/>
            </a:rPr>
            <a:t>MARKA</a:t>
          </a:r>
          <a:endParaRPr lang="en-US" sz="2800" b="1" i="0" dirty="0">
            <a:latin typeface="Arial" pitchFamily="34" charset="0"/>
            <a:cs typeface="Arial" pitchFamily="34" charset="0"/>
          </a:endParaRPr>
        </a:p>
      </dgm:t>
    </dgm:pt>
    <dgm:pt modelId="{1B7B31E9-6A6A-C34A-A864-19B3CE9BCDF6}" type="parTrans" cxnId="{F1CDA260-D1B4-CB4F-BE49-12DF3392B551}">
      <dgm:prSet/>
      <dgm:spPr/>
      <dgm:t>
        <a:bodyPr/>
        <a:lstStyle/>
        <a:p>
          <a:endParaRPr lang="en-US" sz="4000" b="0" i="0">
            <a:latin typeface="Abadi MT Condensed Light"/>
            <a:cs typeface="Abadi MT Condensed Light"/>
          </a:endParaRPr>
        </a:p>
      </dgm:t>
    </dgm:pt>
    <dgm:pt modelId="{63FC6C52-99B7-D149-B052-781FAD3E6656}" type="sibTrans" cxnId="{F1CDA260-D1B4-CB4F-BE49-12DF3392B551}">
      <dgm:prSet/>
      <dgm:spPr/>
      <dgm:t>
        <a:bodyPr/>
        <a:lstStyle/>
        <a:p>
          <a:endParaRPr lang="en-US" sz="4000" b="0" i="0">
            <a:latin typeface="Abadi MT Condensed Light"/>
            <a:cs typeface="Abadi MT Condensed Light"/>
          </a:endParaRPr>
        </a:p>
      </dgm:t>
    </dgm:pt>
    <dgm:pt modelId="{4F28A95C-327A-B042-AD29-802BAAD28D48}">
      <dgm:prSet phldrT="[Text]" custT="1"/>
      <dgm:spPr>
        <a:solidFill>
          <a:srgbClr val="008000"/>
        </a:solidFill>
        <a:effectLst/>
      </dgm:spPr>
      <dgm:t>
        <a:bodyPr/>
        <a:lstStyle/>
        <a:p>
          <a:r>
            <a:rPr lang="en-US" sz="1200" b="0" i="0" dirty="0" smtClean="0">
              <a:latin typeface="Abadi MT Condensed Light"/>
              <a:cs typeface="Abadi MT Condensed Light"/>
            </a:rPr>
            <a:t>TÜKETİCİ</a:t>
          </a:r>
          <a:endParaRPr lang="en-US" sz="1200" b="0" i="0" dirty="0">
            <a:latin typeface="Abadi MT Condensed Light"/>
            <a:cs typeface="Abadi MT Condensed Light"/>
          </a:endParaRPr>
        </a:p>
      </dgm:t>
    </dgm:pt>
    <dgm:pt modelId="{BC298F2F-5AB6-0E43-9AA2-E0F76BDD72BF}" type="parTrans" cxnId="{FE545076-FA5A-D74F-A5DE-6AD76083BBC4}">
      <dgm:prSet custT="1"/>
      <dgm:spPr/>
      <dgm:t>
        <a:bodyPr/>
        <a:lstStyle/>
        <a:p>
          <a:endParaRPr lang="en-US" sz="1200" b="0" i="0">
            <a:latin typeface="Abadi MT Condensed Light"/>
            <a:cs typeface="Abadi MT Condensed Light"/>
          </a:endParaRPr>
        </a:p>
      </dgm:t>
    </dgm:pt>
    <dgm:pt modelId="{6473A5AA-E6DC-E848-AD31-C05D5872EC40}" type="sibTrans" cxnId="{FE545076-FA5A-D74F-A5DE-6AD76083BBC4}">
      <dgm:prSet/>
      <dgm:spPr/>
      <dgm:t>
        <a:bodyPr/>
        <a:lstStyle/>
        <a:p>
          <a:endParaRPr lang="en-US" sz="4000" b="0" i="0">
            <a:latin typeface="Abadi MT Condensed Light"/>
            <a:cs typeface="Abadi MT Condensed Light"/>
          </a:endParaRPr>
        </a:p>
      </dgm:t>
    </dgm:pt>
    <dgm:pt modelId="{EEFB55D9-841C-3B4E-911B-D90C88A2878D}">
      <dgm:prSet phldrT="[Text]" custT="1"/>
      <dgm:spPr>
        <a:solidFill>
          <a:schemeClr val="accent6">
            <a:lumMod val="75000"/>
          </a:schemeClr>
        </a:solidFill>
        <a:effectLst/>
      </dgm:spPr>
      <dgm:t>
        <a:bodyPr/>
        <a:lstStyle/>
        <a:p>
          <a:r>
            <a:rPr lang="en-US" sz="1200" b="0" i="0" dirty="0" smtClean="0">
              <a:latin typeface="Abadi MT Condensed Light"/>
              <a:cs typeface="Abadi MT Condensed Light"/>
            </a:rPr>
            <a:t>RAKİPLER</a:t>
          </a:r>
          <a:endParaRPr lang="en-US" sz="1200" b="0" i="0" dirty="0">
            <a:latin typeface="Abadi MT Condensed Light"/>
            <a:cs typeface="Abadi MT Condensed Light"/>
          </a:endParaRPr>
        </a:p>
      </dgm:t>
    </dgm:pt>
    <dgm:pt modelId="{9F38E238-05E4-BF4D-8584-EC82F76D2A04}" type="parTrans" cxnId="{3A638939-2B8E-F041-BC92-3B28EC5CC538}">
      <dgm:prSet custT="1"/>
      <dgm:spPr/>
      <dgm:t>
        <a:bodyPr/>
        <a:lstStyle/>
        <a:p>
          <a:endParaRPr lang="en-US" sz="1200" b="0" i="0">
            <a:latin typeface="Abadi MT Condensed Light"/>
            <a:cs typeface="Abadi MT Condensed Light"/>
          </a:endParaRPr>
        </a:p>
      </dgm:t>
    </dgm:pt>
    <dgm:pt modelId="{FF00FCD2-B7BA-6249-9F1A-BB39532443E6}" type="sibTrans" cxnId="{3A638939-2B8E-F041-BC92-3B28EC5CC538}">
      <dgm:prSet/>
      <dgm:spPr/>
      <dgm:t>
        <a:bodyPr/>
        <a:lstStyle/>
        <a:p>
          <a:endParaRPr lang="en-US" sz="4000" b="0" i="0">
            <a:latin typeface="Abadi MT Condensed Light"/>
            <a:cs typeface="Abadi MT Condensed Light"/>
          </a:endParaRPr>
        </a:p>
      </dgm:t>
    </dgm:pt>
    <dgm:pt modelId="{C95FE33D-2AFF-9C4C-B22D-CE5C74512437}">
      <dgm:prSet phldrT="[Text]" custT="1"/>
      <dgm:spPr>
        <a:solidFill>
          <a:schemeClr val="accent6">
            <a:lumMod val="75000"/>
          </a:schemeClr>
        </a:solidFill>
        <a:effectLst/>
      </dgm:spPr>
      <dgm:t>
        <a:bodyPr/>
        <a:lstStyle/>
        <a:p>
          <a:r>
            <a:rPr lang="en-US" sz="1200" b="0" i="0" dirty="0" smtClean="0">
              <a:latin typeface="Abadi MT Condensed Light"/>
              <a:cs typeface="Abadi MT Condensed Light"/>
            </a:rPr>
            <a:t>KAMUOYU</a:t>
          </a:r>
          <a:endParaRPr lang="en-US" sz="1200" b="0" i="0" dirty="0">
            <a:latin typeface="Abadi MT Condensed Light"/>
            <a:cs typeface="Abadi MT Condensed Light"/>
          </a:endParaRPr>
        </a:p>
      </dgm:t>
    </dgm:pt>
    <dgm:pt modelId="{057CC790-F59A-8F47-AEFB-CE2AF88E3A36}" type="parTrans" cxnId="{05176DF8-820C-724F-A6FC-48C19DB132D5}">
      <dgm:prSet custT="1"/>
      <dgm:spPr/>
      <dgm:t>
        <a:bodyPr/>
        <a:lstStyle/>
        <a:p>
          <a:endParaRPr lang="en-US" sz="1200" b="0" i="0">
            <a:latin typeface="Abadi MT Condensed Light"/>
            <a:cs typeface="Abadi MT Condensed Light"/>
          </a:endParaRPr>
        </a:p>
      </dgm:t>
    </dgm:pt>
    <dgm:pt modelId="{F5C8A405-DA7D-5644-8EED-36ED21AE27CD}" type="sibTrans" cxnId="{05176DF8-820C-724F-A6FC-48C19DB132D5}">
      <dgm:prSet/>
      <dgm:spPr/>
      <dgm:t>
        <a:bodyPr/>
        <a:lstStyle/>
        <a:p>
          <a:endParaRPr lang="en-US" sz="4000" b="0" i="0">
            <a:latin typeface="Abadi MT Condensed Light"/>
            <a:cs typeface="Abadi MT Condensed Light"/>
          </a:endParaRPr>
        </a:p>
      </dgm:t>
    </dgm:pt>
    <dgm:pt modelId="{E08DB714-0192-9E4E-ABFE-D7642A3B112A}">
      <dgm:prSet phldrT="[Text]" custT="1"/>
      <dgm:spPr>
        <a:solidFill>
          <a:schemeClr val="accent6">
            <a:lumMod val="75000"/>
          </a:schemeClr>
        </a:solidFill>
        <a:effectLst/>
      </dgm:spPr>
      <dgm:t>
        <a:bodyPr/>
        <a:lstStyle/>
        <a:p>
          <a:r>
            <a:rPr lang="en-US" sz="1200" b="0" i="0" dirty="0" smtClean="0">
              <a:latin typeface="Abadi MT Condensed Light"/>
              <a:cs typeface="Abadi MT Condensed Light"/>
            </a:rPr>
            <a:t>MEDYA</a:t>
          </a:r>
          <a:endParaRPr lang="en-US" sz="1200" b="0" i="0" dirty="0">
            <a:latin typeface="Abadi MT Condensed Light"/>
            <a:cs typeface="Abadi MT Condensed Light"/>
          </a:endParaRPr>
        </a:p>
      </dgm:t>
    </dgm:pt>
    <dgm:pt modelId="{5448EA0B-6311-6D4A-A8AC-7B7A40160BD7}" type="parTrans" cxnId="{AD18652F-2AFD-F54E-B7A2-EA0100F9F7F6}">
      <dgm:prSet custT="1"/>
      <dgm:spPr/>
      <dgm:t>
        <a:bodyPr/>
        <a:lstStyle/>
        <a:p>
          <a:endParaRPr lang="en-US" sz="1200" b="0" i="0">
            <a:latin typeface="Abadi MT Condensed Light"/>
            <a:cs typeface="Abadi MT Condensed Light"/>
          </a:endParaRPr>
        </a:p>
      </dgm:t>
    </dgm:pt>
    <dgm:pt modelId="{28DE7D4E-2442-EA41-B727-A1BD3A974851}" type="sibTrans" cxnId="{AD18652F-2AFD-F54E-B7A2-EA0100F9F7F6}">
      <dgm:prSet/>
      <dgm:spPr/>
      <dgm:t>
        <a:bodyPr/>
        <a:lstStyle/>
        <a:p>
          <a:endParaRPr lang="en-US" sz="4000" b="0" i="0">
            <a:latin typeface="Abadi MT Condensed Light"/>
            <a:cs typeface="Abadi MT Condensed Light"/>
          </a:endParaRPr>
        </a:p>
      </dgm:t>
    </dgm:pt>
    <dgm:pt modelId="{08FBB882-A1C5-2143-9C5E-701B2ACC6A6C}">
      <dgm:prSet phldrT="[Text]" custT="1"/>
      <dgm:spPr>
        <a:solidFill>
          <a:schemeClr val="accent6">
            <a:lumMod val="75000"/>
          </a:schemeClr>
        </a:solidFill>
        <a:effectLst/>
      </dgm:spPr>
      <dgm:t>
        <a:bodyPr/>
        <a:lstStyle/>
        <a:p>
          <a:r>
            <a:rPr lang="en-US" sz="1200" b="0" i="0" dirty="0" smtClean="0">
              <a:latin typeface="Abadi MT Condensed Light"/>
              <a:cs typeface="Abadi MT Condensed Light"/>
            </a:rPr>
            <a:t>TEDARİKÇİ</a:t>
          </a:r>
          <a:endParaRPr lang="en-US" sz="1200" b="0" i="0" dirty="0">
            <a:latin typeface="Abadi MT Condensed Light"/>
            <a:cs typeface="Abadi MT Condensed Light"/>
          </a:endParaRPr>
        </a:p>
      </dgm:t>
    </dgm:pt>
    <dgm:pt modelId="{47A9C2EF-3AE6-B543-B2EA-984FA146C1CC}" type="parTrans" cxnId="{21A247D3-F514-3045-9DAF-48A422F01077}">
      <dgm:prSet custT="1"/>
      <dgm:spPr/>
      <dgm:t>
        <a:bodyPr/>
        <a:lstStyle/>
        <a:p>
          <a:endParaRPr lang="en-US" sz="1200" b="0" i="0">
            <a:latin typeface="Abadi MT Condensed Light"/>
            <a:cs typeface="Abadi MT Condensed Light"/>
          </a:endParaRPr>
        </a:p>
      </dgm:t>
    </dgm:pt>
    <dgm:pt modelId="{733DD429-78EE-A44C-9F73-617500D6EB5C}" type="sibTrans" cxnId="{21A247D3-F514-3045-9DAF-48A422F01077}">
      <dgm:prSet/>
      <dgm:spPr/>
      <dgm:t>
        <a:bodyPr/>
        <a:lstStyle/>
        <a:p>
          <a:endParaRPr lang="en-US" sz="4000" b="0" i="0">
            <a:latin typeface="Abadi MT Condensed Light"/>
            <a:cs typeface="Abadi MT Condensed Light"/>
          </a:endParaRPr>
        </a:p>
      </dgm:t>
    </dgm:pt>
    <dgm:pt modelId="{52992D12-C7C2-B149-8FAE-6F0D02588BA2}">
      <dgm:prSet phldrT="[Text]" custT="1"/>
      <dgm:spPr>
        <a:solidFill>
          <a:schemeClr val="accent6">
            <a:lumMod val="75000"/>
          </a:schemeClr>
        </a:solidFill>
        <a:effectLst/>
      </dgm:spPr>
      <dgm:t>
        <a:bodyPr/>
        <a:lstStyle/>
        <a:p>
          <a:r>
            <a:rPr lang="en-US" sz="1200" b="0" i="0" dirty="0" smtClean="0">
              <a:latin typeface="Abadi MT Condensed Light"/>
              <a:cs typeface="Abadi MT Condensed Light"/>
            </a:rPr>
            <a:t>DAĞITIM AĞI</a:t>
          </a:r>
          <a:endParaRPr lang="en-US" sz="1200" b="0" i="0" dirty="0">
            <a:latin typeface="Abadi MT Condensed Light"/>
            <a:cs typeface="Abadi MT Condensed Light"/>
          </a:endParaRPr>
        </a:p>
      </dgm:t>
    </dgm:pt>
    <dgm:pt modelId="{9F600DA8-C863-4B4B-A8C5-BB787600B683}" type="parTrans" cxnId="{1D9348CB-A18E-9D43-A403-B5851AF177D8}">
      <dgm:prSet custT="1"/>
      <dgm:spPr/>
      <dgm:t>
        <a:bodyPr/>
        <a:lstStyle/>
        <a:p>
          <a:endParaRPr lang="en-US" sz="1200" b="0" i="0">
            <a:latin typeface="Abadi MT Condensed Light"/>
            <a:cs typeface="Abadi MT Condensed Light"/>
          </a:endParaRPr>
        </a:p>
      </dgm:t>
    </dgm:pt>
    <dgm:pt modelId="{EB632C17-8CD2-4E4E-BC5A-2A46B65862D1}" type="sibTrans" cxnId="{1D9348CB-A18E-9D43-A403-B5851AF177D8}">
      <dgm:prSet/>
      <dgm:spPr/>
      <dgm:t>
        <a:bodyPr/>
        <a:lstStyle/>
        <a:p>
          <a:endParaRPr lang="en-US" sz="4000" b="0" i="0">
            <a:latin typeface="Abadi MT Condensed Light"/>
            <a:cs typeface="Abadi MT Condensed Light"/>
          </a:endParaRPr>
        </a:p>
      </dgm:t>
    </dgm:pt>
    <dgm:pt modelId="{40D6D003-9D59-2447-87AC-1EFFBC82E2BF}">
      <dgm:prSet phldrT="[Text]" custT="1"/>
      <dgm:spPr>
        <a:solidFill>
          <a:schemeClr val="accent1"/>
        </a:solidFill>
        <a:effectLst/>
      </dgm:spPr>
      <dgm:t>
        <a:bodyPr/>
        <a:lstStyle/>
        <a:p>
          <a:r>
            <a:rPr lang="en-US" sz="1200" b="0" i="0" dirty="0" smtClean="0">
              <a:latin typeface="Abadi MT Condensed Light"/>
              <a:cs typeface="Abadi MT Condensed Light"/>
            </a:rPr>
            <a:t>STK</a:t>
          </a:r>
          <a:endParaRPr lang="en-US" sz="1200" b="0" i="0" dirty="0">
            <a:latin typeface="Abadi MT Condensed Light"/>
            <a:cs typeface="Abadi MT Condensed Light"/>
          </a:endParaRPr>
        </a:p>
      </dgm:t>
    </dgm:pt>
    <dgm:pt modelId="{C43844F9-3C0E-C142-9DAE-FD6DD4D54B75}" type="parTrans" cxnId="{14962A9F-3B97-564F-A78F-AE0F34DD35EA}">
      <dgm:prSet custT="1"/>
      <dgm:spPr/>
      <dgm:t>
        <a:bodyPr/>
        <a:lstStyle/>
        <a:p>
          <a:endParaRPr lang="en-US" sz="1200" b="0" i="0">
            <a:latin typeface="Abadi MT Condensed Light"/>
            <a:cs typeface="Abadi MT Condensed Light"/>
          </a:endParaRPr>
        </a:p>
      </dgm:t>
    </dgm:pt>
    <dgm:pt modelId="{A3D68959-C886-984C-859D-E9E58B7A9880}" type="sibTrans" cxnId="{14962A9F-3B97-564F-A78F-AE0F34DD35EA}">
      <dgm:prSet/>
      <dgm:spPr/>
      <dgm:t>
        <a:bodyPr/>
        <a:lstStyle/>
        <a:p>
          <a:endParaRPr lang="en-US" sz="4000" b="0" i="0">
            <a:latin typeface="Abadi MT Condensed Light"/>
            <a:cs typeface="Abadi MT Condensed Light"/>
          </a:endParaRPr>
        </a:p>
      </dgm:t>
    </dgm:pt>
    <dgm:pt modelId="{24AF9709-7E72-F246-BE48-4862DA1DD702}">
      <dgm:prSet phldrT="[Text]" custT="1"/>
      <dgm:spPr>
        <a:solidFill>
          <a:schemeClr val="accent1"/>
        </a:solidFill>
        <a:effectLst/>
      </dgm:spPr>
      <dgm:t>
        <a:bodyPr/>
        <a:lstStyle/>
        <a:p>
          <a:r>
            <a:rPr lang="en-US" sz="1200" b="0" i="0" dirty="0" smtClean="0">
              <a:latin typeface="Abadi MT Condensed Light"/>
              <a:cs typeface="Abadi MT Condensed Light"/>
            </a:rPr>
            <a:t>DEVLET</a:t>
          </a:r>
          <a:endParaRPr lang="en-US" sz="1200" b="0" i="0" dirty="0">
            <a:latin typeface="Abadi MT Condensed Light"/>
            <a:cs typeface="Abadi MT Condensed Light"/>
          </a:endParaRPr>
        </a:p>
      </dgm:t>
    </dgm:pt>
    <dgm:pt modelId="{46C62223-1195-7144-BF71-2A78E77E1A25}" type="parTrans" cxnId="{6A67C0D7-AABC-2E47-AD86-E20D4523645D}">
      <dgm:prSet custT="1"/>
      <dgm:spPr/>
      <dgm:t>
        <a:bodyPr/>
        <a:lstStyle/>
        <a:p>
          <a:endParaRPr lang="en-US" sz="1200" b="0" i="0">
            <a:latin typeface="Abadi MT Condensed Light"/>
            <a:cs typeface="Abadi MT Condensed Light"/>
          </a:endParaRPr>
        </a:p>
      </dgm:t>
    </dgm:pt>
    <dgm:pt modelId="{E55798C9-1415-4940-A062-1CA0701F389C}" type="sibTrans" cxnId="{6A67C0D7-AABC-2E47-AD86-E20D4523645D}">
      <dgm:prSet/>
      <dgm:spPr/>
      <dgm:t>
        <a:bodyPr/>
        <a:lstStyle/>
        <a:p>
          <a:endParaRPr lang="en-US" sz="4000" b="0" i="0">
            <a:latin typeface="Abadi MT Condensed Light"/>
            <a:cs typeface="Abadi MT Condensed Light"/>
          </a:endParaRPr>
        </a:p>
      </dgm:t>
    </dgm:pt>
    <dgm:pt modelId="{41D99646-2FCF-D148-B064-3CEB523A7409}">
      <dgm:prSet phldrT="[Text]" custT="1"/>
      <dgm:spPr>
        <a:solidFill>
          <a:schemeClr val="accent1"/>
        </a:solidFill>
        <a:effectLst/>
      </dgm:spPr>
      <dgm:t>
        <a:bodyPr/>
        <a:lstStyle/>
        <a:p>
          <a:r>
            <a:rPr lang="en-US" sz="1200" b="0" i="0" dirty="0" smtClean="0">
              <a:latin typeface="Abadi MT Condensed Light"/>
              <a:cs typeface="Abadi MT Condensed Light"/>
            </a:rPr>
            <a:t>BORSA</a:t>
          </a:r>
          <a:endParaRPr lang="en-US" sz="1200" b="0" i="0" dirty="0">
            <a:latin typeface="Abadi MT Condensed Light"/>
            <a:cs typeface="Abadi MT Condensed Light"/>
          </a:endParaRPr>
        </a:p>
      </dgm:t>
    </dgm:pt>
    <dgm:pt modelId="{A703BAF8-E3B2-E242-B308-E5BF6047A616}" type="parTrans" cxnId="{A69B4CA0-D0EA-9842-9345-F2823D0FF0BE}">
      <dgm:prSet custT="1"/>
      <dgm:spPr/>
      <dgm:t>
        <a:bodyPr/>
        <a:lstStyle/>
        <a:p>
          <a:endParaRPr lang="en-US" sz="1200" b="0" i="0">
            <a:latin typeface="Abadi MT Condensed Light"/>
            <a:cs typeface="Abadi MT Condensed Light"/>
          </a:endParaRPr>
        </a:p>
      </dgm:t>
    </dgm:pt>
    <dgm:pt modelId="{E5BC1221-1618-6444-8F96-E042A4E0E72B}" type="sibTrans" cxnId="{A69B4CA0-D0EA-9842-9345-F2823D0FF0BE}">
      <dgm:prSet/>
      <dgm:spPr/>
      <dgm:t>
        <a:bodyPr/>
        <a:lstStyle/>
        <a:p>
          <a:endParaRPr lang="en-US" sz="4000" b="0" i="0">
            <a:latin typeface="Abadi MT Condensed Light"/>
            <a:cs typeface="Abadi MT Condensed Light"/>
          </a:endParaRPr>
        </a:p>
      </dgm:t>
    </dgm:pt>
    <dgm:pt modelId="{406427B6-22E1-F74D-AE89-E85213E0DC79}">
      <dgm:prSet phldrT="[Text]" custT="1"/>
      <dgm:spPr>
        <a:solidFill>
          <a:schemeClr val="accent1"/>
        </a:solidFill>
        <a:effectLst/>
      </dgm:spPr>
      <dgm:t>
        <a:bodyPr/>
        <a:lstStyle/>
        <a:p>
          <a:r>
            <a:rPr lang="en-US" sz="1200" b="0" i="0" dirty="0" smtClean="0">
              <a:latin typeface="Abadi MT Condensed Light"/>
              <a:cs typeface="Abadi MT Condensed Light"/>
            </a:rPr>
            <a:t>HİSSEDAR-LAR</a:t>
          </a:r>
          <a:endParaRPr lang="en-US" sz="1200" b="0" i="0" dirty="0">
            <a:latin typeface="Abadi MT Condensed Light"/>
            <a:cs typeface="Abadi MT Condensed Light"/>
          </a:endParaRPr>
        </a:p>
      </dgm:t>
    </dgm:pt>
    <dgm:pt modelId="{8A73F375-1009-3F43-A5EB-45B584EC1A10}" type="parTrans" cxnId="{736EC9B6-789B-D147-A7A2-EB221B73CA40}">
      <dgm:prSet custT="1"/>
      <dgm:spPr/>
      <dgm:t>
        <a:bodyPr/>
        <a:lstStyle/>
        <a:p>
          <a:endParaRPr lang="en-US" sz="1200" b="0" i="0">
            <a:latin typeface="Abadi MT Condensed Light"/>
            <a:cs typeface="Abadi MT Condensed Light"/>
          </a:endParaRPr>
        </a:p>
      </dgm:t>
    </dgm:pt>
    <dgm:pt modelId="{D0016FD7-3B05-9B41-9ECC-712CA5812F2A}" type="sibTrans" cxnId="{736EC9B6-789B-D147-A7A2-EB221B73CA40}">
      <dgm:prSet/>
      <dgm:spPr/>
      <dgm:t>
        <a:bodyPr/>
        <a:lstStyle/>
        <a:p>
          <a:endParaRPr lang="en-US" sz="4000" b="0" i="0">
            <a:latin typeface="Abadi MT Condensed Light"/>
            <a:cs typeface="Abadi MT Condensed Light"/>
          </a:endParaRPr>
        </a:p>
      </dgm:t>
    </dgm:pt>
    <dgm:pt modelId="{DFAE503E-A768-694A-9006-B4BAD21C4202}">
      <dgm:prSet phldrT="[Text]" custT="1"/>
      <dgm:spPr>
        <a:solidFill>
          <a:schemeClr val="accent1"/>
        </a:solidFill>
        <a:effectLst/>
      </dgm:spPr>
      <dgm:t>
        <a:bodyPr/>
        <a:lstStyle/>
        <a:p>
          <a:r>
            <a:rPr lang="en-US" sz="1200" b="0" i="0" dirty="0" smtClean="0">
              <a:latin typeface="Abadi MT Condensed Light"/>
              <a:cs typeface="Abadi MT Condensed Light"/>
            </a:rPr>
            <a:t>YÖNETİM KURULU</a:t>
          </a:r>
          <a:endParaRPr lang="en-US" sz="1200" b="0" i="0" dirty="0">
            <a:latin typeface="Abadi MT Condensed Light"/>
            <a:cs typeface="Abadi MT Condensed Light"/>
          </a:endParaRPr>
        </a:p>
      </dgm:t>
    </dgm:pt>
    <dgm:pt modelId="{11FF86D9-249A-A44A-8EB3-5B2E9F464671}" type="parTrans" cxnId="{31C2DFE6-721F-204A-A5CB-DBFC0ABA9477}">
      <dgm:prSet custT="1"/>
      <dgm:spPr/>
      <dgm:t>
        <a:bodyPr/>
        <a:lstStyle/>
        <a:p>
          <a:endParaRPr lang="en-US" sz="1200" b="0" i="0">
            <a:latin typeface="Abadi MT Condensed Light"/>
            <a:cs typeface="Abadi MT Condensed Light"/>
          </a:endParaRPr>
        </a:p>
      </dgm:t>
    </dgm:pt>
    <dgm:pt modelId="{A7433F95-4548-A342-9B72-DE380D704DAF}" type="sibTrans" cxnId="{31C2DFE6-721F-204A-A5CB-DBFC0ABA9477}">
      <dgm:prSet/>
      <dgm:spPr/>
      <dgm:t>
        <a:bodyPr/>
        <a:lstStyle/>
        <a:p>
          <a:endParaRPr lang="en-US" sz="4000" b="0" i="0">
            <a:latin typeface="Abadi MT Condensed Light"/>
            <a:cs typeface="Abadi MT Condensed Light"/>
          </a:endParaRPr>
        </a:p>
      </dgm:t>
    </dgm:pt>
    <dgm:pt modelId="{DCE0D3DE-2FBE-964A-BEAF-6FDA5D9D4FCE}">
      <dgm:prSet phldrT="[Text]" custT="1"/>
      <dgm:spPr>
        <a:solidFill>
          <a:schemeClr val="accent1"/>
        </a:solidFill>
        <a:effectLst/>
      </dgm:spPr>
      <dgm:t>
        <a:bodyPr/>
        <a:lstStyle/>
        <a:p>
          <a:r>
            <a:rPr lang="en-US" sz="1200" b="0" i="0" dirty="0" smtClean="0">
              <a:latin typeface="Abadi MT Condensed Light"/>
              <a:cs typeface="Abadi MT Condensed Light"/>
            </a:rPr>
            <a:t>ÇALIŞANLAR</a:t>
          </a:r>
          <a:endParaRPr lang="en-US" sz="1200" b="0" i="0" dirty="0">
            <a:latin typeface="Abadi MT Condensed Light"/>
            <a:cs typeface="Abadi MT Condensed Light"/>
          </a:endParaRPr>
        </a:p>
      </dgm:t>
    </dgm:pt>
    <dgm:pt modelId="{852D8FCF-FDC0-5246-8AB7-BF36FB9874AE}" type="parTrans" cxnId="{250E248C-601D-9B43-837B-CAFBE8FEF836}">
      <dgm:prSet custT="1"/>
      <dgm:spPr/>
      <dgm:t>
        <a:bodyPr/>
        <a:lstStyle/>
        <a:p>
          <a:endParaRPr lang="en-US" sz="1200" b="0" i="0">
            <a:latin typeface="Abadi MT Condensed Light"/>
            <a:cs typeface="Abadi MT Condensed Light"/>
          </a:endParaRPr>
        </a:p>
      </dgm:t>
    </dgm:pt>
    <dgm:pt modelId="{952921E1-0BA8-E04D-9DF9-BC4EB1AB6269}" type="sibTrans" cxnId="{250E248C-601D-9B43-837B-CAFBE8FEF836}">
      <dgm:prSet/>
      <dgm:spPr/>
      <dgm:t>
        <a:bodyPr/>
        <a:lstStyle/>
        <a:p>
          <a:endParaRPr lang="en-US" sz="4000" b="0" i="0">
            <a:latin typeface="Abadi MT Condensed Light"/>
            <a:cs typeface="Abadi MT Condensed Light"/>
          </a:endParaRPr>
        </a:p>
      </dgm:t>
    </dgm:pt>
    <dgm:pt modelId="{E5843896-3821-D542-9CFA-24D1C9C6600C}" type="pres">
      <dgm:prSet presAssocID="{58BA8C52-41C1-2748-9E3B-9774A7A5FE2F}" presName="Name0" presStyleCnt="0">
        <dgm:presLayoutVars>
          <dgm:chMax val="1"/>
          <dgm:dir/>
          <dgm:animLvl val="ctr"/>
          <dgm:resizeHandles val="exact"/>
        </dgm:presLayoutVars>
      </dgm:prSet>
      <dgm:spPr/>
      <dgm:t>
        <a:bodyPr/>
        <a:lstStyle/>
        <a:p>
          <a:endParaRPr lang="en-US"/>
        </a:p>
      </dgm:t>
    </dgm:pt>
    <dgm:pt modelId="{82911552-FA7D-EA47-A5F8-942677AD8844}" type="pres">
      <dgm:prSet presAssocID="{D782F637-5DA6-C345-ABC8-7399B81AC80F}" presName="centerShape" presStyleLbl="node0" presStyleIdx="0" presStyleCnt="1" custScaleX="190151" custScaleY="176273"/>
      <dgm:spPr/>
      <dgm:t>
        <a:bodyPr/>
        <a:lstStyle/>
        <a:p>
          <a:endParaRPr lang="en-US"/>
        </a:p>
      </dgm:t>
    </dgm:pt>
    <dgm:pt modelId="{4CBCAC5A-F75D-EE47-B1DD-62F301BE62A7}" type="pres">
      <dgm:prSet presAssocID="{BC298F2F-5AB6-0E43-9AA2-E0F76BDD72BF}" presName="parTrans" presStyleLbl="sibTrans2D1" presStyleIdx="0" presStyleCnt="12"/>
      <dgm:spPr/>
      <dgm:t>
        <a:bodyPr/>
        <a:lstStyle/>
        <a:p>
          <a:endParaRPr lang="en-US"/>
        </a:p>
      </dgm:t>
    </dgm:pt>
    <dgm:pt modelId="{58C550D5-7E53-BE48-9F70-06ACA2082430}" type="pres">
      <dgm:prSet presAssocID="{BC298F2F-5AB6-0E43-9AA2-E0F76BDD72BF}" presName="connectorText" presStyleLbl="sibTrans2D1" presStyleIdx="0" presStyleCnt="12"/>
      <dgm:spPr/>
      <dgm:t>
        <a:bodyPr/>
        <a:lstStyle/>
        <a:p>
          <a:endParaRPr lang="en-US"/>
        </a:p>
      </dgm:t>
    </dgm:pt>
    <dgm:pt modelId="{3573DD62-CF9D-8B41-9E42-BD1EE6020762}" type="pres">
      <dgm:prSet presAssocID="{4F28A95C-327A-B042-AD29-802BAAD28D48}" presName="node" presStyleLbl="node1" presStyleIdx="0" presStyleCnt="12" custScaleX="125934" custScaleY="125934">
        <dgm:presLayoutVars>
          <dgm:bulletEnabled val="1"/>
        </dgm:presLayoutVars>
      </dgm:prSet>
      <dgm:spPr/>
      <dgm:t>
        <a:bodyPr/>
        <a:lstStyle/>
        <a:p>
          <a:endParaRPr lang="en-US"/>
        </a:p>
      </dgm:t>
    </dgm:pt>
    <dgm:pt modelId="{A5A0668C-44D8-D842-8924-15695691137D}" type="pres">
      <dgm:prSet presAssocID="{47A9C2EF-3AE6-B543-B2EA-984FA146C1CC}" presName="parTrans" presStyleLbl="sibTrans2D1" presStyleIdx="1" presStyleCnt="12"/>
      <dgm:spPr/>
      <dgm:t>
        <a:bodyPr/>
        <a:lstStyle/>
        <a:p>
          <a:endParaRPr lang="en-US"/>
        </a:p>
      </dgm:t>
    </dgm:pt>
    <dgm:pt modelId="{1BABF735-BCB1-6749-8AD5-BE6927CC89A6}" type="pres">
      <dgm:prSet presAssocID="{47A9C2EF-3AE6-B543-B2EA-984FA146C1CC}" presName="connectorText" presStyleLbl="sibTrans2D1" presStyleIdx="1" presStyleCnt="12"/>
      <dgm:spPr/>
      <dgm:t>
        <a:bodyPr/>
        <a:lstStyle/>
        <a:p>
          <a:endParaRPr lang="en-US"/>
        </a:p>
      </dgm:t>
    </dgm:pt>
    <dgm:pt modelId="{3ABED38C-12B8-BA4C-A13C-36C8EB9029FE}" type="pres">
      <dgm:prSet presAssocID="{08FBB882-A1C5-2143-9C5E-701B2ACC6A6C}" presName="node" presStyleLbl="node1" presStyleIdx="1" presStyleCnt="12" custScaleX="125934" custScaleY="125934">
        <dgm:presLayoutVars>
          <dgm:bulletEnabled val="1"/>
        </dgm:presLayoutVars>
      </dgm:prSet>
      <dgm:spPr/>
      <dgm:t>
        <a:bodyPr/>
        <a:lstStyle/>
        <a:p>
          <a:endParaRPr lang="en-US"/>
        </a:p>
      </dgm:t>
    </dgm:pt>
    <dgm:pt modelId="{6B773EFD-1689-4B49-B352-DBDF80C15D68}" type="pres">
      <dgm:prSet presAssocID="{9F600DA8-C863-4B4B-A8C5-BB787600B683}" presName="parTrans" presStyleLbl="sibTrans2D1" presStyleIdx="2" presStyleCnt="12"/>
      <dgm:spPr/>
      <dgm:t>
        <a:bodyPr/>
        <a:lstStyle/>
        <a:p>
          <a:endParaRPr lang="en-US"/>
        </a:p>
      </dgm:t>
    </dgm:pt>
    <dgm:pt modelId="{8A2ADF69-AB5F-6649-9646-30D893CA9B0D}" type="pres">
      <dgm:prSet presAssocID="{9F600DA8-C863-4B4B-A8C5-BB787600B683}" presName="connectorText" presStyleLbl="sibTrans2D1" presStyleIdx="2" presStyleCnt="12"/>
      <dgm:spPr/>
      <dgm:t>
        <a:bodyPr/>
        <a:lstStyle/>
        <a:p>
          <a:endParaRPr lang="en-US"/>
        </a:p>
      </dgm:t>
    </dgm:pt>
    <dgm:pt modelId="{B748273E-92C4-1D4A-94B8-CCC7DF2B8DBB}" type="pres">
      <dgm:prSet presAssocID="{52992D12-C7C2-B149-8FAE-6F0D02588BA2}" presName="node" presStyleLbl="node1" presStyleIdx="2" presStyleCnt="12" custScaleX="125934" custScaleY="125934" custRadScaleRad="99447" custRadScaleInc="-1227">
        <dgm:presLayoutVars>
          <dgm:bulletEnabled val="1"/>
        </dgm:presLayoutVars>
      </dgm:prSet>
      <dgm:spPr/>
      <dgm:t>
        <a:bodyPr/>
        <a:lstStyle/>
        <a:p>
          <a:endParaRPr lang="en-US"/>
        </a:p>
      </dgm:t>
    </dgm:pt>
    <dgm:pt modelId="{0B5AE1EA-0DBF-C441-9905-15F1AEF7BE23}" type="pres">
      <dgm:prSet presAssocID="{9F38E238-05E4-BF4D-8584-EC82F76D2A04}" presName="parTrans" presStyleLbl="sibTrans2D1" presStyleIdx="3" presStyleCnt="12"/>
      <dgm:spPr/>
      <dgm:t>
        <a:bodyPr/>
        <a:lstStyle/>
        <a:p>
          <a:endParaRPr lang="en-US"/>
        </a:p>
      </dgm:t>
    </dgm:pt>
    <dgm:pt modelId="{1DBF5656-9FC5-854E-BC6B-87D65B90C0AD}" type="pres">
      <dgm:prSet presAssocID="{9F38E238-05E4-BF4D-8584-EC82F76D2A04}" presName="connectorText" presStyleLbl="sibTrans2D1" presStyleIdx="3" presStyleCnt="12"/>
      <dgm:spPr/>
      <dgm:t>
        <a:bodyPr/>
        <a:lstStyle/>
        <a:p>
          <a:endParaRPr lang="en-US"/>
        </a:p>
      </dgm:t>
    </dgm:pt>
    <dgm:pt modelId="{43BC66BA-64C6-034A-848C-C36EECADC0DF}" type="pres">
      <dgm:prSet presAssocID="{EEFB55D9-841C-3B4E-911B-D90C88A2878D}" presName="node" presStyleLbl="node1" presStyleIdx="3" presStyleCnt="12" custScaleX="125934" custScaleY="125934" custRadScaleRad="99361">
        <dgm:presLayoutVars>
          <dgm:bulletEnabled val="1"/>
        </dgm:presLayoutVars>
      </dgm:prSet>
      <dgm:spPr/>
      <dgm:t>
        <a:bodyPr/>
        <a:lstStyle/>
        <a:p>
          <a:endParaRPr lang="en-US"/>
        </a:p>
      </dgm:t>
    </dgm:pt>
    <dgm:pt modelId="{DE2F59A5-D670-894A-83C4-860025541BB6}" type="pres">
      <dgm:prSet presAssocID="{057CC790-F59A-8F47-AEFB-CE2AF88E3A36}" presName="parTrans" presStyleLbl="sibTrans2D1" presStyleIdx="4" presStyleCnt="12"/>
      <dgm:spPr/>
      <dgm:t>
        <a:bodyPr/>
        <a:lstStyle/>
        <a:p>
          <a:endParaRPr lang="en-US"/>
        </a:p>
      </dgm:t>
    </dgm:pt>
    <dgm:pt modelId="{960D2909-3169-0D40-B365-B94B2C38A4CE}" type="pres">
      <dgm:prSet presAssocID="{057CC790-F59A-8F47-AEFB-CE2AF88E3A36}" presName="connectorText" presStyleLbl="sibTrans2D1" presStyleIdx="4" presStyleCnt="12"/>
      <dgm:spPr/>
      <dgm:t>
        <a:bodyPr/>
        <a:lstStyle/>
        <a:p>
          <a:endParaRPr lang="en-US"/>
        </a:p>
      </dgm:t>
    </dgm:pt>
    <dgm:pt modelId="{1DF95F25-684F-5E4C-B918-97658AB4B0FA}" type="pres">
      <dgm:prSet presAssocID="{C95FE33D-2AFF-9C4C-B22D-CE5C74512437}" presName="node" presStyleLbl="node1" presStyleIdx="4" presStyleCnt="12" custScaleX="125934" custScaleY="125934" custRadScaleRad="99447" custRadScaleInc="1227">
        <dgm:presLayoutVars>
          <dgm:bulletEnabled val="1"/>
        </dgm:presLayoutVars>
      </dgm:prSet>
      <dgm:spPr/>
      <dgm:t>
        <a:bodyPr/>
        <a:lstStyle/>
        <a:p>
          <a:endParaRPr lang="en-US"/>
        </a:p>
      </dgm:t>
    </dgm:pt>
    <dgm:pt modelId="{C19BB03A-8151-F447-9611-D41A5C5D93AF}" type="pres">
      <dgm:prSet presAssocID="{5448EA0B-6311-6D4A-A8AC-7B7A40160BD7}" presName="parTrans" presStyleLbl="sibTrans2D1" presStyleIdx="5" presStyleCnt="12"/>
      <dgm:spPr/>
      <dgm:t>
        <a:bodyPr/>
        <a:lstStyle/>
        <a:p>
          <a:endParaRPr lang="en-US"/>
        </a:p>
      </dgm:t>
    </dgm:pt>
    <dgm:pt modelId="{2025AEEA-295C-124E-BE3F-7BF6CA6AC6B9}" type="pres">
      <dgm:prSet presAssocID="{5448EA0B-6311-6D4A-A8AC-7B7A40160BD7}" presName="connectorText" presStyleLbl="sibTrans2D1" presStyleIdx="5" presStyleCnt="12"/>
      <dgm:spPr/>
      <dgm:t>
        <a:bodyPr/>
        <a:lstStyle/>
        <a:p>
          <a:endParaRPr lang="en-US"/>
        </a:p>
      </dgm:t>
    </dgm:pt>
    <dgm:pt modelId="{48EB5904-3870-144D-9BB6-04BD8E8C5DFA}" type="pres">
      <dgm:prSet presAssocID="{E08DB714-0192-9E4E-ABFE-D7642A3B112A}" presName="node" presStyleLbl="node1" presStyleIdx="5" presStyleCnt="12" custScaleX="125934" custScaleY="125934" custRadScaleRad="99682" custRadScaleInc="2120">
        <dgm:presLayoutVars>
          <dgm:bulletEnabled val="1"/>
        </dgm:presLayoutVars>
      </dgm:prSet>
      <dgm:spPr/>
      <dgm:t>
        <a:bodyPr/>
        <a:lstStyle/>
        <a:p>
          <a:endParaRPr lang="en-US"/>
        </a:p>
      </dgm:t>
    </dgm:pt>
    <dgm:pt modelId="{BA64E374-3637-FF48-911A-19C588F6A444}" type="pres">
      <dgm:prSet presAssocID="{C43844F9-3C0E-C142-9DAE-FD6DD4D54B75}" presName="parTrans" presStyleLbl="sibTrans2D1" presStyleIdx="6" presStyleCnt="12"/>
      <dgm:spPr/>
      <dgm:t>
        <a:bodyPr/>
        <a:lstStyle/>
        <a:p>
          <a:endParaRPr lang="en-US"/>
        </a:p>
      </dgm:t>
    </dgm:pt>
    <dgm:pt modelId="{DCBB980B-D8BA-9547-90C9-846B4F65FB8F}" type="pres">
      <dgm:prSet presAssocID="{C43844F9-3C0E-C142-9DAE-FD6DD4D54B75}" presName="connectorText" presStyleLbl="sibTrans2D1" presStyleIdx="6" presStyleCnt="12"/>
      <dgm:spPr/>
      <dgm:t>
        <a:bodyPr/>
        <a:lstStyle/>
        <a:p>
          <a:endParaRPr lang="en-US"/>
        </a:p>
      </dgm:t>
    </dgm:pt>
    <dgm:pt modelId="{6F65335F-ED07-A944-9BBE-B7241B90B03B}" type="pres">
      <dgm:prSet presAssocID="{40D6D003-9D59-2447-87AC-1EFFBC82E2BF}" presName="node" presStyleLbl="node1" presStyleIdx="6" presStyleCnt="12" custScaleX="125934" custScaleY="125934" custRadScaleRad="100002" custRadScaleInc="2441">
        <dgm:presLayoutVars>
          <dgm:bulletEnabled val="1"/>
        </dgm:presLayoutVars>
      </dgm:prSet>
      <dgm:spPr/>
      <dgm:t>
        <a:bodyPr/>
        <a:lstStyle/>
        <a:p>
          <a:endParaRPr lang="en-US"/>
        </a:p>
      </dgm:t>
    </dgm:pt>
    <dgm:pt modelId="{EA1DD6C6-564E-9B46-9D2C-7E533EEB82AC}" type="pres">
      <dgm:prSet presAssocID="{46C62223-1195-7144-BF71-2A78E77E1A25}" presName="parTrans" presStyleLbl="sibTrans2D1" presStyleIdx="7" presStyleCnt="12"/>
      <dgm:spPr/>
      <dgm:t>
        <a:bodyPr/>
        <a:lstStyle/>
        <a:p>
          <a:endParaRPr lang="en-US"/>
        </a:p>
      </dgm:t>
    </dgm:pt>
    <dgm:pt modelId="{6D27D810-D167-7649-AD6B-2168193966D0}" type="pres">
      <dgm:prSet presAssocID="{46C62223-1195-7144-BF71-2A78E77E1A25}" presName="connectorText" presStyleLbl="sibTrans2D1" presStyleIdx="7" presStyleCnt="12"/>
      <dgm:spPr/>
      <dgm:t>
        <a:bodyPr/>
        <a:lstStyle/>
        <a:p>
          <a:endParaRPr lang="en-US"/>
        </a:p>
      </dgm:t>
    </dgm:pt>
    <dgm:pt modelId="{F7599D3A-E732-0142-85FF-C6417F4B83D4}" type="pres">
      <dgm:prSet presAssocID="{24AF9709-7E72-F246-BE48-4862DA1DD702}" presName="node" presStyleLbl="node1" presStyleIdx="7" presStyleCnt="12" custScaleX="125934" custScaleY="125934" custRadScaleRad="100321" custRadScaleInc="2107">
        <dgm:presLayoutVars>
          <dgm:bulletEnabled val="1"/>
        </dgm:presLayoutVars>
      </dgm:prSet>
      <dgm:spPr/>
      <dgm:t>
        <a:bodyPr/>
        <a:lstStyle/>
        <a:p>
          <a:endParaRPr lang="en-US"/>
        </a:p>
      </dgm:t>
    </dgm:pt>
    <dgm:pt modelId="{A8A0D05E-B14B-3E4A-B8C8-9E11BBC8C79C}" type="pres">
      <dgm:prSet presAssocID="{A703BAF8-E3B2-E242-B308-E5BF6047A616}" presName="parTrans" presStyleLbl="sibTrans2D1" presStyleIdx="8" presStyleCnt="12"/>
      <dgm:spPr/>
      <dgm:t>
        <a:bodyPr/>
        <a:lstStyle/>
        <a:p>
          <a:endParaRPr lang="en-US"/>
        </a:p>
      </dgm:t>
    </dgm:pt>
    <dgm:pt modelId="{A7847ADD-2129-F142-9758-9110067DDDA5}" type="pres">
      <dgm:prSet presAssocID="{A703BAF8-E3B2-E242-B308-E5BF6047A616}" presName="connectorText" presStyleLbl="sibTrans2D1" presStyleIdx="8" presStyleCnt="12"/>
      <dgm:spPr/>
      <dgm:t>
        <a:bodyPr/>
        <a:lstStyle/>
        <a:p>
          <a:endParaRPr lang="en-US"/>
        </a:p>
      </dgm:t>
    </dgm:pt>
    <dgm:pt modelId="{E727657C-22ED-114B-BB1C-84993A6EC882}" type="pres">
      <dgm:prSet presAssocID="{41D99646-2FCF-D148-B064-3CEB523A7409}" presName="node" presStyleLbl="node1" presStyleIdx="8" presStyleCnt="12" custScaleX="125934" custScaleY="125934" custRadScaleRad="100554" custRadScaleInc="1214">
        <dgm:presLayoutVars>
          <dgm:bulletEnabled val="1"/>
        </dgm:presLayoutVars>
      </dgm:prSet>
      <dgm:spPr/>
      <dgm:t>
        <a:bodyPr/>
        <a:lstStyle/>
        <a:p>
          <a:endParaRPr lang="en-US"/>
        </a:p>
      </dgm:t>
    </dgm:pt>
    <dgm:pt modelId="{22B6E226-7D14-7745-8FEA-4843A376E273}" type="pres">
      <dgm:prSet presAssocID="{8A73F375-1009-3F43-A5EB-45B584EC1A10}" presName="parTrans" presStyleLbl="sibTrans2D1" presStyleIdx="9" presStyleCnt="12"/>
      <dgm:spPr/>
      <dgm:t>
        <a:bodyPr/>
        <a:lstStyle/>
        <a:p>
          <a:endParaRPr lang="en-US"/>
        </a:p>
      </dgm:t>
    </dgm:pt>
    <dgm:pt modelId="{B20DB509-5077-CD43-AC01-42DAA8AFDF76}" type="pres">
      <dgm:prSet presAssocID="{8A73F375-1009-3F43-A5EB-45B584EC1A10}" presName="connectorText" presStyleLbl="sibTrans2D1" presStyleIdx="9" presStyleCnt="12"/>
      <dgm:spPr/>
      <dgm:t>
        <a:bodyPr/>
        <a:lstStyle/>
        <a:p>
          <a:endParaRPr lang="en-US"/>
        </a:p>
      </dgm:t>
    </dgm:pt>
    <dgm:pt modelId="{38DE97B3-2447-E64C-8B67-754E21DAC404}" type="pres">
      <dgm:prSet presAssocID="{406427B6-22E1-F74D-AE89-E85213E0DC79}" presName="node" presStyleLbl="node1" presStyleIdx="9" presStyleCnt="12" custScaleX="125934" custScaleY="125934">
        <dgm:presLayoutVars>
          <dgm:bulletEnabled val="1"/>
        </dgm:presLayoutVars>
      </dgm:prSet>
      <dgm:spPr/>
      <dgm:t>
        <a:bodyPr/>
        <a:lstStyle/>
        <a:p>
          <a:endParaRPr lang="en-US"/>
        </a:p>
      </dgm:t>
    </dgm:pt>
    <dgm:pt modelId="{D625F811-C4CA-A04F-9F28-27887F7F9A41}" type="pres">
      <dgm:prSet presAssocID="{11FF86D9-249A-A44A-8EB3-5B2E9F464671}" presName="parTrans" presStyleLbl="sibTrans2D1" presStyleIdx="10" presStyleCnt="12"/>
      <dgm:spPr/>
      <dgm:t>
        <a:bodyPr/>
        <a:lstStyle/>
        <a:p>
          <a:endParaRPr lang="en-US"/>
        </a:p>
      </dgm:t>
    </dgm:pt>
    <dgm:pt modelId="{57ADC209-2360-D64E-A270-C00E32B8BE71}" type="pres">
      <dgm:prSet presAssocID="{11FF86D9-249A-A44A-8EB3-5B2E9F464671}" presName="connectorText" presStyleLbl="sibTrans2D1" presStyleIdx="10" presStyleCnt="12"/>
      <dgm:spPr/>
      <dgm:t>
        <a:bodyPr/>
        <a:lstStyle/>
        <a:p>
          <a:endParaRPr lang="en-US"/>
        </a:p>
      </dgm:t>
    </dgm:pt>
    <dgm:pt modelId="{9A198BA0-3F4B-6943-9D92-F573A93DC1A9}" type="pres">
      <dgm:prSet presAssocID="{DFAE503E-A768-694A-9006-B4BAD21C4202}" presName="node" presStyleLbl="node1" presStyleIdx="10" presStyleCnt="12" custScaleX="125934" custScaleY="125934">
        <dgm:presLayoutVars>
          <dgm:bulletEnabled val="1"/>
        </dgm:presLayoutVars>
      </dgm:prSet>
      <dgm:spPr/>
      <dgm:t>
        <a:bodyPr/>
        <a:lstStyle/>
        <a:p>
          <a:endParaRPr lang="en-US"/>
        </a:p>
      </dgm:t>
    </dgm:pt>
    <dgm:pt modelId="{19851416-2D98-404D-B574-556350D05DAA}" type="pres">
      <dgm:prSet presAssocID="{852D8FCF-FDC0-5246-8AB7-BF36FB9874AE}" presName="parTrans" presStyleLbl="sibTrans2D1" presStyleIdx="11" presStyleCnt="12"/>
      <dgm:spPr/>
      <dgm:t>
        <a:bodyPr/>
        <a:lstStyle/>
        <a:p>
          <a:endParaRPr lang="en-US"/>
        </a:p>
      </dgm:t>
    </dgm:pt>
    <dgm:pt modelId="{BD64584E-E6F6-E546-9F6A-068F6D9DCD3F}" type="pres">
      <dgm:prSet presAssocID="{852D8FCF-FDC0-5246-8AB7-BF36FB9874AE}" presName="connectorText" presStyleLbl="sibTrans2D1" presStyleIdx="11" presStyleCnt="12"/>
      <dgm:spPr/>
      <dgm:t>
        <a:bodyPr/>
        <a:lstStyle/>
        <a:p>
          <a:endParaRPr lang="en-US"/>
        </a:p>
      </dgm:t>
    </dgm:pt>
    <dgm:pt modelId="{930B3466-0019-8442-A90F-B3CFA1F79796}" type="pres">
      <dgm:prSet presAssocID="{DCE0D3DE-2FBE-964A-BEAF-6FDA5D9D4FCE}" presName="node" presStyleLbl="node1" presStyleIdx="11" presStyleCnt="12" custScaleX="125934" custScaleY="125934">
        <dgm:presLayoutVars>
          <dgm:bulletEnabled val="1"/>
        </dgm:presLayoutVars>
      </dgm:prSet>
      <dgm:spPr/>
      <dgm:t>
        <a:bodyPr/>
        <a:lstStyle/>
        <a:p>
          <a:endParaRPr lang="en-US"/>
        </a:p>
      </dgm:t>
    </dgm:pt>
  </dgm:ptLst>
  <dgm:cxnLst>
    <dgm:cxn modelId="{6A67C0D7-AABC-2E47-AD86-E20D4523645D}" srcId="{D782F637-5DA6-C345-ABC8-7399B81AC80F}" destId="{24AF9709-7E72-F246-BE48-4862DA1DD702}" srcOrd="7" destOrd="0" parTransId="{46C62223-1195-7144-BF71-2A78E77E1A25}" sibTransId="{E55798C9-1415-4940-A062-1CA0701F389C}"/>
    <dgm:cxn modelId="{4470D282-7B44-466D-B33C-F4AF19941137}" type="presOf" srcId="{52992D12-C7C2-B149-8FAE-6F0D02588BA2}" destId="{B748273E-92C4-1D4A-94B8-CCC7DF2B8DBB}" srcOrd="0" destOrd="0" presId="urn:microsoft.com/office/officeart/2005/8/layout/radial5"/>
    <dgm:cxn modelId="{BE015C8C-64EF-48B7-ABDA-59ADF0733CC1}" type="presOf" srcId="{46C62223-1195-7144-BF71-2A78E77E1A25}" destId="{6D27D810-D167-7649-AD6B-2168193966D0}" srcOrd="1" destOrd="0" presId="urn:microsoft.com/office/officeart/2005/8/layout/radial5"/>
    <dgm:cxn modelId="{08E9B7B5-6EEB-4386-9163-1CC56523EEDF}" type="presOf" srcId="{057CC790-F59A-8F47-AEFB-CE2AF88E3A36}" destId="{DE2F59A5-D670-894A-83C4-860025541BB6}" srcOrd="0" destOrd="0" presId="urn:microsoft.com/office/officeart/2005/8/layout/radial5"/>
    <dgm:cxn modelId="{14962A9F-3B97-564F-A78F-AE0F34DD35EA}" srcId="{D782F637-5DA6-C345-ABC8-7399B81AC80F}" destId="{40D6D003-9D59-2447-87AC-1EFFBC82E2BF}" srcOrd="6" destOrd="0" parTransId="{C43844F9-3C0E-C142-9DAE-FD6DD4D54B75}" sibTransId="{A3D68959-C886-984C-859D-E9E58B7A9880}"/>
    <dgm:cxn modelId="{593784D2-BBD0-4309-B29C-E1433FDB12FE}" type="presOf" srcId="{5448EA0B-6311-6D4A-A8AC-7B7A40160BD7}" destId="{C19BB03A-8151-F447-9611-D41A5C5D93AF}" srcOrd="0" destOrd="0" presId="urn:microsoft.com/office/officeart/2005/8/layout/radial5"/>
    <dgm:cxn modelId="{31C2DFE6-721F-204A-A5CB-DBFC0ABA9477}" srcId="{D782F637-5DA6-C345-ABC8-7399B81AC80F}" destId="{DFAE503E-A768-694A-9006-B4BAD21C4202}" srcOrd="10" destOrd="0" parTransId="{11FF86D9-249A-A44A-8EB3-5B2E9F464671}" sibTransId="{A7433F95-4548-A342-9B72-DE380D704DAF}"/>
    <dgm:cxn modelId="{D09CCB0B-752A-4473-8FB8-88581FB76C0A}" type="presOf" srcId="{C95FE33D-2AFF-9C4C-B22D-CE5C74512437}" destId="{1DF95F25-684F-5E4C-B918-97658AB4B0FA}" srcOrd="0" destOrd="0" presId="urn:microsoft.com/office/officeart/2005/8/layout/radial5"/>
    <dgm:cxn modelId="{21A247D3-F514-3045-9DAF-48A422F01077}" srcId="{D782F637-5DA6-C345-ABC8-7399B81AC80F}" destId="{08FBB882-A1C5-2143-9C5E-701B2ACC6A6C}" srcOrd="1" destOrd="0" parTransId="{47A9C2EF-3AE6-B543-B2EA-984FA146C1CC}" sibTransId="{733DD429-78EE-A44C-9F73-617500D6EB5C}"/>
    <dgm:cxn modelId="{F1CDA260-D1B4-CB4F-BE49-12DF3392B551}" srcId="{58BA8C52-41C1-2748-9E3B-9774A7A5FE2F}" destId="{D782F637-5DA6-C345-ABC8-7399B81AC80F}" srcOrd="0" destOrd="0" parTransId="{1B7B31E9-6A6A-C34A-A864-19B3CE9BCDF6}" sibTransId="{63FC6C52-99B7-D149-B052-781FAD3E6656}"/>
    <dgm:cxn modelId="{563936D5-DE2D-43F4-AEB0-DB001C5D5AF1}" type="presOf" srcId="{E08DB714-0192-9E4E-ABFE-D7642A3B112A}" destId="{48EB5904-3870-144D-9BB6-04BD8E8C5DFA}" srcOrd="0" destOrd="0" presId="urn:microsoft.com/office/officeart/2005/8/layout/radial5"/>
    <dgm:cxn modelId="{CB463A6A-D9B8-48CB-BFE0-CBBC93E59F34}" type="presOf" srcId="{9F600DA8-C863-4B4B-A8C5-BB787600B683}" destId="{6B773EFD-1689-4B49-B352-DBDF80C15D68}" srcOrd="0" destOrd="0" presId="urn:microsoft.com/office/officeart/2005/8/layout/radial5"/>
    <dgm:cxn modelId="{3A638939-2B8E-F041-BC92-3B28EC5CC538}" srcId="{D782F637-5DA6-C345-ABC8-7399B81AC80F}" destId="{EEFB55D9-841C-3B4E-911B-D90C88A2878D}" srcOrd="3" destOrd="0" parTransId="{9F38E238-05E4-BF4D-8584-EC82F76D2A04}" sibTransId="{FF00FCD2-B7BA-6249-9F1A-BB39532443E6}"/>
    <dgm:cxn modelId="{78BAA3A6-AA6B-4F1B-8E96-68B467495142}" type="presOf" srcId="{4F28A95C-327A-B042-AD29-802BAAD28D48}" destId="{3573DD62-CF9D-8B41-9E42-BD1EE6020762}" srcOrd="0" destOrd="0" presId="urn:microsoft.com/office/officeart/2005/8/layout/radial5"/>
    <dgm:cxn modelId="{8E45A0A9-34A1-4AA2-A0A9-7932F8333CCA}" type="presOf" srcId="{C43844F9-3C0E-C142-9DAE-FD6DD4D54B75}" destId="{BA64E374-3637-FF48-911A-19C588F6A444}" srcOrd="0" destOrd="0" presId="urn:microsoft.com/office/officeart/2005/8/layout/radial5"/>
    <dgm:cxn modelId="{05176DF8-820C-724F-A6FC-48C19DB132D5}" srcId="{D782F637-5DA6-C345-ABC8-7399B81AC80F}" destId="{C95FE33D-2AFF-9C4C-B22D-CE5C74512437}" srcOrd="4" destOrd="0" parTransId="{057CC790-F59A-8F47-AEFB-CE2AF88E3A36}" sibTransId="{F5C8A405-DA7D-5644-8EED-36ED21AE27CD}"/>
    <dgm:cxn modelId="{736EC9B6-789B-D147-A7A2-EB221B73CA40}" srcId="{D782F637-5DA6-C345-ABC8-7399B81AC80F}" destId="{406427B6-22E1-F74D-AE89-E85213E0DC79}" srcOrd="9" destOrd="0" parTransId="{8A73F375-1009-3F43-A5EB-45B584EC1A10}" sibTransId="{D0016FD7-3B05-9B41-9ECC-712CA5812F2A}"/>
    <dgm:cxn modelId="{6040C2AF-A951-4C99-B82F-9D6265E31B20}" type="presOf" srcId="{EEFB55D9-841C-3B4E-911B-D90C88A2878D}" destId="{43BC66BA-64C6-034A-848C-C36EECADC0DF}" srcOrd="0" destOrd="0" presId="urn:microsoft.com/office/officeart/2005/8/layout/radial5"/>
    <dgm:cxn modelId="{CB7BFA00-1687-45CA-80F1-678FF169CA04}" type="presOf" srcId="{9F38E238-05E4-BF4D-8584-EC82F76D2A04}" destId="{1DBF5656-9FC5-854E-BC6B-87D65B90C0AD}" srcOrd="1" destOrd="0" presId="urn:microsoft.com/office/officeart/2005/8/layout/radial5"/>
    <dgm:cxn modelId="{F238DDCE-2702-49E3-9B2B-DDA4F3AADC7C}" type="presOf" srcId="{C43844F9-3C0E-C142-9DAE-FD6DD4D54B75}" destId="{DCBB980B-D8BA-9547-90C9-846B4F65FB8F}" srcOrd="1" destOrd="0" presId="urn:microsoft.com/office/officeart/2005/8/layout/radial5"/>
    <dgm:cxn modelId="{1009FCA8-C3F0-414D-896F-9B781FC9FDDA}" type="presOf" srcId="{47A9C2EF-3AE6-B543-B2EA-984FA146C1CC}" destId="{A5A0668C-44D8-D842-8924-15695691137D}" srcOrd="0" destOrd="0" presId="urn:microsoft.com/office/officeart/2005/8/layout/radial5"/>
    <dgm:cxn modelId="{4A9ABB53-2839-4F2F-BD27-8DBA6C2B5056}" type="presOf" srcId="{852D8FCF-FDC0-5246-8AB7-BF36FB9874AE}" destId="{BD64584E-E6F6-E546-9F6A-068F6D9DCD3F}" srcOrd="1" destOrd="0" presId="urn:microsoft.com/office/officeart/2005/8/layout/radial5"/>
    <dgm:cxn modelId="{250E248C-601D-9B43-837B-CAFBE8FEF836}" srcId="{D782F637-5DA6-C345-ABC8-7399B81AC80F}" destId="{DCE0D3DE-2FBE-964A-BEAF-6FDA5D9D4FCE}" srcOrd="11" destOrd="0" parTransId="{852D8FCF-FDC0-5246-8AB7-BF36FB9874AE}" sibTransId="{952921E1-0BA8-E04D-9DF9-BC4EB1AB6269}"/>
    <dgm:cxn modelId="{02869ADE-26AF-4C86-8DB3-F51661BC5765}" type="presOf" srcId="{9F600DA8-C863-4B4B-A8C5-BB787600B683}" destId="{8A2ADF69-AB5F-6649-9646-30D893CA9B0D}" srcOrd="1" destOrd="0" presId="urn:microsoft.com/office/officeart/2005/8/layout/radial5"/>
    <dgm:cxn modelId="{1D9348CB-A18E-9D43-A403-B5851AF177D8}" srcId="{D782F637-5DA6-C345-ABC8-7399B81AC80F}" destId="{52992D12-C7C2-B149-8FAE-6F0D02588BA2}" srcOrd="2" destOrd="0" parTransId="{9F600DA8-C863-4B4B-A8C5-BB787600B683}" sibTransId="{EB632C17-8CD2-4E4E-BC5A-2A46B65862D1}"/>
    <dgm:cxn modelId="{C7DD62C7-AAA4-42F9-9E93-678D18140D70}" type="presOf" srcId="{DCE0D3DE-2FBE-964A-BEAF-6FDA5D9D4FCE}" destId="{930B3466-0019-8442-A90F-B3CFA1F79796}" srcOrd="0" destOrd="0" presId="urn:microsoft.com/office/officeart/2005/8/layout/radial5"/>
    <dgm:cxn modelId="{2E41F132-6DE3-43F4-83D9-3A4215B2C963}" type="presOf" srcId="{11FF86D9-249A-A44A-8EB3-5B2E9F464671}" destId="{D625F811-C4CA-A04F-9F28-27887F7F9A41}" srcOrd="0" destOrd="0" presId="urn:microsoft.com/office/officeart/2005/8/layout/radial5"/>
    <dgm:cxn modelId="{3E4D6A07-CA16-4236-8E2F-46722E09BE27}" type="presOf" srcId="{BC298F2F-5AB6-0E43-9AA2-E0F76BDD72BF}" destId="{4CBCAC5A-F75D-EE47-B1DD-62F301BE62A7}" srcOrd="0" destOrd="0" presId="urn:microsoft.com/office/officeart/2005/8/layout/radial5"/>
    <dgm:cxn modelId="{EDF83FCB-794D-42DF-8635-C4F842AE2BE6}" type="presOf" srcId="{40D6D003-9D59-2447-87AC-1EFFBC82E2BF}" destId="{6F65335F-ED07-A944-9BBE-B7241B90B03B}" srcOrd="0" destOrd="0" presId="urn:microsoft.com/office/officeart/2005/8/layout/radial5"/>
    <dgm:cxn modelId="{223ED4F4-F2A0-4598-BF72-2A1F96F6721F}" type="presOf" srcId="{8A73F375-1009-3F43-A5EB-45B584EC1A10}" destId="{B20DB509-5077-CD43-AC01-42DAA8AFDF76}" srcOrd="1" destOrd="0" presId="urn:microsoft.com/office/officeart/2005/8/layout/radial5"/>
    <dgm:cxn modelId="{3C39AD91-6F0D-4DC6-B581-D21664722C51}" type="presOf" srcId="{057CC790-F59A-8F47-AEFB-CE2AF88E3A36}" destId="{960D2909-3169-0D40-B365-B94B2C38A4CE}" srcOrd="1" destOrd="0" presId="urn:microsoft.com/office/officeart/2005/8/layout/radial5"/>
    <dgm:cxn modelId="{07FB75C6-D1C8-4BF9-8E8C-E78757A8DDE8}" type="presOf" srcId="{47A9C2EF-3AE6-B543-B2EA-984FA146C1CC}" destId="{1BABF735-BCB1-6749-8AD5-BE6927CC89A6}" srcOrd="1" destOrd="0" presId="urn:microsoft.com/office/officeart/2005/8/layout/radial5"/>
    <dgm:cxn modelId="{977126BA-0526-432C-B788-BA39073CDEBC}" type="presOf" srcId="{5448EA0B-6311-6D4A-A8AC-7B7A40160BD7}" destId="{2025AEEA-295C-124E-BE3F-7BF6CA6AC6B9}" srcOrd="1" destOrd="0" presId="urn:microsoft.com/office/officeart/2005/8/layout/radial5"/>
    <dgm:cxn modelId="{068AE65D-936E-4D7C-9058-3868EFF832DC}" type="presOf" srcId="{11FF86D9-249A-A44A-8EB3-5B2E9F464671}" destId="{57ADC209-2360-D64E-A270-C00E32B8BE71}" srcOrd="1" destOrd="0" presId="urn:microsoft.com/office/officeart/2005/8/layout/radial5"/>
    <dgm:cxn modelId="{33ECF9F5-AC30-4D49-925E-BFB5F4E955B2}" type="presOf" srcId="{852D8FCF-FDC0-5246-8AB7-BF36FB9874AE}" destId="{19851416-2D98-404D-B574-556350D05DAA}" srcOrd="0" destOrd="0" presId="urn:microsoft.com/office/officeart/2005/8/layout/radial5"/>
    <dgm:cxn modelId="{883D6BE4-28C9-4189-86C6-496DDB7DC38E}" type="presOf" srcId="{A703BAF8-E3B2-E242-B308-E5BF6047A616}" destId="{A8A0D05E-B14B-3E4A-B8C8-9E11BBC8C79C}" srcOrd="0" destOrd="0" presId="urn:microsoft.com/office/officeart/2005/8/layout/radial5"/>
    <dgm:cxn modelId="{A46C14D4-132B-44D7-B1F8-4B8CE1AEBAC9}" type="presOf" srcId="{8A73F375-1009-3F43-A5EB-45B584EC1A10}" destId="{22B6E226-7D14-7745-8FEA-4843A376E273}" srcOrd="0" destOrd="0" presId="urn:microsoft.com/office/officeart/2005/8/layout/radial5"/>
    <dgm:cxn modelId="{FE545076-FA5A-D74F-A5DE-6AD76083BBC4}" srcId="{D782F637-5DA6-C345-ABC8-7399B81AC80F}" destId="{4F28A95C-327A-B042-AD29-802BAAD28D48}" srcOrd="0" destOrd="0" parTransId="{BC298F2F-5AB6-0E43-9AA2-E0F76BDD72BF}" sibTransId="{6473A5AA-E6DC-E848-AD31-C05D5872EC40}"/>
    <dgm:cxn modelId="{86042A88-A872-48C7-B345-0C70028D2207}" type="presOf" srcId="{46C62223-1195-7144-BF71-2A78E77E1A25}" destId="{EA1DD6C6-564E-9B46-9D2C-7E533EEB82AC}" srcOrd="0" destOrd="0" presId="urn:microsoft.com/office/officeart/2005/8/layout/radial5"/>
    <dgm:cxn modelId="{74B47335-9DD3-43C7-9740-D46D7E54043B}" type="presOf" srcId="{58BA8C52-41C1-2748-9E3B-9774A7A5FE2F}" destId="{E5843896-3821-D542-9CFA-24D1C9C6600C}" srcOrd="0" destOrd="0" presId="urn:microsoft.com/office/officeart/2005/8/layout/radial5"/>
    <dgm:cxn modelId="{E767FD34-AB9B-460F-8CD4-171B4AB41AA1}" type="presOf" srcId="{DFAE503E-A768-694A-9006-B4BAD21C4202}" destId="{9A198BA0-3F4B-6943-9D92-F573A93DC1A9}" srcOrd="0" destOrd="0" presId="urn:microsoft.com/office/officeart/2005/8/layout/radial5"/>
    <dgm:cxn modelId="{C9F0FA2E-1C51-466B-9450-C716725D2B05}" type="presOf" srcId="{08FBB882-A1C5-2143-9C5E-701B2ACC6A6C}" destId="{3ABED38C-12B8-BA4C-A13C-36C8EB9029FE}" srcOrd="0" destOrd="0" presId="urn:microsoft.com/office/officeart/2005/8/layout/radial5"/>
    <dgm:cxn modelId="{8D83C348-B983-4927-B0A6-B8F74DC01BB0}" type="presOf" srcId="{24AF9709-7E72-F246-BE48-4862DA1DD702}" destId="{F7599D3A-E732-0142-85FF-C6417F4B83D4}" srcOrd="0" destOrd="0" presId="urn:microsoft.com/office/officeart/2005/8/layout/radial5"/>
    <dgm:cxn modelId="{AD18652F-2AFD-F54E-B7A2-EA0100F9F7F6}" srcId="{D782F637-5DA6-C345-ABC8-7399B81AC80F}" destId="{E08DB714-0192-9E4E-ABFE-D7642A3B112A}" srcOrd="5" destOrd="0" parTransId="{5448EA0B-6311-6D4A-A8AC-7B7A40160BD7}" sibTransId="{28DE7D4E-2442-EA41-B727-A1BD3A974851}"/>
    <dgm:cxn modelId="{549C1B66-C729-43EB-B35D-82124E976CB6}" type="presOf" srcId="{A703BAF8-E3B2-E242-B308-E5BF6047A616}" destId="{A7847ADD-2129-F142-9758-9110067DDDA5}" srcOrd="1" destOrd="0" presId="urn:microsoft.com/office/officeart/2005/8/layout/radial5"/>
    <dgm:cxn modelId="{E3A8F47B-9BCB-4F51-BD7B-E35ACD3A6936}" type="presOf" srcId="{D782F637-5DA6-C345-ABC8-7399B81AC80F}" destId="{82911552-FA7D-EA47-A5F8-942677AD8844}" srcOrd="0" destOrd="0" presId="urn:microsoft.com/office/officeart/2005/8/layout/radial5"/>
    <dgm:cxn modelId="{8E9246E0-B906-4F75-8A5B-A206C99E234C}" type="presOf" srcId="{9F38E238-05E4-BF4D-8584-EC82F76D2A04}" destId="{0B5AE1EA-0DBF-C441-9905-15F1AEF7BE23}" srcOrd="0" destOrd="0" presId="urn:microsoft.com/office/officeart/2005/8/layout/radial5"/>
    <dgm:cxn modelId="{E49C8791-378B-4EFC-8A49-18E8DCCC2282}" type="presOf" srcId="{41D99646-2FCF-D148-B064-3CEB523A7409}" destId="{E727657C-22ED-114B-BB1C-84993A6EC882}" srcOrd="0" destOrd="0" presId="urn:microsoft.com/office/officeart/2005/8/layout/radial5"/>
    <dgm:cxn modelId="{A69B4CA0-D0EA-9842-9345-F2823D0FF0BE}" srcId="{D782F637-5DA6-C345-ABC8-7399B81AC80F}" destId="{41D99646-2FCF-D148-B064-3CEB523A7409}" srcOrd="8" destOrd="0" parTransId="{A703BAF8-E3B2-E242-B308-E5BF6047A616}" sibTransId="{E5BC1221-1618-6444-8F96-E042A4E0E72B}"/>
    <dgm:cxn modelId="{6D0420AB-B233-402B-A45B-C805A10C9771}" type="presOf" srcId="{BC298F2F-5AB6-0E43-9AA2-E0F76BDD72BF}" destId="{58C550D5-7E53-BE48-9F70-06ACA2082430}" srcOrd="1" destOrd="0" presId="urn:microsoft.com/office/officeart/2005/8/layout/radial5"/>
    <dgm:cxn modelId="{48F63ADA-B38B-4793-A22B-A50F5AE03CEF}" type="presOf" srcId="{406427B6-22E1-F74D-AE89-E85213E0DC79}" destId="{38DE97B3-2447-E64C-8B67-754E21DAC404}" srcOrd="0" destOrd="0" presId="urn:microsoft.com/office/officeart/2005/8/layout/radial5"/>
    <dgm:cxn modelId="{CA92FC13-C13A-4FD8-B25D-1E6D3CF0EE48}" type="presParOf" srcId="{E5843896-3821-D542-9CFA-24D1C9C6600C}" destId="{82911552-FA7D-EA47-A5F8-942677AD8844}" srcOrd="0" destOrd="0" presId="urn:microsoft.com/office/officeart/2005/8/layout/radial5"/>
    <dgm:cxn modelId="{9849CDB6-722B-446A-B2AB-F9A291C824BD}" type="presParOf" srcId="{E5843896-3821-D542-9CFA-24D1C9C6600C}" destId="{4CBCAC5A-F75D-EE47-B1DD-62F301BE62A7}" srcOrd="1" destOrd="0" presId="urn:microsoft.com/office/officeart/2005/8/layout/radial5"/>
    <dgm:cxn modelId="{BE83B4C9-696E-453C-9659-BB96372AFB1E}" type="presParOf" srcId="{4CBCAC5A-F75D-EE47-B1DD-62F301BE62A7}" destId="{58C550D5-7E53-BE48-9F70-06ACA2082430}" srcOrd="0" destOrd="0" presId="urn:microsoft.com/office/officeart/2005/8/layout/radial5"/>
    <dgm:cxn modelId="{042DBC06-4575-4A88-B44E-D19887331DEC}" type="presParOf" srcId="{E5843896-3821-D542-9CFA-24D1C9C6600C}" destId="{3573DD62-CF9D-8B41-9E42-BD1EE6020762}" srcOrd="2" destOrd="0" presId="urn:microsoft.com/office/officeart/2005/8/layout/radial5"/>
    <dgm:cxn modelId="{E6F53355-75D6-4154-AC2A-16C2CF81ED7D}" type="presParOf" srcId="{E5843896-3821-D542-9CFA-24D1C9C6600C}" destId="{A5A0668C-44D8-D842-8924-15695691137D}" srcOrd="3" destOrd="0" presId="urn:microsoft.com/office/officeart/2005/8/layout/radial5"/>
    <dgm:cxn modelId="{01E999E9-6CD3-4CAD-AB27-B5DBF3ECE349}" type="presParOf" srcId="{A5A0668C-44D8-D842-8924-15695691137D}" destId="{1BABF735-BCB1-6749-8AD5-BE6927CC89A6}" srcOrd="0" destOrd="0" presId="urn:microsoft.com/office/officeart/2005/8/layout/radial5"/>
    <dgm:cxn modelId="{8451F241-3E3F-42E8-8446-309BF980F1A6}" type="presParOf" srcId="{E5843896-3821-D542-9CFA-24D1C9C6600C}" destId="{3ABED38C-12B8-BA4C-A13C-36C8EB9029FE}" srcOrd="4" destOrd="0" presId="urn:microsoft.com/office/officeart/2005/8/layout/radial5"/>
    <dgm:cxn modelId="{39F61276-6732-4E95-812C-3D4451964004}" type="presParOf" srcId="{E5843896-3821-D542-9CFA-24D1C9C6600C}" destId="{6B773EFD-1689-4B49-B352-DBDF80C15D68}" srcOrd="5" destOrd="0" presId="urn:microsoft.com/office/officeart/2005/8/layout/radial5"/>
    <dgm:cxn modelId="{2F7FEBF6-1AC4-49B4-AF10-926C5C675BA4}" type="presParOf" srcId="{6B773EFD-1689-4B49-B352-DBDF80C15D68}" destId="{8A2ADF69-AB5F-6649-9646-30D893CA9B0D}" srcOrd="0" destOrd="0" presId="urn:microsoft.com/office/officeart/2005/8/layout/radial5"/>
    <dgm:cxn modelId="{0B5532D3-CE18-4DEE-9C55-92F3C26C6040}" type="presParOf" srcId="{E5843896-3821-D542-9CFA-24D1C9C6600C}" destId="{B748273E-92C4-1D4A-94B8-CCC7DF2B8DBB}" srcOrd="6" destOrd="0" presId="urn:microsoft.com/office/officeart/2005/8/layout/radial5"/>
    <dgm:cxn modelId="{873D6652-0048-4744-BE19-4F387EC7FCC0}" type="presParOf" srcId="{E5843896-3821-D542-9CFA-24D1C9C6600C}" destId="{0B5AE1EA-0DBF-C441-9905-15F1AEF7BE23}" srcOrd="7" destOrd="0" presId="urn:microsoft.com/office/officeart/2005/8/layout/radial5"/>
    <dgm:cxn modelId="{0B24A1B5-0B95-473D-9C45-F8B6A16F5E98}" type="presParOf" srcId="{0B5AE1EA-0DBF-C441-9905-15F1AEF7BE23}" destId="{1DBF5656-9FC5-854E-BC6B-87D65B90C0AD}" srcOrd="0" destOrd="0" presId="urn:microsoft.com/office/officeart/2005/8/layout/radial5"/>
    <dgm:cxn modelId="{23305BF5-A6CF-4366-B168-86E52F5EC4F5}" type="presParOf" srcId="{E5843896-3821-D542-9CFA-24D1C9C6600C}" destId="{43BC66BA-64C6-034A-848C-C36EECADC0DF}" srcOrd="8" destOrd="0" presId="urn:microsoft.com/office/officeart/2005/8/layout/radial5"/>
    <dgm:cxn modelId="{5B070EAF-6C26-4FEB-BDA9-03CC688869CB}" type="presParOf" srcId="{E5843896-3821-D542-9CFA-24D1C9C6600C}" destId="{DE2F59A5-D670-894A-83C4-860025541BB6}" srcOrd="9" destOrd="0" presId="urn:microsoft.com/office/officeart/2005/8/layout/radial5"/>
    <dgm:cxn modelId="{B12FE0F3-0E4C-49DE-B192-4A6F063EFE6A}" type="presParOf" srcId="{DE2F59A5-D670-894A-83C4-860025541BB6}" destId="{960D2909-3169-0D40-B365-B94B2C38A4CE}" srcOrd="0" destOrd="0" presId="urn:microsoft.com/office/officeart/2005/8/layout/radial5"/>
    <dgm:cxn modelId="{E229DDAA-0142-475A-B567-A4E30F8A335D}" type="presParOf" srcId="{E5843896-3821-D542-9CFA-24D1C9C6600C}" destId="{1DF95F25-684F-5E4C-B918-97658AB4B0FA}" srcOrd="10" destOrd="0" presId="urn:microsoft.com/office/officeart/2005/8/layout/radial5"/>
    <dgm:cxn modelId="{00532C2A-CD17-49B6-A4CE-15AAF8D1342A}" type="presParOf" srcId="{E5843896-3821-D542-9CFA-24D1C9C6600C}" destId="{C19BB03A-8151-F447-9611-D41A5C5D93AF}" srcOrd="11" destOrd="0" presId="urn:microsoft.com/office/officeart/2005/8/layout/radial5"/>
    <dgm:cxn modelId="{7D134112-5D77-4A08-A0C0-1EAF4123323C}" type="presParOf" srcId="{C19BB03A-8151-F447-9611-D41A5C5D93AF}" destId="{2025AEEA-295C-124E-BE3F-7BF6CA6AC6B9}" srcOrd="0" destOrd="0" presId="urn:microsoft.com/office/officeart/2005/8/layout/radial5"/>
    <dgm:cxn modelId="{AC94318A-C655-4934-BCDA-0253956042F5}" type="presParOf" srcId="{E5843896-3821-D542-9CFA-24D1C9C6600C}" destId="{48EB5904-3870-144D-9BB6-04BD8E8C5DFA}" srcOrd="12" destOrd="0" presId="urn:microsoft.com/office/officeart/2005/8/layout/radial5"/>
    <dgm:cxn modelId="{48F891A2-B014-49B8-A3E8-A0D34EB77488}" type="presParOf" srcId="{E5843896-3821-D542-9CFA-24D1C9C6600C}" destId="{BA64E374-3637-FF48-911A-19C588F6A444}" srcOrd="13" destOrd="0" presId="urn:microsoft.com/office/officeart/2005/8/layout/radial5"/>
    <dgm:cxn modelId="{38D651DD-C876-4670-B0E2-C2CABE8BF1DA}" type="presParOf" srcId="{BA64E374-3637-FF48-911A-19C588F6A444}" destId="{DCBB980B-D8BA-9547-90C9-846B4F65FB8F}" srcOrd="0" destOrd="0" presId="urn:microsoft.com/office/officeart/2005/8/layout/radial5"/>
    <dgm:cxn modelId="{EAF49079-E8E6-4D67-A1DD-3ABCC0118579}" type="presParOf" srcId="{E5843896-3821-D542-9CFA-24D1C9C6600C}" destId="{6F65335F-ED07-A944-9BBE-B7241B90B03B}" srcOrd="14" destOrd="0" presId="urn:microsoft.com/office/officeart/2005/8/layout/radial5"/>
    <dgm:cxn modelId="{7C62148F-35C6-42EE-9DB9-E9AD74A196EF}" type="presParOf" srcId="{E5843896-3821-D542-9CFA-24D1C9C6600C}" destId="{EA1DD6C6-564E-9B46-9D2C-7E533EEB82AC}" srcOrd="15" destOrd="0" presId="urn:microsoft.com/office/officeart/2005/8/layout/radial5"/>
    <dgm:cxn modelId="{A749A98F-E496-44C6-8BEE-0633E80CE906}" type="presParOf" srcId="{EA1DD6C6-564E-9B46-9D2C-7E533EEB82AC}" destId="{6D27D810-D167-7649-AD6B-2168193966D0}" srcOrd="0" destOrd="0" presId="urn:microsoft.com/office/officeart/2005/8/layout/radial5"/>
    <dgm:cxn modelId="{88CB9D83-5C6C-4F6A-9CE4-0E2604CDB9AF}" type="presParOf" srcId="{E5843896-3821-D542-9CFA-24D1C9C6600C}" destId="{F7599D3A-E732-0142-85FF-C6417F4B83D4}" srcOrd="16" destOrd="0" presId="urn:microsoft.com/office/officeart/2005/8/layout/radial5"/>
    <dgm:cxn modelId="{DDE1C0EA-1071-40AA-8B60-258C5838BE1A}" type="presParOf" srcId="{E5843896-3821-D542-9CFA-24D1C9C6600C}" destId="{A8A0D05E-B14B-3E4A-B8C8-9E11BBC8C79C}" srcOrd="17" destOrd="0" presId="urn:microsoft.com/office/officeart/2005/8/layout/radial5"/>
    <dgm:cxn modelId="{91552FAB-DAC1-4F72-A106-624547EF34C3}" type="presParOf" srcId="{A8A0D05E-B14B-3E4A-B8C8-9E11BBC8C79C}" destId="{A7847ADD-2129-F142-9758-9110067DDDA5}" srcOrd="0" destOrd="0" presId="urn:microsoft.com/office/officeart/2005/8/layout/radial5"/>
    <dgm:cxn modelId="{211A764C-513F-4921-A013-3724FD665CB9}" type="presParOf" srcId="{E5843896-3821-D542-9CFA-24D1C9C6600C}" destId="{E727657C-22ED-114B-BB1C-84993A6EC882}" srcOrd="18" destOrd="0" presId="urn:microsoft.com/office/officeart/2005/8/layout/radial5"/>
    <dgm:cxn modelId="{5971F56D-B9C0-4CF5-AF9B-95225A005926}" type="presParOf" srcId="{E5843896-3821-D542-9CFA-24D1C9C6600C}" destId="{22B6E226-7D14-7745-8FEA-4843A376E273}" srcOrd="19" destOrd="0" presId="urn:microsoft.com/office/officeart/2005/8/layout/radial5"/>
    <dgm:cxn modelId="{725099FE-AAFC-4A89-B98F-162A9FD453E8}" type="presParOf" srcId="{22B6E226-7D14-7745-8FEA-4843A376E273}" destId="{B20DB509-5077-CD43-AC01-42DAA8AFDF76}" srcOrd="0" destOrd="0" presId="urn:microsoft.com/office/officeart/2005/8/layout/radial5"/>
    <dgm:cxn modelId="{A6332A56-009F-4049-A0C5-6FD27178FF50}" type="presParOf" srcId="{E5843896-3821-D542-9CFA-24D1C9C6600C}" destId="{38DE97B3-2447-E64C-8B67-754E21DAC404}" srcOrd="20" destOrd="0" presId="urn:microsoft.com/office/officeart/2005/8/layout/radial5"/>
    <dgm:cxn modelId="{64B10749-829B-4532-AECD-BF6132DDE391}" type="presParOf" srcId="{E5843896-3821-D542-9CFA-24D1C9C6600C}" destId="{D625F811-C4CA-A04F-9F28-27887F7F9A41}" srcOrd="21" destOrd="0" presId="urn:microsoft.com/office/officeart/2005/8/layout/radial5"/>
    <dgm:cxn modelId="{2486090E-D586-4E95-BAE0-AE7F81117E32}" type="presParOf" srcId="{D625F811-C4CA-A04F-9F28-27887F7F9A41}" destId="{57ADC209-2360-D64E-A270-C00E32B8BE71}" srcOrd="0" destOrd="0" presId="urn:microsoft.com/office/officeart/2005/8/layout/radial5"/>
    <dgm:cxn modelId="{3B55B1B1-7DA1-49A6-B8E9-3A9E7A84FBB9}" type="presParOf" srcId="{E5843896-3821-D542-9CFA-24D1C9C6600C}" destId="{9A198BA0-3F4B-6943-9D92-F573A93DC1A9}" srcOrd="22" destOrd="0" presId="urn:microsoft.com/office/officeart/2005/8/layout/radial5"/>
    <dgm:cxn modelId="{8B711C3F-BF4D-45A9-887F-3D9F3CBB3C7E}" type="presParOf" srcId="{E5843896-3821-D542-9CFA-24D1C9C6600C}" destId="{19851416-2D98-404D-B574-556350D05DAA}" srcOrd="23" destOrd="0" presId="urn:microsoft.com/office/officeart/2005/8/layout/radial5"/>
    <dgm:cxn modelId="{A8E70B0C-CE2B-4F51-B865-9B210C1D75F2}" type="presParOf" srcId="{19851416-2D98-404D-B574-556350D05DAA}" destId="{BD64584E-E6F6-E546-9F6A-068F6D9DCD3F}" srcOrd="0" destOrd="0" presId="urn:microsoft.com/office/officeart/2005/8/layout/radial5"/>
    <dgm:cxn modelId="{ECFFD6CA-7DBE-4DF7-8E9A-266B5BB55BF2}" type="presParOf" srcId="{E5843896-3821-D542-9CFA-24D1C9C6600C}" destId="{930B3466-0019-8442-A90F-B3CFA1F79796}" srcOrd="24" destOrd="0" presId="urn:microsoft.com/office/officeart/2005/8/layout/radial5"/>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BA8C52-41C1-2748-9E3B-9774A7A5FE2F}"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D782F637-5DA6-C345-ABC8-7399B81AC80F}">
      <dgm:prSet phldrT="[Text]" custT="1"/>
      <dgm:spPr>
        <a:solidFill>
          <a:srgbClr val="FF0000"/>
        </a:solidFill>
        <a:effectLst/>
      </dgm:spPr>
      <dgm:t>
        <a:bodyPr/>
        <a:lstStyle/>
        <a:p>
          <a:r>
            <a:rPr lang="en-US" sz="2800" b="1" i="0" dirty="0" smtClean="0">
              <a:latin typeface="Arial" pitchFamily="34" charset="0"/>
              <a:cs typeface="Arial" pitchFamily="34" charset="0"/>
            </a:rPr>
            <a:t>MARKA</a:t>
          </a:r>
          <a:endParaRPr lang="en-US" sz="2800" b="1" i="0" dirty="0">
            <a:latin typeface="Arial" pitchFamily="34" charset="0"/>
            <a:cs typeface="Arial" pitchFamily="34" charset="0"/>
          </a:endParaRPr>
        </a:p>
      </dgm:t>
    </dgm:pt>
    <dgm:pt modelId="{1B7B31E9-6A6A-C34A-A864-19B3CE9BCDF6}" type="parTrans" cxnId="{F1CDA260-D1B4-CB4F-BE49-12DF3392B551}">
      <dgm:prSet/>
      <dgm:spPr/>
      <dgm:t>
        <a:bodyPr/>
        <a:lstStyle/>
        <a:p>
          <a:endParaRPr lang="en-US" sz="4000" b="0" i="0">
            <a:latin typeface="Abadi MT Condensed Light"/>
            <a:cs typeface="Abadi MT Condensed Light"/>
          </a:endParaRPr>
        </a:p>
      </dgm:t>
    </dgm:pt>
    <dgm:pt modelId="{63FC6C52-99B7-D149-B052-781FAD3E6656}" type="sibTrans" cxnId="{F1CDA260-D1B4-CB4F-BE49-12DF3392B551}">
      <dgm:prSet/>
      <dgm:spPr/>
      <dgm:t>
        <a:bodyPr/>
        <a:lstStyle/>
        <a:p>
          <a:endParaRPr lang="en-US" sz="4000" b="0" i="0">
            <a:latin typeface="Abadi MT Condensed Light"/>
            <a:cs typeface="Abadi MT Condensed Light"/>
          </a:endParaRPr>
        </a:p>
      </dgm:t>
    </dgm:pt>
    <dgm:pt modelId="{4F28A95C-327A-B042-AD29-802BAAD28D48}">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REKLAM</a:t>
          </a:r>
          <a:endParaRPr lang="en-US" sz="1100" b="1" i="0" dirty="0">
            <a:solidFill>
              <a:srgbClr val="000000"/>
            </a:solidFill>
            <a:latin typeface="Abadi MT Condensed Light"/>
            <a:cs typeface="Abadi MT Condensed Light"/>
          </a:endParaRPr>
        </a:p>
      </dgm:t>
    </dgm:pt>
    <dgm:pt modelId="{BC298F2F-5AB6-0E43-9AA2-E0F76BDD72BF}" type="parTrans" cxnId="{FE545076-FA5A-D74F-A5DE-6AD76083BBC4}">
      <dgm:prSet custT="1"/>
      <dgm:spPr/>
      <dgm:t>
        <a:bodyPr/>
        <a:lstStyle/>
        <a:p>
          <a:endParaRPr lang="en-US" sz="1200" b="0" i="0">
            <a:latin typeface="Abadi MT Condensed Light"/>
            <a:cs typeface="Abadi MT Condensed Light"/>
          </a:endParaRPr>
        </a:p>
      </dgm:t>
    </dgm:pt>
    <dgm:pt modelId="{6473A5AA-E6DC-E848-AD31-C05D5872EC40}" type="sibTrans" cxnId="{FE545076-FA5A-D74F-A5DE-6AD76083BBC4}">
      <dgm:prSet/>
      <dgm:spPr/>
      <dgm:t>
        <a:bodyPr/>
        <a:lstStyle/>
        <a:p>
          <a:endParaRPr lang="en-US" sz="4000" b="0" i="0">
            <a:latin typeface="Abadi MT Condensed Light"/>
            <a:cs typeface="Abadi MT Condensed Light"/>
          </a:endParaRPr>
        </a:p>
      </dgm:t>
    </dgm:pt>
    <dgm:pt modelId="{DCE0D3DE-2FBE-964A-BEAF-6FDA5D9D4FCE}">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ÇALIŞANLAR</a:t>
          </a:r>
          <a:endParaRPr lang="en-US" sz="1100" b="1" i="0" dirty="0">
            <a:solidFill>
              <a:srgbClr val="000000"/>
            </a:solidFill>
            <a:latin typeface="Abadi MT Condensed Light"/>
            <a:cs typeface="Abadi MT Condensed Light"/>
          </a:endParaRPr>
        </a:p>
      </dgm:t>
    </dgm:pt>
    <dgm:pt modelId="{852D8FCF-FDC0-5246-8AB7-BF36FB9874AE}" type="parTrans" cxnId="{250E248C-601D-9B43-837B-CAFBE8FEF836}">
      <dgm:prSet custT="1"/>
      <dgm:spPr/>
      <dgm:t>
        <a:bodyPr/>
        <a:lstStyle/>
        <a:p>
          <a:endParaRPr lang="en-US" sz="1200" b="0" i="0">
            <a:latin typeface="Abadi MT Condensed Light"/>
            <a:cs typeface="Abadi MT Condensed Light"/>
          </a:endParaRPr>
        </a:p>
      </dgm:t>
    </dgm:pt>
    <dgm:pt modelId="{952921E1-0BA8-E04D-9DF9-BC4EB1AB6269}" type="sibTrans" cxnId="{250E248C-601D-9B43-837B-CAFBE8FEF836}">
      <dgm:prSet/>
      <dgm:spPr/>
      <dgm:t>
        <a:bodyPr/>
        <a:lstStyle/>
        <a:p>
          <a:endParaRPr lang="en-US" sz="4000" b="0" i="0">
            <a:latin typeface="Abadi MT Condensed Light"/>
            <a:cs typeface="Abadi MT Condensed Light"/>
          </a:endParaRPr>
        </a:p>
      </dgm:t>
    </dgm:pt>
    <dgm:pt modelId="{E5357EAE-9991-C041-82BE-D50CBB4FF5A0}">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SATIŞ PROMOS-YONU</a:t>
          </a:r>
          <a:endParaRPr lang="en-US" sz="1100" b="1" i="0" dirty="0">
            <a:solidFill>
              <a:srgbClr val="000000"/>
            </a:solidFill>
            <a:latin typeface="Abadi MT Condensed Light"/>
            <a:cs typeface="Abadi MT Condensed Light"/>
          </a:endParaRPr>
        </a:p>
      </dgm:t>
    </dgm:pt>
    <dgm:pt modelId="{B27B2B21-91B3-E24A-9189-6C6D0654B12A}" type="parTrans" cxnId="{D32E8AE0-2300-9844-83E6-E426A2BDA555}">
      <dgm:prSet/>
      <dgm:spPr/>
      <dgm:t>
        <a:bodyPr/>
        <a:lstStyle/>
        <a:p>
          <a:endParaRPr lang="en-US"/>
        </a:p>
      </dgm:t>
    </dgm:pt>
    <dgm:pt modelId="{AC6385D1-A6DF-CC4D-8947-CE76C2FAA17A}" type="sibTrans" cxnId="{D32E8AE0-2300-9844-83E6-E426A2BDA555}">
      <dgm:prSet/>
      <dgm:spPr/>
      <dgm:t>
        <a:bodyPr/>
        <a:lstStyle/>
        <a:p>
          <a:endParaRPr lang="en-US"/>
        </a:p>
      </dgm:t>
    </dgm:pt>
    <dgm:pt modelId="{3CF05FD8-D6BE-7442-B7E3-4F3172B76BDA}">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HALKLA İLİŞKİLER</a:t>
          </a:r>
          <a:endParaRPr lang="en-US" sz="1100" b="1" i="0" dirty="0">
            <a:solidFill>
              <a:srgbClr val="000000"/>
            </a:solidFill>
            <a:latin typeface="Abadi MT Condensed Light"/>
            <a:cs typeface="Abadi MT Condensed Light"/>
          </a:endParaRPr>
        </a:p>
      </dgm:t>
    </dgm:pt>
    <dgm:pt modelId="{127C2F26-F099-D740-A7E2-542E9901D27D}" type="parTrans" cxnId="{B2C77589-B2BD-8149-913B-4B06E2EA5CF3}">
      <dgm:prSet/>
      <dgm:spPr/>
      <dgm:t>
        <a:bodyPr/>
        <a:lstStyle/>
        <a:p>
          <a:endParaRPr lang="en-US"/>
        </a:p>
      </dgm:t>
    </dgm:pt>
    <dgm:pt modelId="{393CC01A-35A4-BC48-A5CE-8D0763063C3C}" type="sibTrans" cxnId="{B2C77589-B2BD-8149-913B-4B06E2EA5CF3}">
      <dgm:prSet/>
      <dgm:spPr/>
      <dgm:t>
        <a:bodyPr/>
        <a:lstStyle/>
        <a:p>
          <a:endParaRPr lang="en-US"/>
        </a:p>
      </dgm:t>
    </dgm:pt>
    <dgm:pt modelId="{FCB16EFC-393A-7E4E-9C66-E5166D6EF5C2}">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DOĞRUDAN PAZARLAMA</a:t>
          </a:r>
          <a:endParaRPr lang="en-US" sz="1100" b="1" i="0" dirty="0">
            <a:solidFill>
              <a:srgbClr val="000000"/>
            </a:solidFill>
            <a:latin typeface="Abadi MT Condensed Light"/>
            <a:cs typeface="Abadi MT Condensed Light"/>
          </a:endParaRPr>
        </a:p>
      </dgm:t>
    </dgm:pt>
    <dgm:pt modelId="{E70FD964-E43C-2C4C-AF91-3D712DFC65A5}" type="parTrans" cxnId="{DA705361-B05F-E240-8F77-C912ACDD32EC}">
      <dgm:prSet/>
      <dgm:spPr/>
      <dgm:t>
        <a:bodyPr/>
        <a:lstStyle/>
        <a:p>
          <a:endParaRPr lang="en-US"/>
        </a:p>
      </dgm:t>
    </dgm:pt>
    <dgm:pt modelId="{58D88F53-0DD7-B547-8CB7-9B7092E06765}" type="sibTrans" cxnId="{DA705361-B05F-E240-8F77-C912ACDD32EC}">
      <dgm:prSet/>
      <dgm:spPr/>
      <dgm:t>
        <a:bodyPr/>
        <a:lstStyle/>
        <a:p>
          <a:endParaRPr lang="en-US"/>
        </a:p>
      </dgm:t>
    </dgm:pt>
    <dgm:pt modelId="{64310319-1413-F942-8D60-7B854469BF87}">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TABELALAR</a:t>
          </a:r>
          <a:endParaRPr lang="en-US" sz="1100" b="1" i="0" dirty="0">
            <a:solidFill>
              <a:srgbClr val="000000"/>
            </a:solidFill>
            <a:latin typeface="Abadi MT Condensed Light"/>
            <a:cs typeface="Abadi MT Condensed Light"/>
          </a:endParaRPr>
        </a:p>
      </dgm:t>
    </dgm:pt>
    <dgm:pt modelId="{55C1ED01-CB41-8643-B6E5-204BF01D5FE6}" type="parTrans" cxnId="{17022C6B-482C-7840-9D15-9C308281A02D}">
      <dgm:prSet/>
      <dgm:spPr/>
      <dgm:t>
        <a:bodyPr/>
        <a:lstStyle/>
        <a:p>
          <a:endParaRPr lang="en-US"/>
        </a:p>
      </dgm:t>
    </dgm:pt>
    <dgm:pt modelId="{32C7E961-BD82-AD45-8E68-5FCC3B91A0E9}" type="sibTrans" cxnId="{17022C6B-482C-7840-9D15-9C308281A02D}">
      <dgm:prSet/>
      <dgm:spPr/>
      <dgm:t>
        <a:bodyPr/>
        <a:lstStyle/>
        <a:p>
          <a:endParaRPr lang="en-US"/>
        </a:p>
      </dgm:t>
    </dgm:pt>
    <dgm:pt modelId="{A37376D5-5987-4146-BB4E-E62B6640E28E}">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FUARLAR</a:t>
          </a:r>
          <a:endParaRPr lang="en-US" sz="1100" b="1" i="0" dirty="0">
            <a:solidFill>
              <a:srgbClr val="000000"/>
            </a:solidFill>
            <a:latin typeface="Abadi MT Condensed Light"/>
            <a:cs typeface="Abadi MT Condensed Light"/>
          </a:endParaRPr>
        </a:p>
      </dgm:t>
    </dgm:pt>
    <dgm:pt modelId="{19ECB368-555D-7343-B086-BF926DBC62DF}" type="parTrans" cxnId="{38668473-C1CF-C14A-B432-367A187AEF64}">
      <dgm:prSet/>
      <dgm:spPr/>
      <dgm:t>
        <a:bodyPr/>
        <a:lstStyle/>
        <a:p>
          <a:endParaRPr lang="en-US"/>
        </a:p>
      </dgm:t>
    </dgm:pt>
    <dgm:pt modelId="{5C5FFBA8-3129-FB4C-8FE9-37DC4484D9A1}" type="sibTrans" cxnId="{38668473-C1CF-C14A-B432-367A187AEF64}">
      <dgm:prSet/>
      <dgm:spPr/>
      <dgm:t>
        <a:bodyPr/>
        <a:lstStyle/>
        <a:p>
          <a:endParaRPr lang="en-US"/>
        </a:p>
      </dgm:t>
    </dgm:pt>
    <dgm:pt modelId="{7BAD45EE-CE09-EF4D-AD00-D924BC824525}">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İNTERNET SİTESİ</a:t>
          </a:r>
          <a:endParaRPr lang="en-US" sz="1100" b="1" i="0" dirty="0">
            <a:solidFill>
              <a:srgbClr val="000000"/>
            </a:solidFill>
            <a:latin typeface="Abadi MT Condensed Light"/>
            <a:cs typeface="Abadi MT Condensed Light"/>
          </a:endParaRPr>
        </a:p>
      </dgm:t>
    </dgm:pt>
    <dgm:pt modelId="{90FD539E-8D9D-D848-834A-B92EC01E233F}" type="parTrans" cxnId="{2A6EFACD-1AE3-F045-8AD2-8477C4E9370B}">
      <dgm:prSet/>
      <dgm:spPr/>
      <dgm:t>
        <a:bodyPr/>
        <a:lstStyle/>
        <a:p>
          <a:endParaRPr lang="en-US"/>
        </a:p>
      </dgm:t>
    </dgm:pt>
    <dgm:pt modelId="{CEF4D4F8-6D91-3B4E-8F75-91C1828BDFC6}" type="sibTrans" cxnId="{2A6EFACD-1AE3-F045-8AD2-8477C4E9370B}">
      <dgm:prSet/>
      <dgm:spPr/>
      <dgm:t>
        <a:bodyPr/>
        <a:lstStyle/>
        <a:p>
          <a:endParaRPr lang="en-US"/>
        </a:p>
      </dgm:t>
    </dgm:pt>
    <dgm:pt modelId="{5213A84A-40E3-B14D-B41B-6E2010FF66A6}">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FORUMLAR</a:t>
          </a:r>
          <a:endParaRPr lang="en-US" sz="1100" b="1" i="0" dirty="0">
            <a:solidFill>
              <a:srgbClr val="000000"/>
            </a:solidFill>
            <a:latin typeface="Abadi MT Condensed Light"/>
            <a:cs typeface="Abadi MT Condensed Light"/>
          </a:endParaRPr>
        </a:p>
      </dgm:t>
    </dgm:pt>
    <dgm:pt modelId="{A475CEB9-F1B2-7948-9899-29125B80813E}" type="parTrans" cxnId="{3A485DF2-86D1-9845-BD1F-AC82FFC8303C}">
      <dgm:prSet/>
      <dgm:spPr/>
      <dgm:t>
        <a:bodyPr/>
        <a:lstStyle/>
        <a:p>
          <a:endParaRPr lang="en-US"/>
        </a:p>
      </dgm:t>
    </dgm:pt>
    <dgm:pt modelId="{F39D5C0E-A45A-2345-897D-38E08B62FC93}" type="sibTrans" cxnId="{3A485DF2-86D1-9845-BD1F-AC82FFC8303C}">
      <dgm:prSet/>
      <dgm:spPr/>
      <dgm:t>
        <a:bodyPr/>
        <a:lstStyle/>
        <a:p>
          <a:endParaRPr lang="en-US"/>
        </a:p>
      </dgm:t>
    </dgm:pt>
    <dgm:pt modelId="{D6602A56-5AB3-B840-809E-0C882C1DC974}">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KULAKTAN KULAĞA</a:t>
          </a:r>
          <a:endParaRPr lang="en-US" sz="1100" b="1" i="0" dirty="0">
            <a:solidFill>
              <a:srgbClr val="000000"/>
            </a:solidFill>
            <a:latin typeface="Abadi MT Condensed Light"/>
            <a:cs typeface="Abadi MT Condensed Light"/>
          </a:endParaRPr>
        </a:p>
      </dgm:t>
    </dgm:pt>
    <dgm:pt modelId="{2CD060DF-1204-9A4D-8766-2B5E5E46D3A8}" type="parTrans" cxnId="{8113F094-D4D6-C444-A6C0-563C7DA51624}">
      <dgm:prSet/>
      <dgm:spPr/>
      <dgm:t>
        <a:bodyPr/>
        <a:lstStyle/>
        <a:p>
          <a:endParaRPr lang="en-US"/>
        </a:p>
      </dgm:t>
    </dgm:pt>
    <dgm:pt modelId="{8488E822-A81E-344A-A427-1CFB366BB0B2}" type="sibTrans" cxnId="{8113F094-D4D6-C444-A6C0-563C7DA51624}">
      <dgm:prSet/>
      <dgm:spPr/>
      <dgm:t>
        <a:bodyPr/>
        <a:lstStyle/>
        <a:p>
          <a:endParaRPr lang="en-US"/>
        </a:p>
      </dgm:t>
    </dgm:pt>
    <dgm:pt modelId="{261B807B-ABFF-7E41-9857-173B3E58E55F}">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SUNUMLAR</a:t>
          </a:r>
          <a:endParaRPr lang="en-US" sz="1100" b="1" i="0" dirty="0">
            <a:solidFill>
              <a:srgbClr val="000000"/>
            </a:solidFill>
            <a:latin typeface="Abadi MT Condensed Light"/>
            <a:cs typeface="Abadi MT Condensed Light"/>
          </a:endParaRPr>
        </a:p>
      </dgm:t>
    </dgm:pt>
    <dgm:pt modelId="{462F6618-AB7D-BA4B-A215-D968FC7900F4}" type="parTrans" cxnId="{F8302C0A-E825-7949-B9F8-DD0F4D939D99}">
      <dgm:prSet/>
      <dgm:spPr/>
      <dgm:t>
        <a:bodyPr/>
        <a:lstStyle/>
        <a:p>
          <a:endParaRPr lang="en-US"/>
        </a:p>
      </dgm:t>
    </dgm:pt>
    <dgm:pt modelId="{2FB4BB7E-8519-0144-9A65-1AE97D95F8B8}" type="sibTrans" cxnId="{F8302C0A-E825-7949-B9F8-DD0F4D939D99}">
      <dgm:prSet/>
      <dgm:spPr/>
      <dgm:t>
        <a:bodyPr/>
        <a:lstStyle/>
        <a:p>
          <a:endParaRPr lang="en-US"/>
        </a:p>
      </dgm:t>
    </dgm:pt>
    <dgm:pt modelId="{49C15F5F-A392-9F43-92E0-8676CD893CD8}">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YAYINLAR</a:t>
          </a:r>
          <a:endParaRPr lang="en-US" sz="1100" b="1" i="0" dirty="0">
            <a:solidFill>
              <a:srgbClr val="000000"/>
            </a:solidFill>
            <a:latin typeface="Abadi MT Condensed Light"/>
            <a:cs typeface="Abadi MT Condensed Light"/>
          </a:endParaRPr>
        </a:p>
      </dgm:t>
    </dgm:pt>
    <dgm:pt modelId="{809FB2FD-1F8B-F44D-807B-21C85D7F6B02}" type="parTrans" cxnId="{8874D348-FA3A-824E-8345-4A8152E93E94}">
      <dgm:prSet/>
      <dgm:spPr/>
      <dgm:t>
        <a:bodyPr/>
        <a:lstStyle/>
        <a:p>
          <a:endParaRPr lang="en-US"/>
        </a:p>
      </dgm:t>
    </dgm:pt>
    <dgm:pt modelId="{72EA45AA-EF1C-0240-A8E9-187F31A9C7D5}" type="sibTrans" cxnId="{8874D348-FA3A-824E-8345-4A8152E93E94}">
      <dgm:prSet/>
      <dgm:spPr/>
      <dgm:t>
        <a:bodyPr/>
        <a:lstStyle/>
        <a:p>
          <a:endParaRPr lang="en-US"/>
        </a:p>
      </dgm:t>
    </dgm:pt>
    <dgm:pt modelId="{E7470604-ED80-BA42-A2C3-5B7B037B8650}">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BÜLTENLER</a:t>
          </a:r>
          <a:endParaRPr lang="en-US" sz="1100" b="1" i="0" dirty="0">
            <a:solidFill>
              <a:srgbClr val="000000"/>
            </a:solidFill>
            <a:latin typeface="Abadi MT Condensed Light"/>
            <a:cs typeface="Abadi MT Condensed Light"/>
          </a:endParaRPr>
        </a:p>
      </dgm:t>
    </dgm:pt>
    <dgm:pt modelId="{C74246DA-7C95-904A-B0B6-276047BC33EE}" type="parTrans" cxnId="{355B5184-8D81-DE45-92E5-2AC22DECC5FA}">
      <dgm:prSet/>
      <dgm:spPr/>
      <dgm:t>
        <a:bodyPr/>
        <a:lstStyle/>
        <a:p>
          <a:endParaRPr lang="en-US"/>
        </a:p>
      </dgm:t>
    </dgm:pt>
    <dgm:pt modelId="{E121CCE4-F608-2441-BFB0-4078F4D0CAAE}" type="sibTrans" cxnId="{355B5184-8D81-DE45-92E5-2AC22DECC5FA}">
      <dgm:prSet/>
      <dgm:spPr/>
      <dgm:t>
        <a:bodyPr/>
        <a:lstStyle/>
        <a:p>
          <a:endParaRPr lang="en-US"/>
        </a:p>
      </dgm:t>
    </dgm:pt>
    <dgm:pt modelId="{9C09BC4E-E08F-1A4B-B398-E3FAC78AA706}">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İŞ FORMLARI</a:t>
          </a:r>
          <a:endParaRPr lang="en-US" sz="1100" b="1" i="0" dirty="0">
            <a:solidFill>
              <a:srgbClr val="000000"/>
            </a:solidFill>
            <a:latin typeface="Abadi MT Condensed Light"/>
            <a:cs typeface="Abadi MT Condensed Light"/>
          </a:endParaRPr>
        </a:p>
      </dgm:t>
    </dgm:pt>
    <dgm:pt modelId="{0223C2DC-7948-3C4E-BFF2-62039D6A2FE2}" type="parTrans" cxnId="{D4702641-85CF-0049-80B0-E4BA1CEAB843}">
      <dgm:prSet/>
      <dgm:spPr/>
      <dgm:t>
        <a:bodyPr/>
        <a:lstStyle/>
        <a:p>
          <a:endParaRPr lang="en-US"/>
        </a:p>
      </dgm:t>
    </dgm:pt>
    <dgm:pt modelId="{858C1B56-788C-0448-99AB-9735CA6D372F}" type="sibTrans" cxnId="{D4702641-85CF-0049-80B0-E4BA1CEAB843}">
      <dgm:prSet/>
      <dgm:spPr/>
      <dgm:t>
        <a:bodyPr/>
        <a:lstStyle/>
        <a:p>
          <a:endParaRPr lang="en-US"/>
        </a:p>
      </dgm:t>
    </dgm:pt>
    <dgm:pt modelId="{F28CD4EA-C620-D742-BF35-F1E0C0536C12}">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AMBALAJ</a:t>
          </a:r>
          <a:endParaRPr lang="en-US" sz="1100" b="1" i="0" dirty="0">
            <a:solidFill>
              <a:srgbClr val="000000"/>
            </a:solidFill>
            <a:latin typeface="Abadi MT Condensed Light"/>
            <a:cs typeface="Abadi MT Condensed Light"/>
          </a:endParaRPr>
        </a:p>
      </dgm:t>
    </dgm:pt>
    <dgm:pt modelId="{6CA9DC68-4BAA-E44F-9A2E-6ED59394CDCA}" type="parTrans" cxnId="{AB9B678D-8C27-304E-82D7-30C06524F43D}">
      <dgm:prSet/>
      <dgm:spPr/>
      <dgm:t>
        <a:bodyPr/>
        <a:lstStyle/>
        <a:p>
          <a:endParaRPr lang="en-US"/>
        </a:p>
      </dgm:t>
    </dgm:pt>
    <dgm:pt modelId="{44F8CF8E-C81D-7241-9417-260982580653}" type="sibTrans" cxnId="{AB9B678D-8C27-304E-82D7-30C06524F43D}">
      <dgm:prSet/>
      <dgm:spPr/>
      <dgm:t>
        <a:bodyPr/>
        <a:lstStyle/>
        <a:p>
          <a:endParaRPr lang="en-US"/>
        </a:p>
      </dgm:t>
    </dgm:pt>
    <dgm:pt modelId="{5E1E4C4D-CC17-5D48-9CBE-36D6A6BA73C3}">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MAĞAZALAR</a:t>
          </a:r>
          <a:endParaRPr lang="en-US" sz="1100" b="1" i="0" dirty="0">
            <a:solidFill>
              <a:srgbClr val="000000"/>
            </a:solidFill>
            <a:latin typeface="Abadi MT Condensed Light"/>
            <a:cs typeface="Abadi MT Condensed Light"/>
          </a:endParaRPr>
        </a:p>
      </dgm:t>
    </dgm:pt>
    <dgm:pt modelId="{B113B3C7-4B9B-F440-8888-8EF151FB45B2}" type="parTrans" cxnId="{8985B541-E016-2545-9C7E-A37BF596171C}">
      <dgm:prSet/>
      <dgm:spPr/>
      <dgm:t>
        <a:bodyPr/>
        <a:lstStyle/>
        <a:p>
          <a:endParaRPr lang="en-US"/>
        </a:p>
      </dgm:t>
    </dgm:pt>
    <dgm:pt modelId="{B0BA878C-D4B2-4542-B229-08403A630FD6}" type="sibTrans" cxnId="{8985B541-E016-2545-9C7E-A37BF596171C}">
      <dgm:prSet/>
      <dgm:spPr/>
      <dgm:t>
        <a:bodyPr/>
        <a:lstStyle/>
        <a:p>
          <a:endParaRPr lang="en-US"/>
        </a:p>
      </dgm:t>
    </dgm:pt>
    <dgm:pt modelId="{B9EB08C1-1B18-0446-931A-3BBCE4174140}">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ÜRÜNLER</a:t>
          </a:r>
          <a:endParaRPr lang="en-US" sz="1100" b="1" i="0" dirty="0">
            <a:solidFill>
              <a:srgbClr val="000000"/>
            </a:solidFill>
            <a:latin typeface="Abadi MT Condensed Light"/>
            <a:cs typeface="Abadi MT Condensed Light"/>
          </a:endParaRPr>
        </a:p>
      </dgm:t>
    </dgm:pt>
    <dgm:pt modelId="{905ADC6A-E1BD-7249-B508-66B9260760EB}" type="parTrans" cxnId="{479FA083-BDCD-BE4E-AC21-086CE1A1C98F}">
      <dgm:prSet/>
      <dgm:spPr/>
      <dgm:t>
        <a:bodyPr/>
        <a:lstStyle/>
        <a:p>
          <a:endParaRPr lang="en-US"/>
        </a:p>
      </dgm:t>
    </dgm:pt>
    <dgm:pt modelId="{A90D6E4B-929C-494D-84C5-9F9810B5DEFC}" type="sibTrans" cxnId="{479FA083-BDCD-BE4E-AC21-086CE1A1C98F}">
      <dgm:prSet/>
      <dgm:spPr/>
      <dgm:t>
        <a:bodyPr/>
        <a:lstStyle/>
        <a:p>
          <a:endParaRPr lang="en-US"/>
        </a:p>
      </dgm:t>
    </dgm:pt>
    <dgm:pt modelId="{B49A8F7F-2EAC-094B-AC54-C1DAF11F164B}">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HİZMETLER</a:t>
          </a:r>
          <a:endParaRPr lang="en-US" sz="1100" b="1" i="0" dirty="0">
            <a:solidFill>
              <a:srgbClr val="000000"/>
            </a:solidFill>
            <a:latin typeface="Abadi MT Condensed Light"/>
            <a:cs typeface="Abadi MT Condensed Light"/>
          </a:endParaRPr>
        </a:p>
      </dgm:t>
    </dgm:pt>
    <dgm:pt modelId="{83124AE2-9F14-ED4D-B70D-DEA606EB5CE3}" type="parTrans" cxnId="{8B22C3CC-6163-654F-AED8-5327FB33BE52}">
      <dgm:prSet/>
      <dgm:spPr/>
      <dgm:t>
        <a:bodyPr/>
        <a:lstStyle/>
        <a:p>
          <a:endParaRPr lang="en-US"/>
        </a:p>
      </dgm:t>
    </dgm:pt>
    <dgm:pt modelId="{CB004B6E-D631-D648-BF33-C6DF38537464}" type="sibTrans" cxnId="{8B22C3CC-6163-654F-AED8-5327FB33BE52}">
      <dgm:prSet/>
      <dgm:spPr/>
      <dgm:t>
        <a:bodyPr/>
        <a:lstStyle/>
        <a:p>
          <a:endParaRPr lang="en-US"/>
        </a:p>
      </dgm:t>
    </dgm:pt>
    <dgm:pt modelId="{1C6190D2-6347-C142-9D5C-E9948600CB2E}">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MÜŞTERİLER</a:t>
          </a:r>
          <a:endParaRPr lang="en-US" sz="1100" b="1" i="0" dirty="0">
            <a:solidFill>
              <a:srgbClr val="000000"/>
            </a:solidFill>
            <a:latin typeface="Abadi MT Condensed Light"/>
            <a:cs typeface="Abadi MT Condensed Light"/>
          </a:endParaRPr>
        </a:p>
      </dgm:t>
    </dgm:pt>
    <dgm:pt modelId="{E299ECAC-7404-5F42-B269-7D7A2B464156}" type="parTrans" cxnId="{D78C3CCE-924B-1345-82A6-F5623F0AB1BC}">
      <dgm:prSet/>
      <dgm:spPr/>
      <dgm:t>
        <a:bodyPr/>
        <a:lstStyle/>
        <a:p>
          <a:endParaRPr lang="en-US"/>
        </a:p>
      </dgm:t>
    </dgm:pt>
    <dgm:pt modelId="{BC048702-5D02-DD49-A2BA-C0E1A1328856}" type="sibTrans" cxnId="{D78C3CCE-924B-1345-82A6-F5623F0AB1BC}">
      <dgm:prSet/>
      <dgm:spPr/>
      <dgm:t>
        <a:bodyPr/>
        <a:lstStyle/>
        <a:p>
          <a:endParaRPr lang="en-US"/>
        </a:p>
      </dgm:t>
    </dgm:pt>
    <dgm:pt modelId="{AF0E0718-69E6-894F-BCFA-EBCFDC538D2D}">
      <dgm:prSet phldrT="[Text]" custT="1"/>
      <dgm:spPr>
        <a:solidFill>
          <a:schemeClr val="accent1">
            <a:lumMod val="60000"/>
            <a:lumOff val="40000"/>
            <a:alpha val="37000"/>
          </a:schemeClr>
        </a:solidFill>
        <a:effectLst/>
      </dgm:spPr>
      <dgm:t>
        <a:bodyPr/>
        <a:lstStyle/>
        <a:p>
          <a:r>
            <a:rPr lang="en-US" sz="1100" b="1" i="0" dirty="0" smtClean="0">
              <a:solidFill>
                <a:srgbClr val="000000"/>
              </a:solidFill>
              <a:latin typeface="Abadi MT Condensed Light"/>
              <a:cs typeface="Abadi MT Condensed Light"/>
            </a:rPr>
            <a:t>SOSYAL AĞLAR</a:t>
          </a:r>
          <a:endParaRPr lang="en-US" sz="1100" b="1" i="0" dirty="0">
            <a:solidFill>
              <a:srgbClr val="000000"/>
            </a:solidFill>
            <a:latin typeface="Abadi MT Condensed Light"/>
            <a:cs typeface="Abadi MT Condensed Light"/>
          </a:endParaRPr>
        </a:p>
      </dgm:t>
    </dgm:pt>
    <dgm:pt modelId="{C460D19A-482C-484F-9680-01157A6A019C}" type="parTrans" cxnId="{10295BFA-D654-6D43-AC32-8C59627FA5CA}">
      <dgm:prSet/>
      <dgm:spPr/>
      <dgm:t>
        <a:bodyPr/>
        <a:lstStyle/>
        <a:p>
          <a:endParaRPr lang="en-US"/>
        </a:p>
      </dgm:t>
    </dgm:pt>
    <dgm:pt modelId="{BD6B26A0-6C14-5E4F-9135-9F8E57C48CE6}" type="sibTrans" cxnId="{10295BFA-D654-6D43-AC32-8C59627FA5CA}">
      <dgm:prSet/>
      <dgm:spPr/>
      <dgm:t>
        <a:bodyPr/>
        <a:lstStyle/>
        <a:p>
          <a:endParaRPr lang="en-US"/>
        </a:p>
      </dgm:t>
    </dgm:pt>
    <dgm:pt modelId="{E5843896-3821-D542-9CFA-24D1C9C6600C}" type="pres">
      <dgm:prSet presAssocID="{58BA8C52-41C1-2748-9E3B-9774A7A5FE2F}" presName="Name0" presStyleCnt="0">
        <dgm:presLayoutVars>
          <dgm:chMax val="1"/>
          <dgm:dir/>
          <dgm:animLvl val="ctr"/>
          <dgm:resizeHandles val="exact"/>
        </dgm:presLayoutVars>
      </dgm:prSet>
      <dgm:spPr/>
      <dgm:t>
        <a:bodyPr/>
        <a:lstStyle/>
        <a:p>
          <a:endParaRPr lang="en-US"/>
        </a:p>
      </dgm:t>
    </dgm:pt>
    <dgm:pt modelId="{82911552-FA7D-EA47-A5F8-942677AD8844}" type="pres">
      <dgm:prSet presAssocID="{D782F637-5DA6-C345-ABC8-7399B81AC80F}" presName="centerShape" presStyleLbl="node0" presStyleIdx="0" presStyleCnt="1" custScaleX="203746" custScaleY="203746"/>
      <dgm:spPr/>
      <dgm:t>
        <a:bodyPr/>
        <a:lstStyle/>
        <a:p>
          <a:endParaRPr lang="en-US"/>
        </a:p>
      </dgm:t>
    </dgm:pt>
    <dgm:pt modelId="{4CBCAC5A-F75D-EE47-B1DD-62F301BE62A7}" type="pres">
      <dgm:prSet presAssocID="{BC298F2F-5AB6-0E43-9AA2-E0F76BDD72BF}" presName="parTrans" presStyleLbl="sibTrans2D1" presStyleIdx="0" presStyleCnt="20"/>
      <dgm:spPr/>
      <dgm:t>
        <a:bodyPr/>
        <a:lstStyle/>
        <a:p>
          <a:endParaRPr lang="en-US"/>
        </a:p>
      </dgm:t>
    </dgm:pt>
    <dgm:pt modelId="{58C550D5-7E53-BE48-9F70-06ACA2082430}" type="pres">
      <dgm:prSet presAssocID="{BC298F2F-5AB6-0E43-9AA2-E0F76BDD72BF}" presName="connectorText" presStyleLbl="sibTrans2D1" presStyleIdx="0" presStyleCnt="20"/>
      <dgm:spPr/>
      <dgm:t>
        <a:bodyPr/>
        <a:lstStyle/>
        <a:p>
          <a:endParaRPr lang="en-US"/>
        </a:p>
      </dgm:t>
    </dgm:pt>
    <dgm:pt modelId="{3573DD62-CF9D-8B41-9E42-BD1EE6020762}" type="pres">
      <dgm:prSet presAssocID="{4F28A95C-327A-B042-AD29-802BAAD28D48}" presName="node" presStyleLbl="node1" presStyleIdx="0" presStyleCnt="20" custScaleX="208413" custScaleY="208412">
        <dgm:presLayoutVars>
          <dgm:bulletEnabled val="1"/>
        </dgm:presLayoutVars>
      </dgm:prSet>
      <dgm:spPr/>
      <dgm:t>
        <a:bodyPr/>
        <a:lstStyle/>
        <a:p>
          <a:endParaRPr lang="en-US"/>
        </a:p>
      </dgm:t>
    </dgm:pt>
    <dgm:pt modelId="{E5F99128-D603-C440-99EA-56F3779BFDD5}" type="pres">
      <dgm:prSet presAssocID="{B27B2B21-91B3-E24A-9189-6C6D0654B12A}" presName="parTrans" presStyleLbl="sibTrans2D1" presStyleIdx="1" presStyleCnt="20"/>
      <dgm:spPr/>
      <dgm:t>
        <a:bodyPr/>
        <a:lstStyle/>
        <a:p>
          <a:endParaRPr lang="en-US"/>
        </a:p>
      </dgm:t>
    </dgm:pt>
    <dgm:pt modelId="{1BF83289-3592-1F47-A9C8-7B565D3F4461}" type="pres">
      <dgm:prSet presAssocID="{B27B2B21-91B3-E24A-9189-6C6D0654B12A}" presName="connectorText" presStyleLbl="sibTrans2D1" presStyleIdx="1" presStyleCnt="20"/>
      <dgm:spPr/>
      <dgm:t>
        <a:bodyPr/>
        <a:lstStyle/>
        <a:p>
          <a:endParaRPr lang="en-US"/>
        </a:p>
      </dgm:t>
    </dgm:pt>
    <dgm:pt modelId="{6983BDD3-2197-6046-83C2-D8FA441A4280}" type="pres">
      <dgm:prSet presAssocID="{E5357EAE-9991-C041-82BE-D50CBB4FF5A0}" presName="node" presStyleLbl="node1" presStyleIdx="1" presStyleCnt="20" custScaleX="206611" custScaleY="206610">
        <dgm:presLayoutVars>
          <dgm:bulletEnabled val="1"/>
        </dgm:presLayoutVars>
      </dgm:prSet>
      <dgm:spPr/>
      <dgm:t>
        <a:bodyPr/>
        <a:lstStyle/>
        <a:p>
          <a:endParaRPr lang="en-US"/>
        </a:p>
      </dgm:t>
    </dgm:pt>
    <dgm:pt modelId="{17FD2DCA-64FA-2341-84EE-EA869ECE0589}" type="pres">
      <dgm:prSet presAssocID="{127C2F26-F099-D740-A7E2-542E9901D27D}" presName="parTrans" presStyleLbl="sibTrans2D1" presStyleIdx="2" presStyleCnt="20"/>
      <dgm:spPr/>
      <dgm:t>
        <a:bodyPr/>
        <a:lstStyle/>
        <a:p>
          <a:endParaRPr lang="en-US"/>
        </a:p>
      </dgm:t>
    </dgm:pt>
    <dgm:pt modelId="{BE0061E6-6F80-D841-B168-65E76A1F19F2}" type="pres">
      <dgm:prSet presAssocID="{127C2F26-F099-D740-A7E2-542E9901D27D}" presName="connectorText" presStyleLbl="sibTrans2D1" presStyleIdx="2" presStyleCnt="20"/>
      <dgm:spPr/>
      <dgm:t>
        <a:bodyPr/>
        <a:lstStyle/>
        <a:p>
          <a:endParaRPr lang="en-US"/>
        </a:p>
      </dgm:t>
    </dgm:pt>
    <dgm:pt modelId="{C1BC07BB-6AAD-4B4E-8E46-611BAE309473}" type="pres">
      <dgm:prSet presAssocID="{3CF05FD8-D6BE-7442-B7E3-4F3172B76BDA}" presName="node" presStyleLbl="node1" presStyleIdx="2" presStyleCnt="20" custScaleX="206611" custScaleY="206610">
        <dgm:presLayoutVars>
          <dgm:bulletEnabled val="1"/>
        </dgm:presLayoutVars>
      </dgm:prSet>
      <dgm:spPr/>
      <dgm:t>
        <a:bodyPr/>
        <a:lstStyle/>
        <a:p>
          <a:endParaRPr lang="en-US"/>
        </a:p>
      </dgm:t>
    </dgm:pt>
    <dgm:pt modelId="{9F7A3361-32EC-0C43-9A63-9AC6E775C846}" type="pres">
      <dgm:prSet presAssocID="{E70FD964-E43C-2C4C-AF91-3D712DFC65A5}" presName="parTrans" presStyleLbl="sibTrans2D1" presStyleIdx="3" presStyleCnt="20"/>
      <dgm:spPr/>
      <dgm:t>
        <a:bodyPr/>
        <a:lstStyle/>
        <a:p>
          <a:endParaRPr lang="en-US"/>
        </a:p>
      </dgm:t>
    </dgm:pt>
    <dgm:pt modelId="{6290B54F-5CF9-DC4E-8A08-5BBE26DF0FE7}" type="pres">
      <dgm:prSet presAssocID="{E70FD964-E43C-2C4C-AF91-3D712DFC65A5}" presName="connectorText" presStyleLbl="sibTrans2D1" presStyleIdx="3" presStyleCnt="20"/>
      <dgm:spPr/>
      <dgm:t>
        <a:bodyPr/>
        <a:lstStyle/>
        <a:p>
          <a:endParaRPr lang="en-US"/>
        </a:p>
      </dgm:t>
    </dgm:pt>
    <dgm:pt modelId="{CE551B9C-7DB5-0348-ADE6-F264F5B5FE25}" type="pres">
      <dgm:prSet presAssocID="{FCB16EFC-393A-7E4E-9C66-E5166D6EF5C2}" presName="node" presStyleLbl="node1" presStyleIdx="3" presStyleCnt="20" custScaleX="206611" custScaleY="206610">
        <dgm:presLayoutVars>
          <dgm:bulletEnabled val="1"/>
        </dgm:presLayoutVars>
      </dgm:prSet>
      <dgm:spPr/>
      <dgm:t>
        <a:bodyPr/>
        <a:lstStyle/>
        <a:p>
          <a:endParaRPr lang="en-US"/>
        </a:p>
      </dgm:t>
    </dgm:pt>
    <dgm:pt modelId="{B165EC8E-CBB2-DB4D-9C99-417924352B30}" type="pres">
      <dgm:prSet presAssocID="{55C1ED01-CB41-8643-B6E5-204BF01D5FE6}" presName="parTrans" presStyleLbl="sibTrans2D1" presStyleIdx="4" presStyleCnt="20"/>
      <dgm:spPr/>
      <dgm:t>
        <a:bodyPr/>
        <a:lstStyle/>
        <a:p>
          <a:endParaRPr lang="en-US"/>
        </a:p>
      </dgm:t>
    </dgm:pt>
    <dgm:pt modelId="{FD203560-CF3F-2E4B-8B21-2BD880D2EAF0}" type="pres">
      <dgm:prSet presAssocID="{55C1ED01-CB41-8643-B6E5-204BF01D5FE6}" presName="connectorText" presStyleLbl="sibTrans2D1" presStyleIdx="4" presStyleCnt="20"/>
      <dgm:spPr/>
      <dgm:t>
        <a:bodyPr/>
        <a:lstStyle/>
        <a:p>
          <a:endParaRPr lang="en-US"/>
        </a:p>
      </dgm:t>
    </dgm:pt>
    <dgm:pt modelId="{892D4BD1-52E6-7044-9E9B-CEA7AE4D1B2D}" type="pres">
      <dgm:prSet presAssocID="{64310319-1413-F942-8D60-7B854469BF87}" presName="node" presStyleLbl="node1" presStyleIdx="4" presStyleCnt="20" custScaleX="206611" custScaleY="206610">
        <dgm:presLayoutVars>
          <dgm:bulletEnabled val="1"/>
        </dgm:presLayoutVars>
      </dgm:prSet>
      <dgm:spPr/>
      <dgm:t>
        <a:bodyPr/>
        <a:lstStyle/>
        <a:p>
          <a:endParaRPr lang="en-US"/>
        </a:p>
      </dgm:t>
    </dgm:pt>
    <dgm:pt modelId="{8752465B-D948-5B4C-99B2-FBF541C9E892}" type="pres">
      <dgm:prSet presAssocID="{19ECB368-555D-7343-B086-BF926DBC62DF}" presName="parTrans" presStyleLbl="sibTrans2D1" presStyleIdx="5" presStyleCnt="20"/>
      <dgm:spPr/>
      <dgm:t>
        <a:bodyPr/>
        <a:lstStyle/>
        <a:p>
          <a:endParaRPr lang="en-US"/>
        </a:p>
      </dgm:t>
    </dgm:pt>
    <dgm:pt modelId="{5E457B25-9E24-2145-8295-20DCC4A997F6}" type="pres">
      <dgm:prSet presAssocID="{19ECB368-555D-7343-B086-BF926DBC62DF}" presName="connectorText" presStyleLbl="sibTrans2D1" presStyleIdx="5" presStyleCnt="20"/>
      <dgm:spPr/>
      <dgm:t>
        <a:bodyPr/>
        <a:lstStyle/>
        <a:p>
          <a:endParaRPr lang="en-US"/>
        </a:p>
      </dgm:t>
    </dgm:pt>
    <dgm:pt modelId="{7342292A-D246-2F45-877B-89418799D3F6}" type="pres">
      <dgm:prSet presAssocID="{A37376D5-5987-4146-BB4E-E62B6640E28E}" presName="node" presStyleLbl="node1" presStyleIdx="5" presStyleCnt="20" custScaleX="206611" custScaleY="206610">
        <dgm:presLayoutVars>
          <dgm:bulletEnabled val="1"/>
        </dgm:presLayoutVars>
      </dgm:prSet>
      <dgm:spPr/>
      <dgm:t>
        <a:bodyPr/>
        <a:lstStyle/>
        <a:p>
          <a:endParaRPr lang="en-US"/>
        </a:p>
      </dgm:t>
    </dgm:pt>
    <dgm:pt modelId="{8C29655B-633F-414C-82E3-1E50BBDD4040}" type="pres">
      <dgm:prSet presAssocID="{90FD539E-8D9D-D848-834A-B92EC01E233F}" presName="parTrans" presStyleLbl="sibTrans2D1" presStyleIdx="6" presStyleCnt="20"/>
      <dgm:spPr/>
      <dgm:t>
        <a:bodyPr/>
        <a:lstStyle/>
        <a:p>
          <a:endParaRPr lang="en-US"/>
        </a:p>
      </dgm:t>
    </dgm:pt>
    <dgm:pt modelId="{7D38AF23-BAC0-674C-A421-E964228C818A}" type="pres">
      <dgm:prSet presAssocID="{90FD539E-8D9D-D848-834A-B92EC01E233F}" presName="connectorText" presStyleLbl="sibTrans2D1" presStyleIdx="6" presStyleCnt="20"/>
      <dgm:spPr/>
      <dgm:t>
        <a:bodyPr/>
        <a:lstStyle/>
        <a:p>
          <a:endParaRPr lang="en-US"/>
        </a:p>
      </dgm:t>
    </dgm:pt>
    <dgm:pt modelId="{A60A07A2-FB59-5549-B35D-6AC885D549B5}" type="pres">
      <dgm:prSet presAssocID="{7BAD45EE-CE09-EF4D-AD00-D924BC824525}" presName="node" presStyleLbl="node1" presStyleIdx="6" presStyleCnt="20" custScaleX="206611" custScaleY="206610">
        <dgm:presLayoutVars>
          <dgm:bulletEnabled val="1"/>
        </dgm:presLayoutVars>
      </dgm:prSet>
      <dgm:spPr/>
      <dgm:t>
        <a:bodyPr/>
        <a:lstStyle/>
        <a:p>
          <a:endParaRPr lang="en-US"/>
        </a:p>
      </dgm:t>
    </dgm:pt>
    <dgm:pt modelId="{283F056C-09A3-304A-9777-A059B8657520}" type="pres">
      <dgm:prSet presAssocID="{A475CEB9-F1B2-7948-9899-29125B80813E}" presName="parTrans" presStyleLbl="sibTrans2D1" presStyleIdx="7" presStyleCnt="20"/>
      <dgm:spPr/>
      <dgm:t>
        <a:bodyPr/>
        <a:lstStyle/>
        <a:p>
          <a:endParaRPr lang="en-US"/>
        </a:p>
      </dgm:t>
    </dgm:pt>
    <dgm:pt modelId="{A517F619-72BF-9042-B635-F0A944CC9DA9}" type="pres">
      <dgm:prSet presAssocID="{A475CEB9-F1B2-7948-9899-29125B80813E}" presName="connectorText" presStyleLbl="sibTrans2D1" presStyleIdx="7" presStyleCnt="20"/>
      <dgm:spPr/>
      <dgm:t>
        <a:bodyPr/>
        <a:lstStyle/>
        <a:p>
          <a:endParaRPr lang="en-US"/>
        </a:p>
      </dgm:t>
    </dgm:pt>
    <dgm:pt modelId="{C842C54A-8FED-534B-8515-674888175B4B}" type="pres">
      <dgm:prSet presAssocID="{5213A84A-40E3-B14D-B41B-6E2010FF66A6}" presName="node" presStyleLbl="node1" presStyleIdx="7" presStyleCnt="20" custScaleX="208092" custScaleY="208092">
        <dgm:presLayoutVars>
          <dgm:bulletEnabled val="1"/>
        </dgm:presLayoutVars>
      </dgm:prSet>
      <dgm:spPr/>
      <dgm:t>
        <a:bodyPr/>
        <a:lstStyle/>
        <a:p>
          <a:endParaRPr lang="en-US"/>
        </a:p>
      </dgm:t>
    </dgm:pt>
    <dgm:pt modelId="{20A5C74A-ACD5-624D-AFCB-688FFF1AF0CC}" type="pres">
      <dgm:prSet presAssocID="{C460D19A-482C-484F-9680-01157A6A019C}" presName="parTrans" presStyleLbl="sibTrans2D1" presStyleIdx="8" presStyleCnt="20"/>
      <dgm:spPr/>
      <dgm:t>
        <a:bodyPr/>
        <a:lstStyle/>
        <a:p>
          <a:endParaRPr lang="en-US"/>
        </a:p>
      </dgm:t>
    </dgm:pt>
    <dgm:pt modelId="{1D63FA74-5646-884B-A740-B9963CE5E3F2}" type="pres">
      <dgm:prSet presAssocID="{C460D19A-482C-484F-9680-01157A6A019C}" presName="connectorText" presStyleLbl="sibTrans2D1" presStyleIdx="8" presStyleCnt="20"/>
      <dgm:spPr/>
      <dgm:t>
        <a:bodyPr/>
        <a:lstStyle/>
        <a:p>
          <a:endParaRPr lang="en-US"/>
        </a:p>
      </dgm:t>
    </dgm:pt>
    <dgm:pt modelId="{FA36998E-41DF-6346-9267-1D314C8C8423}" type="pres">
      <dgm:prSet presAssocID="{AF0E0718-69E6-894F-BCFA-EBCFDC538D2D}" presName="node" presStyleLbl="node1" presStyleIdx="8" presStyleCnt="20" custScaleX="209262" custScaleY="209261">
        <dgm:presLayoutVars>
          <dgm:bulletEnabled val="1"/>
        </dgm:presLayoutVars>
      </dgm:prSet>
      <dgm:spPr/>
      <dgm:t>
        <a:bodyPr/>
        <a:lstStyle/>
        <a:p>
          <a:endParaRPr lang="en-US"/>
        </a:p>
      </dgm:t>
    </dgm:pt>
    <dgm:pt modelId="{D526F7C5-4B4F-A24D-BFB2-85F81200AAAB}" type="pres">
      <dgm:prSet presAssocID="{2CD060DF-1204-9A4D-8766-2B5E5E46D3A8}" presName="parTrans" presStyleLbl="sibTrans2D1" presStyleIdx="9" presStyleCnt="20"/>
      <dgm:spPr/>
      <dgm:t>
        <a:bodyPr/>
        <a:lstStyle/>
        <a:p>
          <a:endParaRPr lang="en-US"/>
        </a:p>
      </dgm:t>
    </dgm:pt>
    <dgm:pt modelId="{9E4FAA2A-2ABB-734A-8BFA-CCF2214DC297}" type="pres">
      <dgm:prSet presAssocID="{2CD060DF-1204-9A4D-8766-2B5E5E46D3A8}" presName="connectorText" presStyleLbl="sibTrans2D1" presStyleIdx="9" presStyleCnt="20"/>
      <dgm:spPr/>
      <dgm:t>
        <a:bodyPr/>
        <a:lstStyle/>
        <a:p>
          <a:endParaRPr lang="en-US"/>
        </a:p>
      </dgm:t>
    </dgm:pt>
    <dgm:pt modelId="{EFA8E2FF-3BB3-6B43-B7E6-EDAC04AD9FE7}" type="pres">
      <dgm:prSet presAssocID="{D6602A56-5AB3-B840-809E-0C882C1DC974}" presName="node" presStyleLbl="node1" presStyleIdx="9" presStyleCnt="20" custScaleX="206611" custScaleY="206610">
        <dgm:presLayoutVars>
          <dgm:bulletEnabled val="1"/>
        </dgm:presLayoutVars>
      </dgm:prSet>
      <dgm:spPr/>
      <dgm:t>
        <a:bodyPr/>
        <a:lstStyle/>
        <a:p>
          <a:endParaRPr lang="en-US"/>
        </a:p>
      </dgm:t>
    </dgm:pt>
    <dgm:pt modelId="{58ED881A-55B3-4B4A-BA15-33A148846F13}" type="pres">
      <dgm:prSet presAssocID="{462F6618-AB7D-BA4B-A215-D968FC7900F4}" presName="parTrans" presStyleLbl="sibTrans2D1" presStyleIdx="10" presStyleCnt="20"/>
      <dgm:spPr/>
      <dgm:t>
        <a:bodyPr/>
        <a:lstStyle/>
        <a:p>
          <a:endParaRPr lang="en-US"/>
        </a:p>
      </dgm:t>
    </dgm:pt>
    <dgm:pt modelId="{DDB99C69-E13D-CF42-9EF0-4661E2DC1AF6}" type="pres">
      <dgm:prSet presAssocID="{462F6618-AB7D-BA4B-A215-D968FC7900F4}" presName="connectorText" presStyleLbl="sibTrans2D1" presStyleIdx="10" presStyleCnt="20"/>
      <dgm:spPr/>
      <dgm:t>
        <a:bodyPr/>
        <a:lstStyle/>
        <a:p>
          <a:endParaRPr lang="en-US"/>
        </a:p>
      </dgm:t>
    </dgm:pt>
    <dgm:pt modelId="{D4A24FA2-69C7-E941-9861-85F261BA4D34}" type="pres">
      <dgm:prSet presAssocID="{261B807B-ABFF-7E41-9857-173B3E58E55F}" presName="node" presStyleLbl="node1" presStyleIdx="10" presStyleCnt="20" custScaleX="206611" custScaleY="206610">
        <dgm:presLayoutVars>
          <dgm:bulletEnabled val="1"/>
        </dgm:presLayoutVars>
      </dgm:prSet>
      <dgm:spPr/>
      <dgm:t>
        <a:bodyPr/>
        <a:lstStyle/>
        <a:p>
          <a:endParaRPr lang="en-US"/>
        </a:p>
      </dgm:t>
    </dgm:pt>
    <dgm:pt modelId="{A889F02E-C2D1-E645-87A5-0289A38C4FC1}" type="pres">
      <dgm:prSet presAssocID="{809FB2FD-1F8B-F44D-807B-21C85D7F6B02}" presName="parTrans" presStyleLbl="sibTrans2D1" presStyleIdx="11" presStyleCnt="20"/>
      <dgm:spPr/>
      <dgm:t>
        <a:bodyPr/>
        <a:lstStyle/>
        <a:p>
          <a:endParaRPr lang="en-US"/>
        </a:p>
      </dgm:t>
    </dgm:pt>
    <dgm:pt modelId="{EC24C1E3-077B-A749-8E77-DBB20F9FB8C0}" type="pres">
      <dgm:prSet presAssocID="{809FB2FD-1F8B-F44D-807B-21C85D7F6B02}" presName="connectorText" presStyleLbl="sibTrans2D1" presStyleIdx="11" presStyleCnt="20"/>
      <dgm:spPr/>
      <dgm:t>
        <a:bodyPr/>
        <a:lstStyle/>
        <a:p>
          <a:endParaRPr lang="en-US"/>
        </a:p>
      </dgm:t>
    </dgm:pt>
    <dgm:pt modelId="{2CC26F5D-B807-6B4E-8FF2-AD5D5C7C9035}" type="pres">
      <dgm:prSet presAssocID="{49C15F5F-A392-9F43-92E0-8676CD893CD8}" presName="node" presStyleLbl="node1" presStyleIdx="11" presStyleCnt="20" custScaleX="206611" custScaleY="206610">
        <dgm:presLayoutVars>
          <dgm:bulletEnabled val="1"/>
        </dgm:presLayoutVars>
      </dgm:prSet>
      <dgm:spPr/>
      <dgm:t>
        <a:bodyPr/>
        <a:lstStyle/>
        <a:p>
          <a:endParaRPr lang="en-US"/>
        </a:p>
      </dgm:t>
    </dgm:pt>
    <dgm:pt modelId="{B6AB381D-7FA4-9840-A2A9-4BA2B470B72A}" type="pres">
      <dgm:prSet presAssocID="{C74246DA-7C95-904A-B0B6-276047BC33EE}" presName="parTrans" presStyleLbl="sibTrans2D1" presStyleIdx="12" presStyleCnt="20"/>
      <dgm:spPr/>
      <dgm:t>
        <a:bodyPr/>
        <a:lstStyle/>
        <a:p>
          <a:endParaRPr lang="en-US"/>
        </a:p>
      </dgm:t>
    </dgm:pt>
    <dgm:pt modelId="{51BBBFD2-4301-DF45-AA9A-D54EBD8C9FE5}" type="pres">
      <dgm:prSet presAssocID="{C74246DA-7C95-904A-B0B6-276047BC33EE}" presName="connectorText" presStyleLbl="sibTrans2D1" presStyleIdx="12" presStyleCnt="20"/>
      <dgm:spPr/>
      <dgm:t>
        <a:bodyPr/>
        <a:lstStyle/>
        <a:p>
          <a:endParaRPr lang="en-US"/>
        </a:p>
      </dgm:t>
    </dgm:pt>
    <dgm:pt modelId="{8FB835D6-82A3-C548-93CA-4EC1256508AB}" type="pres">
      <dgm:prSet presAssocID="{E7470604-ED80-BA42-A2C3-5B7B037B8650}" presName="node" presStyleLbl="node1" presStyleIdx="12" presStyleCnt="20" custScaleX="206611" custScaleY="206610">
        <dgm:presLayoutVars>
          <dgm:bulletEnabled val="1"/>
        </dgm:presLayoutVars>
      </dgm:prSet>
      <dgm:spPr/>
      <dgm:t>
        <a:bodyPr/>
        <a:lstStyle/>
        <a:p>
          <a:endParaRPr lang="en-US"/>
        </a:p>
      </dgm:t>
    </dgm:pt>
    <dgm:pt modelId="{1F9715DF-5836-0B49-9C6C-7F79051437FA}" type="pres">
      <dgm:prSet presAssocID="{0223C2DC-7948-3C4E-BFF2-62039D6A2FE2}" presName="parTrans" presStyleLbl="sibTrans2D1" presStyleIdx="13" presStyleCnt="20"/>
      <dgm:spPr/>
      <dgm:t>
        <a:bodyPr/>
        <a:lstStyle/>
        <a:p>
          <a:endParaRPr lang="en-US"/>
        </a:p>
      </dgm:t>
    </dgm:pt>
    <dgm:pt modelId="{1E3E0F60-87CF-AC41-A29F-B224F96223D0}" type="pres">
      <dgm:prSet presAssocID="{0223C2DC-7948-3C4E-BFF2-62039D6A2FE2}" presName="connectorText" presStyleLbl="sibTrans2D1" presStyleIdx="13" presStyleCnt="20"/>
      <dgm:spPr/>
      <dgm:t>
        <a:bodyPr/>
        <a:lstStyle/>
        <a:p>
          <a:endParaRPr lang="en-US"/>
        </a:p>
      </dgm:t>
    </dgm:pt>
    <dgm:pt modelId="{B628AB08-00BD-1A46-BADA-DB91A8593734}" type="pres">
      <dgm:prSet presAssocID="{9C09BC4E-E08F-1A4B-B398-E3FAC78AA706}" presName="node" presStyleLbl="node1" presStyleIdx="13" presStyleCnt="20" custScaleX="206611" custScaleY="206610">
        <dgm:presLayoutVars>
          <dgm:bulletEnabled val="1"/>
        </dgm:presLayoutVars>
      </dgm:prSet>
      <dgm:spPr/>
      <dgm:t>
        <a:bodyPr/>
        <a:lstStyle/>
        <a:p>
          <a:endParaRPr lang="en-US"/>
        </a:p>
      </dgm:t>
    </dgm:pt>
    <dgm:pt modelId="{323891CD-E240-4943-A836-F6EA3EDAE10A}" type="pres">
      <dgm:prSet presAssocID="{6CA9DC68-4BAA-E44F-9A2E-6ED59394CDCA}" presName="parTrans" presStyleLbl="sibTrans2D1" presStyleIdx="14" presStyleCnt="20"/>
      <dgm:spPr/>
      <dgm:t>
        <a:bodyPr/>
        <a:lstStyle/>
        <a:p>
          <a:endParaRPr lang="en-US"/>
        </a:p>
      </dgm:t>
    </dgm:pt>
    <dgm:pt modelId="{2FBF2C9D-91C3-0746-9B07-3D28A4D7072F}" type="pres">
      <dgm:prSet presAssocID="{6CA9DC68-4BAA-E44F-9A2E-6ED59394CDCA}" presName="connectorText" presStyleLbl="sibTrans2D1" presStyleIdx="14" presStyleCnt="20"/>
      <dgm:spPr/>
      <dgm:t>
        <a:bodyPr/>
        <a:lstStyle/>
        <a:p>
          <a:endParaRPr lang="en-US"/>
        </a:p>
      </dgm:t>
    </dgm:pt>
    <dgm:pt modelId="{E23164F8-F801-CC4B-A0A5-BA5BAB2055B0}" type="pres">
      <dgm:prSet presAssocID="{F28CD4EA-C620-D742-BF35-F1E0C0536C12}" presName="node" presStyleLbl="node1" presStyleIdx="14" presStyleCnt="20" custScaleX="206611" custScaleY="206610">
        <dgm:presLayoutVars>
          <dgm:bulletEnabled val="1"/>
        </dgm:presLayoutVars>
      </dgm:prSet>
      <dgm:spPr/>
      <dgm:t>
        <a:bodyPr/>
        <a:lstStyle/>
        <a:p>
          <a:endParaRPr lang="en-US"/>
        </a:p>
      </dgm:t>
    </dgm:pt>
    <dgm:pt modelId="{B8C2ABE3-4941-1245-AF6B-5E2DE2D52E60}" type="pres">
      <dgm:prSet presAssocID="{B113B3C7-4B9B-F440-8888-8EF151FB45B2}" presName="parTrans" presStyleLbl="sibTrans2D1" presStyleIdx="15" presStyleCnt="20"/>
      <dgm:spPr/>
      <dgm:t>
        <a:bodyPr/>
        <a:lstStyle/>
        <a:p>
          <a:endParaRPr lang="en-US"/>
        </a:p>
      </dgm:t>
    </dgm:pt>
    <dgm:pt modelId="{81DA9FDE-A96E-4F44-9C53-50C71FCDEA7E}" type="pres">
      <dgm:prSet presAssocID="{B113B3C7-4B9B-F440-8888-8EF151FB45B2}" presName="connectorText" presStyleLbl="sibTrans2D1" presStyleIdx="15" presStyleCnt="20"/>
      <dgm:spPr/>
      <dgm:t>
        <a:bodyPr/>
        <a:lstStyle/>
        <a:p>
          <a:endParaRPr lang="en-US"/>
        </a:p>
      </dgm:t>
    </dgm:pt>
    <dgm:pt modelId="{008A644D-1D81-784A-B908-90E9F9338743}" type="pres">
      <dgm:prSet presAssocID="{5E1E4C4D-CC17-5D48-9CBE-36D6A6BA73C3}" presName="node" presStyleLbl="node1" presStyleIdx="15" presStyleCnt="20" custScaleX="206611" custScaleY="206610">
        <dgm:presLayoutVars>
          <dgm:bulletEnabled val="1"/>
        </dgm:presLayoutVars>
      </dgm:prSet>
      <dgm:spPr/>
      <dgm:t>
        <a:bodyPr/>
        <a:lstStyle/>
        <a:p>
          <a:endParaRPr lang="en-US"/>
        </a:p>
      </dgm:t>
    </dgm:pt>
    <dgm:pt modelId="{AC041B22-3837-C644-A81A-C93808DAE4E9}" type="pres">
      <dgm:prSet presAssocID="{905ADC6A-E1BD-7249-B508-66B9260760EB}" presName="parTrans" presStyleLbl="sibTrans2D1" presStyleIdx="16" presStyleCnt="20"/>
      <dgm:spPr/>
      <dgm:t>
        <a:bodyPr/>
        <a:lstStyle/>
        <a:p>
          <a:endParaRPr lang="en-US"/>
        </a:p>
      </dgm:t>
    </dgm:pt>
    <dgm:pt modelId="{1ECC1A60-ED2B-7D43-B6E3-8C71C0B140C4}" type="pres">
      <dgm:prSet presAssocID="{905ADC6A-E1BD-7249-B508-66B9260760EB}" presName="connectorText" presStyleLbl="sibTrans2D1" presStyleIdx="16" presStyleCnt="20"/>
      <dgm:spPr/>
      <dgm:t>
        <a:bodyPr/>
        <a:lstStyle/>
        <a:p>
          <a:endParaRPr lang="en-US"/>
        </a:p>
      </dgm:t>
    </dgm:pt>
    <dgm:pt modelId="{1F3F5395-F3CD-8D46-A9F0-192871406F89}" type="pres">
      <dgm:prSet presAssocID="{B9EB08C1-1B18-0446-931A-3BBCE4174140}" presName="node" presStyleLbl="node1" presStyleIdx="16" presStyleCnt="20" custScaleX="206611" custScaleY="206610">
        <dgm:presLayoutVars>
          <dgm:bulletEnabled val="1"/>
        </dgm:presLayoutVars>
      </dgm:prSet>
      <dgm:spPr/>
      <dgm:t>
        <a:bodyPr/>
        <a:lstStyle/>
        <a:p>
          <a:endParaRPr lang="en-US"/>
        </a:p>
      </dgm:t>
    </dgm:pt>
    <dgm:pt modelId="{BED9C78B-BF68-ED4C-A2C5-915DD069E8BC}" type="pres">
      <dgm:prSet presAssocID="{83124AE2-9F14-ED4D-B70D-DEA606EB5CE3}" presName="parTrans" presStyleLbl="sibTrans2D1" presStyleIdx="17" presStyleCnt="20"/>
      <dgm:spPr/>
      <dgm:t>
        <a:bodyPr/>
        <a:lstStyle/>
        <a:p>
          <a:endParaRPr lang="en-US"/>
        </a:p>
      </dgm:t>
    </dgm:pt>
    <dgm:pt modelId="{42229758-DA56-4A40-93C9-A0F6ADC69F86}" type="pres">
      <dgm:prSet presAssocID="{83124AE2-9F14-ED4D-B70D-DEA606EB5CE3}" presName="connectorText" presStyleLbl="sibTrans2D1" presStyleIdx="17" presStyleCnt="20"/>
      <dgm:spPr/>
      <dgm:t>
        <a:bodyPr/>
        <a:lstStyle/>
        <a:p>
          <a:endParaRPr lang="en-US"/>
        </a:p>
      </dgm:t>
    </dgm:pt>
    <dgm:pt modelId="{1132318C-C526-7346-9320-8B778D799A42}" type="pres">
      <dgm:prSet presAssocID="{B49A8F7F-2EAC-094B-AC54-C1DAF11F164B}" presName="node" presStyleLbl="node1" presStyleIdx="17" presStyleCnt="20" custScaleX="208544" custScaleY="208543">
        <dgm:presLayoutVars>
          <dgm:bulletEnabled val="1"/>
        </dgm:presLayoutVars>
      </dgm:prSet>
      <dgm:spPr/>
      <dgm:t>
        <a:bodyPr/>
        <a:lstStyle/>
        <a:p>
          <a:endParaRPr lang="en-US"/>
        </a:p>
      </dgm:t>
    </dgm:pt>
    <dgm:pt modelId="{AEB5CD10-FD74-0249-B419-6DE4B0ABD0B1}" type="pres">
      <dgm:prSet presAssocID="{E299ECAC-7404-5F42-B269-7D7A2B464156}" presName="parTrans" presStyleLbl="sibTrans2D1" presStyleIdx="18" presStyleCnt="20"/>
      <dgm:spPr/>
      <dgm:t>
        <a:bodyPr/>
        <a:lstStyle/>
        <a:p>
          <a:endParaRPr lang="en-US"/>
        </a:p>
      </dgm:t>
    </dgm:pt>
    <dgm:pt modelId="{6BE04F95-B75A-9041-A7E6-CA7652486755}" type="pres">
      <dgm:prSet presAssocID="{E299ECAC-7404-5F42-B269-7D7A2B464156}" presName="connectorText" presStyleLbl="sibTrans2D1" presStyleIdx="18" presStyleCnt="20"/>
      <dgm:spPr/>
      <dgm:t>
        <a:bodyPr/>
        <a:lstStyle/>
        <a:p>
          <a:endParaRPr lang="en-US"/>
        </a:p>
      </dgm:t>
    </dgm:pt>
    <dgm:pt modelId="{CE7509AB-12AC-5448-AB27-2C3BAF663F9C}" type="pres">
      <dgm:prSet presAssocID="{1C6190D2-6347-C142-9D5C-E9948600CB2E}" presName="node" presStyleLbl="node1" presStyleIdx="18" presStyleCnt="20" custScaleX="206611" custScaleY="206610">
        <dgm:presLayoutVars>
          <dgm:bulletEnabled val="1"/>
        </dgm:presLayoutVars>
      </dgm:prSet>
      <dgm:spPr/>
      <dgm:t>
        <a:bodyPr/>
        <a:lstStyle/>
        <a:p>
          <a:endParaRPr lang="en-US"/>
        </a:p>
      </dgm:t>
    </dgm:pt>
    <dgm:pt modelId="{19851416-2D98-404D-B574-556350D05DAA}" type="pres">
      <dgm:prSet presAssocID="{852D8FCF-FDC0-5246-8AB7-BF36FB9874AE}" presName="parTrans" presStyleLbl="sibTrans2D1" presStyleIdx="19" presStyleCnt="20"/>
      <dgm:spPr/>
      <dgm:t>
        <a:bodyPr/>
        <a:lstStyle/>
        <a:p>
          <a:endParaRPr lang="en-US"/>
        </a:p>
      </dgm:t>
    </dgm:pt>
    <dgm:pt modelId="{BD64584E-E6F6-E546-9F6A-068F6D9DCD3F}" type="pres">
      <dgm:prSet presAssocID="{852D8FCF-FDC0-5246-8AB7-BF36FB9874AE}" presName="connectorText" presStyleLbl="sibTrans2D1" presStyleIdx="19" presStyleCnt="20"/>
      <dgm:spPr/>
      <dgm:t>
        <a:bodyPr/>
        <a:lstStyle/>
        <a:p>
          <a:endParaRPr lang="en-US"/>
        </a:p>
      </dgm:t>
    </dgm:pt>
    <dgm:pt modelId="{930B3466-0019-8442-A90F-B3CFA1F79796}" type="pres">
      <dgm:prSet presAssocID="{DCE0D3DE-2FBE-964A-BEAF-6FDA5D9D4FCE}" presName="node" presStyleLbl="node1" presStyleIdx="19" presStyleCnt="20" custScaleX="206422" custScaleY="206422">
        <dgm:presLayoutVars>
          <dgm:bulletEnabled val="1"/>
        </dgm:presLayoutVars>
      </dgm:prSet>
      <dgm:spPr/>
      <dgm:t>
        <a:bodyPr/>
        <a:lstStyle/>
        <a:p>
          <a:endParaRPr lang="en-US"/>
        </a:p>
      </dgm:t>
    </dgm:pt>
  </dgm:ptLst>
  <dgm:cxnLst>
    <dgm:cxn modelId="{B9446BD6-B59E-499F-BA11-EA1454B38231}" type="presOf" srcId="{2CD060DF-1204-9A4D-8766-2B5E5E46D3A8}" destId="{9E4FAA2A-2ABB-734A-8BFA-CCF2214DC297}" srcOrd="1" destOrd="0" presId="urn:microsoft.com/office/officeart/2005/8/layout/radial5"/>
    <dgm:cxn modelId="{009D3FA9-C675-456B-A576-196925812436}" type="presOf" srcId="{55C1ED01-CB41-8643-B6E5-204BF01D5FE6}" destId="{B165EC8E-CBB2-DB4D-9C99-417924352B30}" srcOrd="0" destOrd="0" presId="urn:microsoft.com/office/officeart/2005/8/layout/radial5"/>
    <dgm:cxn modelId="{CC4A35DE-FC66-4F1B-979A-8EBBB461C311}" type="presOf" srcId="{19ECB368-555D-7343-B086-BF926DBC62DF}" destId="{5E457B25-9E24-2145-8295-20DCC4A997F6}" srcOrd="1" destOrd="0" presId="urn:microsoft.com/office/officeart/2005/8/layout/radial5"/>
    <dgm:cxn modelId="{DA705361-B05F-E240-8F77-C912ACDD32EC}" srcId="{D782F637-5DA6-C345-ABC8-7399B81AC80F}" destId="{FCB16EFC-393A-7E4E-9C66-E5166D6EF5C2}" srcOrd="3" destOrd="0" parTransId="{E70FD964-E43C-2C4C-AF91-3D712DFC65A5}" sibTransId="{58D88F53-0DD7-B547-8CB7-9B7092E06765}"/>
    <dgm:cxn modelId="{11D5E531-5EE1-45C8-BCF2-6486DDBC830B}" type="presOf" srcId="{49C15F5F-A392-9F43-92E0-8676CD893CD8}" destId="{2CC26F5D-B807-6B4E-8FF2-AD5D5C7C9035}" srcOrd="0" destOrd="0" presId="urn:microsoft.com/office/officeart/2005/8/layout/radial5"/>
    <dgm:cxn modelId="{FB5626D3-EA78-4452-A56C-EF07B5836089}" type="presOf" srcId="{905ADC6A-E1BD-7249-B508-66B9260760EB}" destId="{1ECC1A60-ED2B-7D43-B6E3-8C71C0B140C4}" srcOrd="1" destOrd="0" presId="urn:microsoft.com/office/officeart/2005/8/layout/radial5"/>
    <dgm:cxn modelId="{FD39862A-C4F8-4282-95B9-32CFE2A2783A}" type="presOf" srcId="{90FD539E-8D9D-D848-834A-B92EC01E233F}" destId="{7D38AF23-BAC0-674C-A421-E964228C818A}" srcOrd="1" destOrd="0" presId="urn:microsoft.com/office/officeart/2005/8/layout/radial5"/>
    <dgm:cxn modelId="{2A6EFACD-1AE3-F045-8AD2-8477C4E9370B}" srcId="{D782F637-5DA6-C345-ABC8-7399B81AC80F}" destId="{7BAD45EE-CE09-EF4D-AD00-D924BC824525}" srcOrd="6" destOrd="0" parTransId="{90FD539E-8D9D-D848-834A-B92EC01E233F}" sibTransId="{CEF4D4F8-6D91-3B4E-8F75-91C1828BDFC6}"/>
    <dgm:cxn modelId="{70F3B35E-75E8-4831-9918-C68F44E2D79D}" type="presOf" srcId="{0223C2DC-7948-3C4E-BFF2-62039D6A2FE2}" destId="{1F9715DF-5836-0B49-9C6C-7F79051437FA}" srcOrd="0" destOrd="0" presId="urn:microsoft.com/office/officeart/2005/8/layout/radial5"/>
    <dgm:cxn modelId="{90F9D9F4-C48A-42ED-A5E4-5DA789F581F4}" type="presOf" srcId="{B27B2B21-91B3-E24A-9189-6C6D0654B12A}" destId="{E5F99128-D603-C440-99EA-56F3779BFDD5}" srcOrd="0" destOrd="0" presId="urn:microsoft.com/office/officeart/2005/8/layout/radial5"/>
    <dgm:cxn modelId="{98EFEE9A-25DD-4A43-8557-52222C1C8F3C}" type="presOf" srcId="{F28CD4EA-C620-D742-BF35-F1E0C0536C12}" destId="{E23164F8-F801-CC4B-A0A5-BA5BAB2055B0}" srcOrd="0" destOrd="0" presId="urn:microsoft.com/office/officeart/2005/8/layout/radial5"/>
    <dgm:cxn modelId="{E7B40DD6-C6DD-45BC-A4B9-9CD6B57A9C3B}" type="presOf" srcId="{C460D19A-482C-484F-9680-01157A6A019C}" destId="{20A5C74A-ACD5-624D-AFCB-688FFF1AF0CC}" srcOrd="0" destOrd="0" presId="urn:microsoft.com/office/officeart/2005/8/layout/radial5"/>
    <dgm:cxn modelId="{AA51D83D-A08F-459D-BE83-236DCA6F2CF2}" type="presOf" srcId="{C74246DA-7C95-904A-B0B6-276047BC33EE}" destId="{B6AB381D-7FA4-9840-A2A9-4BA2B470B72A}" srcOrd="0" destOrd="0" presId="urn:microsoft.com/office/officeart/2005/8/layout/radial5"/>
    <dgm:cxn modelId="{854CAF43-7080-45A0-AE74-A4A5512BF802}" type="presOf" srcId="{BC298F2F-5AB6-0E43-9AA2-E0F76BDD72BF}" destId="{58C550D5-7E53-BE48-9F70-06ACA2082430}" srcOrd="1" destOrd="0" presId="urn:microsoft.com/office/officeart/2005/8/layout/radial5"/>
    <dgm:cxn modelId="{355B5184-8D81-DE45-92E5-2AC22DECC5FA}" srcId="{D782F637-5DA6-C345-ABC8-7399B81AC80F}" destId="{E7470604-ED80-BA42-A2C3-5B7B037B8650}" srcOrd="12" destOrd="0" parTransId="{C74246DA-7C95-904A-B0B6-276047BC33EE}" sibTransId="{E121CCE4-F608-2441-BFB0-4078F4D0CAAE}"/>
    <dgm:cxn modelId="{4C515786-260A-4BD6-B3BF-AD3F40C7394B}" type="presOf" srcId="{D6602A56-5AB3-B840-809E-0C882C1DC974}" destId="{EFA8E2FF-3BB3-6B43-B7E6-EDAC04AD9FE7}" srcOrd="0" destOrd="0" presId="urn:microsoft.com/office/officeart/2005/8/layout/radial5"/>
    <dgm:cxn modelId="{F1CDA260-D1B4-CB4F-BE49-12DF3392B551}" srcId="{58BA8C52-41C1-2748-9E3B-9774A7A5FE2F}" destId="{D782F637-5DA6-C345-ABC8-7399B81AC80F}" srcOrd="0" destOrd="0" parTransId="{1B7B31E9-6A6A-C34A-A864-19B3CE9BCDF6}" sibTransId="{63FC6C52-99B7-D149-B052-781FAD3E6656}"/>
    <dgm:cxn modelId="{D4702641-85CF-0049-80B0-E4BA1CEAB843}" srcId="{D782F637-5DA6-C345-ABC8-7399B81AC80F}" destId="{9C09BC4E-E08F-1A4B-B398-E3FAC78AA706}" srcOrd="13" destOrd="0" parTransId="{0223C2DC-7948-3C4E-BFF2-62039D6A2FE2}" sibTransId="{858C1B56-788C-0448-99AB-9735CA6D372F}"/>
    <dgm:cxn modelId="{F4DE5029-CE6B-4D08-BE57-CFD1351B5610}" type="presOf" srcId="{DCE0D3DE-2FBE-964A-BEAF-6FDA5D9D4FCE}" destId="{930B3466-0019-8442-A90F-B3CFA1F79796}" srcOrd="0" destOrd="0" presId="urn:microsoft.com/office/officeart/2005/8/layout/radial5"/>
    <dgm:cxn modelId="{815B4395-0BEE-43BB-A6B9-1162014B682C}" type="presOf" srcId="{C460D19A-482C-484F-9680-01157A6A019C}" destId="{1D63FA74-5646-884B-A740-B9963CE5E3F2}" srcOrd="1" destOrd="0" presId="urn:microsoft.com/office/officeart/2005/8/layout/radial5"/>
    <dgm:cxn modelId="{F8302C0A-E825-7949-B9F8-DD0F4D939D99}" srcId="{D782F637-5DA6-C345-ABC8-7399B81AC80F}" destId="{261B807B-ABFF-7E41-9857-173B3E58E55F}" srcOrd="10" destOrd="0" parTransId="{462F6618-AB7D-BA4B-A215-D968FC7900F4}" sibTransId="{2FB4BB7E-8519-0144-9A65-1AE97D95F8B8}"/>
    <dgm:cxn modelId="{B90B473E-319F-4768-ACE8-00DE22DC0539}" type="presOf" srcId="{1C6190D2-6347-C142-9D5C-E9948600CB2E}" destId="{CE7509AB-12AC-5448-AB27-2C3BAF663F9C}" srcOrd="0" destOrd="0" presId="urn:microsoft.com/office/officeart/2005/8/layout/radial5"/>
    <dgm:cxn modelId="{26BCEA1F-C121-4423-BAF6-24AC71E90973}" type="presOf" srcId="{55C1ED01-CB41-8643-B6E5-204BF01D5FE6}" destId="{FD203560-CF3F-2E4B-8B21-2BD880D2EAF0}" srcOrd="1" destOrd="0" presId="urn:microsoft.com/office/officeart/2005/8/layout/radial5"/>
    <dgm:cxn modelId="{236F5F0A-3177-49EA-8527-23BECA3FD661}" type="presOf" srcId="{6CA9DC68-4BAA-E44F-9A2E-6ED59394CDCA}" destId="{323891CD-E240-4943-A836-F6EA3EDAE10A}" srcOrd="0" destOrd="0" presId="urn:microsoft.com/office/officeart/2005/8/layout/radial5"/>
    <dgm:cxn modelId="{17022C6B-482C-7840-9D15-9C308281A02D}" srcId="{D782F637-5DA6-C345-ABC8-7399B81AC80F}" destId="{64310319-1413-F942-8D60-7B854469BF87}" srcOrd="4" destOrd="0" parTransId="{55C1ED01-CB41-8643-B6E5-204BF01D5FE6}" sibTransId="{32C7E961-BD82-AD45-8E68-5FCC3B91A0E9}"/>
    <dgm:cxn modelId="{89332413-EA48-4BD3-A903-FA58C10994F6}" type="presOf" srcId="{2CD060DF-1204-9A4D-8766-2B5E5E46D3A8}" destId="{D526F7C5-4B4F-A24D-BFB2-85F81200AAAB}" srcOrd="0" destOrd="0" presId="urn:microsoft.com/office/officeart/2005/8/layout/radial5"/>
    <dgm:cxn modelId="{7D83D8F3-47C8-4DAE-A2FB-C60110AAC9B7}" type="presOf" srcId="{AF0E0718-69E6-894F-BCFA-EBCFDC538D2D}" destId="{FA36998E-41DF-6346-9267-1D314C8C8423}" srcOrd="0" destOrd="0" presId="urn:microsoft.com/office/officeart/2005/8/layout/radial5"/>
    <dgm:cxn modelId="{5B213BCE-18C6-4FA0-8EED-F952E970C14E}" type="presOf" srcId="{E70FD964-E43C-2C4C-AF91-3D712DFC65A5}" destId="{9F7A3361-32EC-0C43-9A63-9AC6E775C846}" srcOrd="0" destOrd="0" presId="urn:microsoft.com/office/officeart/2005/8/layout/radial5"/>
    <dgm:cxn modelId="{76367489-008E-4808-B560-587712CA8CD5}" type="presOf" srcId="{127C2F26-F099-D740-A7E2-542E9901D27D}" destId="{17FD2DCA-64FA-2341-84EE-EA869ECE0589}" srcOrd="0" destOrd="0" presId="urn:microsoft.com/office/officeart/2005/8/layout/radial5"/>
    <dgm:cxn modelId="{7BD005A8-DC79-494D-9C10-80D3674BBC6F}" type="presOf" srcId="{E299ECAC-7404-5F42-B269-7D7A2B464156}" destId="{6BE04F95-B75A-9041-A7E6-CA7652486755}" srcOrd="1" destOrd="0" presId="urn:microsoft.com/office/officeart/2005/8/layout/radial5"/>
    <dgm:cxn modelId="{BEBBA4F9-749C-4C84-9CC1-C7DABC8D3681}" type="presOf" srcId="{9C09BC4E-E08F-1A4B-B398-E3FAC78AA706}" destId="{B628AB08-00BD-1A46-BADA-DB91A8593734}" srcOrd="0" destOrd="0" presId="urn:microsoft.com/office/officeart/2005/8/layout/radial5"/>
    <dgm:cxn modelId="{90B42890-D5C3-4968-BE11-702D1ECE3F6B}" type="presOf" srcId="{852D8FCF-FDC0-5246-8AB7-BF36FB9874AE}" destId="{19851416-2D98-404D-B574-556350D05DAA}" srcOrd="0" destOrd="0" presId="urn:microsoft.com/office/officeart/2005/8/layout/radial5"/>
    <dgm:cxn modelId="{A56C1EFA-CFE6-4294-B940-9B3334B79B46}" type="presOf" srcId="{905ADC6A-E1BD-7249-B508-66B9260760EB}" destId="{AC041B22-3837-C644-A81A-C93808DAE4E9}" srcOrd="0" destOrd="0" presId="urn:microsoft.com/office/officeart/2005/8/layout/radial5"/>
    <dgm:cxn modelId="{4FE05548-9489-4D0C-9053-0E4241048492}" type="presOf" srcId="{809FB2FD-1F8B-F44D-807B-21C85D7F6B02}" destId="{A889F02E-C2D1-E645-87A5-0289A38C4FC1}" srcOrd="0" destOrd="0" presId="urn:microsoft.com/office/officeart/2005/8/layout/radial5"/>
    <dgm:cxn modelId="{CC97E70C-22E1-4B3C-94C0-606D9D7ABFE7}" type="presOf" srcId="{64310319-1413-F942-8D60-7B854469BF87}" destId="{892D4BD1-52E6-7044-9E9B-CEA7AE4D1B2D}" srcOrd="0" destOrd="0" presId="urn:microsoft.com/office/officeart/2005/8/layout/radial5"/>
    <dgm:cxn modelId="{AB9B678D-8C27-304E-82D7-30C06524F43D}" srcId="{D782F637-5DA6-C345-ABC8-7399B81AC80F}" destId="{F28CD4EA-C620-D742-BF35-F1E0C0536C12}" srcOrd="14" destOrd="0" parTransId="{6CA9DC68-4BAA-E44F-9A2E-6ED59394CDCA}" sibTransId="{44F8CF8E-C81D-7241-9417-260982580653}"/>
    <dgm:cxn modelId="{B2C77589-B2BD-8149-913B-4B06E2EA5CF3}" srcId="{D782F637-5DA6-C345-ABC8-7399B81AC80F}" destId="{3CF05FD8-D6BE-7442-B7E3-4F3172B76BDA}" srcOrd="2" destOrd="0" parTransId="{127C2F26-F099-D740-A7E2-542E9901D27D}" sibTransId="{393CC01A-35A4-BC48-A5CE-8D0763063C3C}"/>
    <dgm:cxn modelId="{D0894FDB-4706-48CD-B36F-0D56262621FB}" type="presOf" srcId="{A475CEB9-F1B2-7948-9899-29125B80813E}" destId="{283F056C-09A3-304A-9777-A059B8657520}" srcOrd="0" destOrd="0" presId="urn:microsoft.com/office/officeart/2005/8/layout/radial5"/>
    <dgm:cxn modelId="{BBD9F51B-EA0D-42BC-82E0-1B41D7CDF803}" type="presOf" srcId="{83124AE2-9F14-ED4D-B70D-DEA606EB5CE3}" destId="{BED9C78B-BF68-ED4C-A2C5-915DD069E8BC}" srcOrd="0" destOrd="0" presId="urn:microsoft.com/office/officeart/2005/8/layout/radial5"/>
    <dgm:cxn modelId="{0C96AAF1-C0A9-42E6-93A0-BD67C1195C6A}" type="presOf" srcId="{E299ECAC-7404-5F42-B269-7D7A2B464156}" destId="{AEB5CD10-FD74-0249-B419-6DE4B0ABD0B1}" srcOrd="0" destOrd="0" presId="urn:microsoft.com/office/officeart/2005/8/layout/radial5"/>
    <dgm:cxn modelId="{70917416-B167-4282-B85B-A2EB27FC0C5A}" type="presOf" srcId="{A475CEB9-F1B2-7948-9899-29125B80813E}" destId="{A517F619-72BF-9042-B635-F0A944CC9DA9}" srcOrd="1" destOrd="0" presId="urn:microsoft.com/office/officeart/2005/8/layout/radial5"/>
    <dgm:cxn modelId="{7A9FD55B-233F-4DEC-A1BE-F060AD5DEF8F}" type="presOf" srcId="{58BA8C52-41C1-2748-9E3B-9774A7A5FE2F}" destId="{E5843896-3821-D542-9CFA-24D1C9C6600C}" srcOrd="0" destOrd="0" presId="urn:microsoft.com/office/officeart/2005/8/layout/radial5"/>
    <dgm:cxn modelId="{D32E8AE0-2300-9844-83E6-E426A2BDA555}" srcId="{D782F637-5DA6-C345-ABC8-7399B81AC80F}" destId="{E5357EAE-9991-C041-82BE-D50CBB4FF5A0}" srcOrd="1" destOrd="0" parTransId="{B27B2B21-91B3-E24A-9189-6C6D0654B12A}" sibTransId="{AC6385D1-A6DF-CC4D-8947-CE76C2FAA17A}"/>
    <dgm:cxn modelId="{E6B4732B-A7C0-4F62-81FF-99298ECF89D9}" type="presOf" srcId="{261B807B-ABFF-7E41-9857-173B3E58E55F}" destId="{D4A24FA2-69C7-E941-9861-85F261BA4D34}" srcOrd="0" destOrd="0" presId="urn:microsoft.com/office/officeart/2005/8/layout/radial5"/>
    <dgm:cxn modelId="{4E6D89C7-F3A8-4C6F-B5BC-5FB91EF0277A}" type="presOf" srcId="{7BAD45EE-CE09-EF4D-AD00-D924BC824525}" destId="{A60A07A2-FB59-5549-B35D-6AC885D549B5}" srcOrd="0" destOrd="0" presId="urn:microsoft.com/office/officeart/2005/8/layout/radial5"/>
    <dgm:cxn modelId="{8113F094-D4D6-C444-A6C0-563C7DA51624}" srcId="{D782F637-5DA6-C345-ABC8-7399B81AC80F}" destId="{D6602A56-5AB3-B840-809E-0C882C1DC974}" srcOrd="9" destOrd="0" parTransId="{2CD060DF-1204-9A4D-8766-2B5E5E46D3A8}" sibTransId="{8488E822-A81E-344A-A427-1CFB366BB0B2}"/>
    <dgm:cxn modelId="{FD42049E-E2AA-4915-8F84-B86FD503068F}" type="presOf" srcId="{5213A84A-40E3-B14D-B41B-6E2010FF66A6}" destId="{C842C54A-8FED-534B-8515-674888175B4B}" srcOrd="0" destOrd="0" presId="urn:microsoft.com/office/officeart/2005/8/layout/radial5"/>
    <dgm:cxn modelId="{B468C9A4-C664-4061-BDA3-C642270DBB4C}" type="presOf" srcId="{19ECB368-555D-7343-B086-BF926DBC62DF}" destId="{8752465B-D948-5B4C-99B2-FBF541C9E892}" srcOrd="0" destOrd="0" presId="urn:microsoft.com/office/officeart/2005/8/layout/radial5"/>
    <dgm:cxn modelId="{6AA51BB4-0590-44BE-B60D-9AB2FA060644}" type="presOf" srcId="{809FB2FD-1F8B-F44D-807B-21C85D7F6B02}" destId="{EC24C1E3-077B-A749-8E77-DBB20F9FB8C0}" srcOrd="1" destOrd="0" presId="urn:microsoft.com/office/officeart/2005/8/layout/radial5"/>
    <dgm:cxn modelId="{062ACA21-5854-48C9-BC9D-3CAFB742D018}" type="presOf" srcId="{0223C2DC-7948-3C4E-BFF2-62039D6A2FE2}" destId="{1E3E0F60-87CF-AC41-A29F-B224F96223D0}" srcOrd="1" destOrd="0" presId="urn:microsoft.com/office/officeart/2005/8/layout/radial5"/>
    <dgm:cxn modelId="{8985B541-E016-2545-9C7E-A37BF596171C}" srcId="{D782F637-5DA6-C345-ABC8-7399B81AC80F}" destId="{5E1E4C4D-CC17-5D48-9CBE-36D6A6BA73C3}" srcOrd="15" destOrd="0" parTransId="{B113B3C7-4B9B-F440-8888-8EF151FB45B2}" sibTransId="{B0BA878C-D4B2-4542-B229-08403A630FD6}"/>
    <dgm:cxn modelId="{4D902E5B-2808-40FD-96D2-D1D8C7599DFB}" type="presOf" srcId="{83124AE2-9F14-ED4D-B70D-DEA606EB5CE3}" destId="{42229758-DA56-4A40-93C9-A0F6ADC69F86}" srcOrd="1" destOrd="0" presId="urn:microsoft.com/office/officeart/2005/8/layout/radial5"/>
    <dgm:cxn modelId="{250E248C-601D-9B43-837B-CAFBE8FEF836}" srcId="{D782F637-5DA6-C345-ABC8-7399B81AC80F}" destId="{DCE0D3DE-2FBE-964A-BEAF-6FDA5D9D4FCE}" srcOrd="19" destOrd="0" parTransId="{852D8FCF-FDC0-5246-8AB7-BF36FB9874AE}" sibTransId="{952921E1-0BA8-E04D-9DF9-BC4EB1AB6269}"/>
    <dgm:cxn modelId="{E5FFFE1A-A35D-40E7-BDF0-302D85AC7B7A}" type="presOf" srcId="{B27B2B21-91B3-E24A-9189-6C6D0654B12A}" destId="{1BF83289-3592-1F47-A9C8-7B565D3F4461}" srcOrd="1" destOrd="0" presId="urn:microsoft.com/office/officeart/2005/8/layout/radial5"/>
    <dgm:cxn modelId="{3265DAB6-5790-4405-A9CB-4028D5445E82}" type="presOf" srcId="{E70FD964-E43C-2C4C-AF91-3D712DFC65A5}" destId="{6290B54F-5CF9-DC4E-8A08-5BBE26DF0FE7}" srcOrd="1" destOrd="0" presId="urn:microsoft.com/office/officeart/2005/8/layout/radial5"/>
    <dgm:cxn modelId="{AB1EB42E-9978-47C3-8A77-30EE7CB3F83D}" type="presOf" srcId="{E5357EAE-9991-C041-82BE-D50CBB4FF5A0}" destId="{6983BDD3-2197-6046-83C2-D8FA441A4280}" srcOrd="0" destOrd="0" presId="urn:microsoft.com/office/officeart/2005/8/layout/radial5"/>
    <dgm:cxn modelId="{F4B41EA7-3043-4D2F-AA62-944792FBDDCE}" type="presOf" srcId="{B113B3C7-4B9B-F440-8888-8EF151FB45B2}" destId="{B8C2ABE3-4941-1245-AF6B-5E2DE2D52E60}" srcOrd="0" destOrd="0" presId="urn:microsoft.com/office/officeart/2005/8/layout/radial5"/>
    <dgm:cxn modelId="{3B7C85E6-5784-4CEE-A2A7-AE9DE3453DD4}" type="presOf" srcId="{C74246DA-7C95-904A-B0B6-276047BC33EE}" destId="{51BBBFD2-4301-DF45-AA9A-D54EBD8C9FE5}" srcOrd="1" destOrd="0" presId="urn:microsoft.com/office/officeart/2005/8/layout/radial5"/>
    <dgm:cxn modelId="{F116B4A3-02EB-494D-B0AF-A8EBEEE459A2}" type="presOf" srcId="{B9EB08C1-1B18-0446-931A-3BBCE4174140}" destId="{1F3F5395-F3CD-8D46-A9F0-192871406F89}" srcOrd="0" destOrd="0" presId="urn:microsoft.com/office/officeart/2005/8/layout/radial5"/>
    <dgm:cxn modelId="{8B22C3CC-6163-654F-AED8-5327FB33BE52}" srcId="{D782F637-5DA6-C345-ABC8-7399B81AC80F}" destId="{B49A8F7F-2EAC-094B-AC54-C1DAF11F164B}" srcOrd="17" destOrd="0" parTransId="{83124AE2-9F14-ED4D-B70D-DEA606EB5CE3}" sibTransId="{CB004B6E-D631-D648-BF33-C6DF38537464}"/>
    <dgm:cxn modelId="{10295BFA-D654-6D43-AC32-8C59627FA5CA}" srcId="{D782F637-5DA6-C345-ABC8-7399B81AC80F}" destId="{AF0E0718-69E6-894F-BCFA-EBCFDC538D2D}" srcOrd="8" destOrd="0" parTransId="{C460D19A-482C-484F-9680-01157A6A019C}" sibTransId="{BD6B26A0-6C14-5E4F-9135-9F8E57C48CE6}"/>
    <dgm:cxn modelId="{AACA0DF1-B185-406C-801D-61A0C5772CD6}" type="presOf" srcId="{BC298F2F-5AB6-0E43-9AA2-E0F76BDD72BF}" destId="{4CBCAC5A-F75D-EE47-B1DD-62F301BE62A7}" srcOrd="0" destOrd="0" presId="urn:microsoft.com/office/officeart/2005/8/layout/radial5"/>
    <dgm:cxn modelId="{A7A9C9E3-742A-472A-9157-B9E5224709C9}" type="presOf" srcId="{FCB16EFC-393A-7E4E-9C66-E5166D6EF5C2}" destId="{CE551B9C-7DB5-0348-ADE6-F264F5B5FE25}" srcOrd="0" destOrd="0" presId="urn:microsoft.com/office/officeart/2005/8/layout/radial5"/>
    <dgm:cxn modelId="{FE545076-FA5A-D74F-A5DE-6AD76083BBC4}" srcId="{D782F637-5DA6-C345-ABC8-7399B81AC80F}" destId="{4F28A95C-327A-B042-AD29-802BAAD28D48}" srcOrd="0" destOrd="0" parTransId="{BC298F2F-5AB6-0E43-9AA2-E0F76BDD72BF}" sibTransId="{6473A5AA-E6DC-E848-AD31-C05D5872EC40}"/>
    <dgm:cxn modelId="{0D63BEBF-C805-4AA8-9B51-12A3F50BB42F}" type="presOf" srcId="{462F6618-AB7D-BA4B-A215-D968FC7900F4}" destId="{58ED881A-55B3-4B4A-BA15-33A148846F13}" srcOrd="0" destOrd="0" presId="urn:microsoft.com/office/officeart/2005/8/layout/radial5"/>
    <dgm:cxn modelId="{C9252211-8753-48A5-84C9-4665535FED9D}" type="presOf" srcId="{A37376D5-5987-4146-BB4E-E62B6640E28E}" destId="{7342292A-D246-2F45-877B-89418799D3F6}" srcOrd="0" destOrd="0" presId="urn:microsoft.com/office/officeart/2005/8/layout/radial5"/>
    <dgm:cxn modelId="{38668473-C1CF-C14A-B432-367A187AEF64}" srcId="{D782F637-5DA6-C345-ABC8-7399B81AC80F}" destId="{A37376D5-5987-4146-BB4E-E62B6640E28E}" srcOrd="5" destOrd="0" parTransId="{19ECB368-555D-7343-B086-BF926DBC62DF}" sibTransId="{5C5FFBA8-3129-FB4C-8FE9-37DC4484D9A1}"/>
    <dgm:cxn modelId="{0CD60157-E6AD-4071-9B38-5433151734C3}" type="presOf" srcId="{E7470604-ED80-BA42-A2C3-5B7B037B8650}" destId="{8FB835D6-82A3-C548-93CA-4EC1256508AB}" srcOrd="0" destOrd="0" presId="urn:microsoft.com/office/officeart/2005/8/layout/radial5"/>
    <dgm:cxn modelId="{31F95E96-EEF0-4B9A-8B9D-3495CF6B1434}" type="presOf" srcId="{462F6618-AB7D-BA4B-A215-D968FC7900F4}" destId="{DDB99C69-E13D-CF42-9EF0-4661E2DC1AF6}" srcOrd="1" destOrd="0" presId="urn:microsoft.com/office/officeart/2005/8/layout/radial5"/>
    <dgm:cxn modelId="{C4414FD9-1E3F-4E60-8F6F-F995133AED69}" type="presOf" srcId="{B113B3C7-4B9B-F440-8888-8EF151FB45B2}" destId="{81DA9FDE-A96E-4F44-9C53-50C71FCDEA7E}" srcOrd="1" destOrd="0" presId="urn:microsoft.com/office/officeart/2005/8/layout/radial5"/>
    <dgm:cxn modelId="{2C6EAF49-5FD8-43AA-B858-ACA26BFA2C12}" type="presOf" srcId="{852D8FCF-FDC0-5246-8AB7-BF36FB9874AE}" destId="{BD64584E-E6F6-E546-9F6A-068F6D9DCD3F}" srcOrd="1" destOrd="0" presId="urn:microsoft.com/office/officeart/2005/8/layout/radial5"/>
    <dgm:cxn modelId="{3B538101-6D23-4045-97A6-367965163752}" type="presOf" srcId="{127C2F26-F099-D740-A7E2-542E9901D27D}" destId="{BE0061E6-6F80-D841-B168-65E76A1F19F2}" srcOrd="1" destOrd="0" presId="urn:microsoft.com/office/officeart/2005/8/layout/radial5"/>
    <dgm:cxn modelId="{8874D348-FA3A-824E-8345-4A8152E93E94}" srcId="{D782F637-5DA6-C345-ABC8-7399B81AC80F}" destId="{49C15F5F-A392-9F43-92E0-8676CD893CD8}" srcOrd="11" destOrd="0" parTransId="{809FB2FD-1F8B-F44D-807B-21C85D7F6B02}" sibTransId="{72EA45AA-EF1C-0240-A8E9-187F31A9C7D5}"/>
    <dgm:cxn modelId="{FD2CAA24-FE05-4880-8C58-9D9B2EEE7019}" type="presOf" srcId="{90FD539E-8D9D-D848-834A-B92EC01E233F}" destId="{8C29655B-633F-414C-82E3-1E50BBDD4040}" srcOrd="0" destOrd="0" presId="urn:microsoft.com/office/officeart/2005/8/layout/radial5"/>
    <dgm:cxn modelId="{3A485DF2-86D1-9845-BD1F-AC82FFC8303C}" srcId="{D782F637-5DA6-C345-ABC8-7399B81AC80F}" destId="{5213A84A-40E3-B14D-B41B-6E2010FF66A6}" srcOrd="7" destOrd="0" parTransId="{A475CEB9-F1B2-7948-9899-29125B80813E}" sibTransId="{F39D5C0E-A45A-2345-897D-38E08B62FC93}"/>
    <dgm:cxn modelId="{0262AC21-AD80-4973-A49D-8701D1F15EA4}" type="presOf" srcId="{3CF05FD8-D6BE-7442-B7E3-4F3172B76BDA}" destId="{C1BC07BB-6AAD-4B4E-8E46-611BAE309473}" srcOrd="0" destOrd="0" presId="urn:microsoft.com/office/officeart/2005/8/layout/radial5"/>
    <dgm:cxn modelId="{A5ADD636-8CEE-4C69-AED4-D84363D54EB6}" type="presOf" srcId="{B49A8F7F-2EAC-094B-AC54-C1DAF11F164B}" destId="{1132318C-C526-7346-9320-8B778D799A42}" srcOrd="0" destOrd="0" presId="urn:microsoft.com/office/officeart/2005/8/layout/radial5"/>
    <dgm:cxn modelId="{656D05E9-EDFA-448F-8675-4F0D821E79A7}" type="presOf" srcId="{4F28A95C-327A-B042-AD29-802BAAD28D48}" destId="{3573DD62-CF9D-8B41-9E42-BD1EE6020762}" srcOrd="0" destOrd="0" presId="urn:microsoft.com/office/officeart/2005/8/layout/radial5"/>
    <dgm:cxn modelId="{7544BE1E-32CD-4017-9696-14C2FB82930A}" type="presOf" srcId="{D782F637-5DA6-C345-ABC8-7399B81AC80F}" destId="{82911552-FA7D-EA47-A5F8-942677AD8844}" srcOrd="0" destOrd="0" presId="urn:microsoft.com/office/officeart/2005/8/layout/radial5"/>
    <dgm:cxn modelId="{D78C3CCE-924B-1345-82A6-F5623F0AB1BC}" srcId="{D782F637-5DA6-C345-ABC8-7399B81AC80F}" destId="{1C6190D2-6347-C142-9D5C-E9948600CB2E}" srcOrd="18" destOrd="0" parTransId="{E299ECAC-7404-5F42-B269-7D7A2B464156}" sibTransId="{BC048702-5D02-DD49-A2BA-C0E1A1328856}"/>
    <dgm:cxn modelId="{479FA083-BDCD-BE4E-AC21-086CE1A1C98F}" srcId="{D782F637-5DA6-C345-ABC8-7399B81AC80F}" destId="{B9EB08C1-1B18-0446-931A-3BBCE4174140}" srcOrd="16" destOrd="0" parTransId="{905ADC6A-E1BD-7249-B508-66B9260760EB}" sibTransId="{A90D6E4B-929C-494D-84C5-9F9810B5DEFC}"/>
    <dgm:cxn modelId="{5071C8AD-A95B-4028-9228-FF306559334A}" type="presOf" srcId="{6CA9DC68-4BAA-E44F-9A2E-6ED59394CDCA}" destId="{2FBF2C9D-91C3-0746-9B07-3D28A4D7072F}" srcOrd="1" destOrd="0" presId="urn:microsoft.com/office/officeart/2005/8/layout/radial5"/>
    <dgm:cxn modelId="{AB40C534-705B-40BA-885A-7AD0CADA68BD}" type="presOf" srcId="{5E1E4C4D-CC17-5D48-9CBE-36D6A6BA73C3}" destId="{008A644D-1D81-784A-B908-90E9F9338743}" srcOrd="0" destOrd="0" presId="urn:microsoft.com/office/officeart/2005/8/layout/radial5"/>
    <dgm:cxn modelId="{165491FC-C226-40C3-BF5B-54CB98EBACB5}" type="presParOf" srcId="{E5843896-3821-D542-9CFA-24D1C9C6600C}" destId="{82911552-FA7D-EA47-A5F8-942677AD8844}" srcOrd="0" destOrd="0" presId="urn:microsoft.com/office/officeart/2005/8/layout/radial5"/>
    <dgm:cxn modelId="{80638266-A88E-415F-BA07-A517F63876E7}" type="presParOf" srcId="{E5843896-3821-D542-9CFA-24D1C9C6600C}" destId="{4CBCAC5A-F75D-EE47-B1DD-62F301BE62A7}" srcOrd="1" destOrd="0" presId="urn:microsoft.com/office/officeart/2005/8/layout/radial5"/>
    <dgm:cxn modelId="{55A51580-E0C2-4D3D-BF6F-5C9F69FBA254}" type="presParOf" srcId="{4CBCAC5A-F75D-EE47-B1DD-62F301BE62A7}" destId="{58C550D5-7E53-BE48-9F70-06ACA2082430}" srcOrd="0" destOrd="0" presId="urn:microsoft.com/office/officeart/2005/8/layout/radial5"/>
    <dgm:cxn modelId="{11543F91-DF15-4D4E-B6A8-1E1F6BD73441}" type="presParOf" srcId="{E5843896-3821-D542-9CFA-24D1C9C6600C}" destId="{3573DD62-CF9D-8B41-9E42-BD1EE6020762}" srcOrd="2" destOrd="0" presId="urn:microsoft.com/office/officeart/2005/8/layout/radial5"/>
    <dgm:cxn modelId="{E301A8B3-29C6-4BA9-B1CD-B836D895D921}" type="presParOf" srcId="{E5843896-3821-D542-9CFA-24D1C9C6600C}" destId="{E5F99128-D603-C440-99EA-56F3779BFDD5}" srcOrd="3" destOrd="0" presId="urn:microsoft.com/office/officeart/2005/8/layout/radial5"/>
    <dgm:cxn modelId="{416067B5-06A6-48BF-9B0D-C6E376C7C4F9}" type="presParOf" srcId="{E5F99128-D603-C440-99EA-56F3779BFDD5}" destId="{1BF83289-3592-1F47-A9C8-7B565D3F4461}" srcOrd="0" destOrd="0" presId="urn:microsoft.com/office/officeart/2005/8/layout/radial5"/>
    <dgm:cxn modelId="{FC8BE345-4DD5-4DF7-BB5F-6EFF2B3EA72A}" type="presParOf" srcId="{E5843896-3821-D542-9CFA-24D1C9C6600C}" destId="{6983BDD3-2197-6046-83C2-D8FA441A4280}" srcOrd="4" destOrd="0" presId="urn:microsoft.com/office/officeart/2005/8/layout/radial5"/>
    <dgm:cxn modelId="{A7ED74D7-45F0-4763-A38F-3E9AF39F0733}" type="presParOf" srcId="{E5843896-3821-D542-9CFA-24D1C9C6600C}" destId="{17FD2DCA-64FA-2341-84EE-EA869ECE0589}" srcOrd="5" destOrd="0" presId="urn:microsoft.com/office/officeart/2005/8/layout/radial5"/>
    <dgm:cxn modelId="{62FE2875-2287-48F4-93AC-202518DB844E}" type="presParOf" srcId="{17FD2DCA-64FA-2341-84EE-EA869ECE0589}" destId="{BE0061E6-6F80-D841-B168-65E76A1F19F2}" srcOrd="0" destOrd="0" presId="urn:microsoft.com/office/officeart/2005/8/layout/radial5"/>
    <dgm:cxn modelId="{E4482144-884E-4846-8A0E-EC82A2104578}" type="presParOf" srcId="{E5843896-3821-D542-9CFA-24D1C9C6600C}" destId="{C1BC07BB-6AAD-4B4E-8E46-611BAE309473}" srcOrd="6" destOrd="0" presId="urn:microsoft.com/office/officeart/2005/8/layout/radial5"/>
    <dgm:cxn modelId="{96ECE122-9FAC-4170-9F58-F649A7C3C669}" type="presParOf" srcId="{E5843896-3821-D542-9CFA-24D1C9C6600C}" destId="{9F7A3361-32EC-0C43-9A63-9AC6E775C846}" srcOrd="7" destOrd="0" presId="urn:microsoft.com/office/officeart/2005/8/layout/radial5"/>
    <dgm:cxn modelId="{09E9ADF3-F5EE-4AA9-BF20-CB0143ABA209}" type="presParOf" srcId="{9F7A3361-32EC-0C43-9A63-9AC6E775C846}" destId="{6290B54F-5CF9-DC4E-8A08-5BBE26DF0FE7}" srcOrd="0" destOrd="0" presId="urn:microsoft.com/office/officeart/2005/8/layout/radial5"/>
    <dgm:cxn modelId="{9594697D-88DC-4DC3-87A2-FB52634A570D}" type="presParOf" srcId="{E5843896-3821-D542-9CFA-24D1C9C6600C}" destId="{CE551B9C-7DB5-0348-ADE6-F264F5B5FE25}" srcOrd="8" destOrd="0" presId="urn:microsoft.com/office/officeart/2005/8/layout/radial5"/>
    <dgm:cxn modelId="{CA18E147-F57E-48D2-A60E-5DC81ECF063C}" type="presParOf" srcId="{E5843896-3821-D542-9CFA-24D1C9C6600C}" destId="{B165EC8E-CBB2-DB4D-9C99-417924352B30}" srcOrd="9" destOrd="0" presId="urn:microsoft.com/office/officeart/2005/8/layout/radial5"/>
    <dgm:cxn modelId="{C9C47AEB-9619-446F-8DB7-E9990CF0C737}" type="presParOf" srcId="{B165EC8E-CBB2-DB4D-9C99-417924352B30}" destId="{FD203560-CF3F-2E4B-8B21-2BD880D2EAF0}" srcOrd="0" destOrd="0" presId="urn:microsoft.com/office/officeart/2005/8/layout/radial5"/>
    <dgm:cxn modelId="{C3D2F941-3592-4BB6-93AF-163692DFE8A3}" type="presParOf" srcId="{E5843896-3821-D542-9CFA-24D1C9C6600C}" destId="{892D4BD1-52E6-7044-9E9B-CEA7AE4D1B2D}" srcOrd="10" destOrd="0" presId="urn:microsoft.com/office/officeart/2005/8/layout/radial5"/>
    <dgm:cxn modelId="{0A0F9DE0-536F-4DF9-9DB8-F290CB249383}" type="presParOf" srcId="{E5843896-3821-D542-9CFA-24D1C9C6600C}" destId="{8752465B-D948-5B4C-99B2-FBF541C9E892}" srcOrd="11" destOrd="0" presId="urn:microsoft.com/office/officeart/2005/8/layout/radial5"/>
    <dgm:cxn modelId="{ED939A12-7BB2-414D-8E95-040EAB1A0A0C}" type="presParOf" srcId="{8752465B-D948-5B4C-99B2-FBF541C9E892}" destId="{5E457B25-9E24-2145-8295-20DCC4A997F6}" srcOrd="0" destOrd="0" presId="urn:microsoft.com/office/officeart/2005/8/layout/radial5"/>
    <dgm:cxn modelId="{B101C7B6-B773-44FC-9244-B895EE5F4C2E}" type="presParOf" srcId="{E5843896-3821-D542-9CFA-24D1C9C6600C}" destId="{7342292A-D246-2F45-877B-89418799D3F6}" srcOrd="12" destOrd="0" presId="urn:microsoft.com/office/officeart/2005/8/layout/radial5"/>
    <dgm:cxn modelId="{972386E9-A094-43C8-884E-1261C676E099}" type="presParOf" srcId="{E5843896-3821-D542-9CFA-24D1C9C6600C}" destId="{8C29655B-633F-414C-82E3-1E50BBDD4040}" srcOrd="13" destOrd="0" presId="urn:microsoft.com/office/officeart/2005/8/layout/radial5"/>
    <dgm:cxn modelId="{3ECBB067-7542-46C4-BDEB-BBBC71367BE2}" type="presParOf" srcId="{8C29655B-633F-414C-82E3-1E50BBDD4040}" destId="{7D38AF23-BAC0-674C-A421-E964228C818A}" srcOrd="0" destOrd="0" presId="urn:microsoft.com/office/officeart/2005/8/layout/radial5"/>
    <dgm:cxn modelId="{2A09E012-7AA5-44A9-AC9A-6AD060B920DC}" type="presParOf" srcId="{E5843896-3821-D542-9CFA-24D1C9C6600C}" destId="{A60A07A2-FB59-5549-B35D-6AC885D549B5}" srcOrd="14" destOrd="0" presId="urn:microsoft.com/office/officeart/2005/8/layout/radial5"/>
    <dgm:cxn modelId="{5645C004-8733-4421-917A-EEA757251A9C}" type="presParOf" srcId="{E5843896-3821-D542-9CFA-24D1C9C6600C}" destId="{283F056C-09A3-304A-9777-A059B8657520}" srcOrd="15" destOrd="0" presId="urn:microsoft.com/office/officeart/2005/8/layout/radial5"/>
    <dgm:cxn modelId="{2C8BC090-AAEC-467F-BB8F-2FF677230783}" type="presParOf" srcId="{283F056C-09A3-304A-9777-A059B8657520}" destId="{A517F619-72BF-9042-B635-F0A944CC9DA9}" srcOrd="0" destOrd="0" presId="urn:microsoft.com/office/officeart/2005/8/layout/radial5"/>
    <dgm:cxn modelId="{7FAE1A9A-2D7F-4655-AB14-353A631208B5}" type="presParOf" srcId="{E5843896-3821-D542-9CFA-24D1C9C6600C}" destId="{C842C54A-8FED-534B-8515-674888175B4B}" srcOrd="16" destOrd="0" presId="urn:microsoft.com/office/officeart/2005/8/layout/radial5"/>
    <dgm:cxn modelId="{815B4E37-462D-41D9-A973-4762462E25AA}" type="presParOf" srcId="{E5843896-3821-D542-9CFA-24D1C9C6600C}" destId="{20A5C74A-ACD5-624D-AFCB-688FFF1AF0CC}" srcOrd="17" destOrd="0" presId="urn:microsoft.com/office/officeart/2005/8/layout/radial5"/>
    <dgm:cxn modelId="{CF30C554-8B76-4BD0-AC2E-7436CBBB8FD9}" type="presParOf" srcId="{20A5C74A-ACD5-624D-AFCB-688FFF1AF0CC}" destId="{1D63FA74-5646-884B-A740-B9963CE5E3F2}" srcOrd="0" destOrd="0" presId="urn:microsoft.com/office/officeart/2005/8/layout/radial5"/>
    <dgm:cxn modelId="{7E2711A9-1210-4555-9009-42B9A4684BBF}" type="presParOf" srcId="{E5843896-3821-D542-9CFA-24D1C9C6600C}" destId="{FA36998E-41DF-6346-9267-1D314C8C8423}" srcOrd="18" destOrd="0" presId="urn:microsoft.com/office/officeart/2005/8/layout/radial5"/>
    <dgm:cxn modelId="{B102D901-0677-4E00-B418-39FD920B7688}" type="presParOf" srcId="{E5843896-3821-D542-9CFA-24D1C9C6600C}" destId="{D526F7C5-4B4F-A24D-BFB2-85F81200AAAB}" srcOrd="19" destOrd="0" presId="urn:microsoft.com/office/officeart/2005/8/layout/radial5"/>
    <dgm:cxn modelId="{54A70AC9-B02C-468E-8074-6A6E39E53BED}" type="presParOf" srcId="{D526F7C5-4B4F-A24D-BFB2-85F81200AAAB}" destId="{9E4FAA2A-2ABB-734A-8BFA-CCF2214DC297}" srcOrd="0" destOrd="0" presId="urn:microsoft.com/office/officeart/2005/8/layout/radial5"/>
    <dgm:cxn modelId="{BBB99018-3641-45B1-8F8E-12C156CDB996}" type="presParOf" srcId="{E5843896-3821-D542-9CFA-24D1C9C6600C}" destId="{EFA8E2FF-3BB3-6B43-B7E6-EDAC04AD9FE7}" srcOrd="20" destOrd="0" presId="urn:microsoft.com/office/officeart/2005/8/layout/radial5"/>
    <dgm:cxn modelId="{DC78E4C3-53CD-4D60-87DA-2A1D2483A76D}" type="presParOf" srcId="{E5843896-3821-D542-9CFA-24D1C9C6600C}" destId="{58ED881A-55B3-4B4A-BA15-33A148846F13}" srcOrd="21" destOrd="0" presId="urn:microsoft.com/office/officeart/2005/8/layout/radial5"/>
    <dgm:cxn modelId="{D50CDD78-B2CF-4EFC-AF81-5D6AEC96E672}" type="presParOf" srcId="{58ED881A-55B3-4B4A-BA15-33A148846F13}" destId="{DDB99C69-E13D-CF42-9EF0-4661E2DC1AF6}" srcOrd="0" destOrd="0" presId="urn:microsoft.com/office/officeart/2005/8/layout/radial5"/>
    <dgm:cxn modelId="{8AF9FD7B-B3DA-49E0-9772-C207A3D6677B}" type="presParOf" srcId="{E5843896-3821-D542-9CFA-24D1C9C6600C}" destId="{D4A24FA2-69C7-E941-9861-85F261BA4D34}" srcOrd="22" destOrd="0" presId="urn:microsoft.com/office/officeart/2005/8/layout/radial5"/>
    <dgm:cxn modelId="{7EA05BC2-A5A3-411C-864D-3AD6ECD476E5}" type="presParOf" srcId="{E5843896-3821-D542-9CFA-24D1C9C6600C}" destId="{A889F02E-C2D1-E645-87A5-0289A38C4FC1}" srcOrd="23" destOrd="0" presId="urn:microsoft.com/office/officeart/2005/8/layout/radial5"/>
    <dgm:cxn modelId="{4C2E5292-D030-430E-9095-2EA45722F01C}" type="presParOf" srcId="{A889F02E-C2D1-E645-87A5-0289A38C4FC1}" destId="{EC24C1E3-077B-A749-8E77-DBB20F9FB8C0}" srcOrd="0" destOrd="0" presId="urn:microsoft.com/office/officeart/2005/8/layout/radial5"/>
    <dgm:cxn modelId="{D9BB38AE-AC84-4166-8153-62E4C5B8F989}" type="presParOf" srcId="{E5843896-3821-D542-9CFA-24D1C9C6600C}" destId="{2CC26F5D-B807-6B4E-8FF2-AD5D5C7C9035}" srcOrd="24" destOrd="0" presId="urn:microsoft.com/office/officeart/2005/8/layout/radial5"/>
    <dgm:cxn modelId="{03A1F072-F5AF-46FF-B0C9-C0C37E7A3805}" type="presParOf" srcId="{E5843896-3821-D542-9CFA-24D1C9C6600C}" destId="{B6AB381D-7FA4-9840-A2A9-4BA2B470B72A}" srcOrd="25" destOrd="0" presId="urn:microsoft.com/office/officeart/2005/8/layout/radial5"/>
    <dgm:cxn modelId="{17331D47-8719-481E-A21C-422173CF248C}" type="presParOf" srcId="{B6AB381D-7FA4-9840-A2A9-4BA2B470B72A}" destId="{51BBBFD2-4301-DF45-AA9A-D54EBD8C9FE5}" srcOrd="0" destOrd="0" presId="urn:microsoft.com/office/officeart/2005/8/layout/radial5"/>
    <dgm:cxn modelId="{B92CC10E-9936-4E2B-963A-2B63EB48E586}" type="presParOf" srcId="{E5843896-3821-D542-9CFA-24D1C9C6600C}" destId="{8FB835D6-82A3-C548-93CA-4EC1256508AB}" srcOrd="26" destOrd="0" presId="urn:microsoft.com/office/officeart/2005/8/layout/radial5"/>
    <dgm:cxn modelId="{259D7E18-54F6-498A-901E-00245B647DC6}" type="presParOf" srcId="{E5843896-3821-D542-9CFA-24D1C9C6600C}" destId="{1F9715DF-5836-0B49-9C6C-7F79051437FA}" srcOrd="27" destOrd="0" presId="urn:microsoft.com/office/officeart/2005/8/layout/radial5"/>
    <dgm:cxn modelId="{051271E0-F9AE-4905-AF96-BCDCFF3325B9}" type="presParOf" srcId="{1F9715DF-5836-0B49-9C6C-7F79051437FA}" destId="{1E3E0F60-87CF-AC41-A29F-B224F96223D0}" srcOrd="0" destOrd="0" presId="urn:microsoft.com/office/officeart/2005/8/layout/radial5"/>
    <dgm:cxn modelId="{A4825C97-24FE-4C04-8D0D-BD57E0A6325D}" type="presParOf" srcId="{E5843896-3821-D542-9CFA-24D1C9C6600C}" destId="{B628AB08-00BD-1A46-BADA-DB91A8593734}" srcOrd="28" destOrd="0" presId="urn:microsoft.com/office/officeart/2005/8/layout/radial5"/>
    <dgm:cxn modelId="{5E8F764E-8466-455E-970A-0C62C70661C1}" type="presParOf" srcId="{E5843896-3821-D542-9CFA-24D1C9C6600C}" destId="{323891CD-E240-4943-A836-F6EA3EDAE10A}" srcOrd="29" destOrd="0" presId="urn:microsoft.com/office/officeart/2005/8/layout/radial5"/>
    <dgm:cxn modelId="{D6DF831B-BFD4-458D-A059-4A8EAF2E5D84}" type="presParOf" srcId="{323891CD-E240-4943-A836-F6EA3EDAE10A}" destId="{2FBF2C9D-91C3-0746-9B07-3D28A4D7072F}" srcOrd="0" destOrd="0" presId="urn:microsoft.com/office/officeart/2005/8/layout/radial5"/>
    <dgm:cxn modelId="{87DF255D-AD76-4C3F-8A8E-C914F5B3D877}" type="presParOf" srcId="{E5843896-3821-D542-9CFA-24D1C9C6600C}" destId="{E23164F8-F801-CC4B-A0A5-BA5BAB2055B0}" srcOrd="30" destOrd="0" presId="urn:microsoft.com/office/officeart/2005/8/layout/radial5"/>
    <dgm:cxn modelId="{C80B6755-2C25-425A-B273-FCEB1CDD82E7}" type="presParOf" srcId="{E5843896-3821-D542-9CFA-24D1C9C6600C}" destId="{B8C2ABE3-4941-1245-AF6B-5E2DE2D52E60}" srcOrd="31" destOrd="0" presId="urn:microsoft.com/office/officeart/2005/8/layout/radial5"/>
    <dgm:cxn modelId="{C01BAABA-0AA6-4B0C-A8F7-97ECF14748B9}" type="presParOf" srcId="{B8C2ABE3-4941-1245-AF6B-5E2DE2D52E60}" destId="{81DA9FDE-A96E-4F44-9C53-50C71FCDEA7E}" srcOrd="0" destOrd="0" presId="urn:microsoft.com/office/officeart/2005/8/layout/radial5"/>
    <dgm:cxn modelId="{250F4B9A-E448-4D25-A3F0-6E68C23C8E39}" type="presParOf" srcId="{E5843896-3821-D542-9CFA-24D1C9C6600C}" destId="{008A644D-1D81-784A-B908-90E9F9338743}" srcOrd="32" destOrd="0" presId="urn:microsoft.com/office/officeart/2005/8/layout/radial5"/>
    <dgm:cxn modelId="{E2DBA338-9ED8-445E-ABE6-EA94F267053F}" type="presParOf" srcId="{E5843896-3821-D542-9CFA-24D1C9C6600C}" destId="{AC041B22-3837-C644-A81A-C93808DAE4E9}" srcOrd="33" destOrd="0" presId="urn:microsoft.com/office/officeart/2005/8/layout/radial5"/>
    <dgm:cxn modelId="{75AB9D87-7F3C-4F42-A061-217321776686}" type="presParOf" srcId="{AC041B22-3837-C644-A81A-C93808DAE4E9}" destId="{1ECC1A60-ED2B-7D43-B6E3-8C71C0B140C4}" srcOrd="0" destOrd="0" presId="urn:microsoft.com/office/officeart/2005/8/layout/radial5"/>
    <dgm:cxn modelId="{DDAF80DE-2811-4451-B4FE-9955140B0632}" type="presParOf" srcId="{E5843896-3821-D542-9CFA-24D1C9C6600C}" destId="{1F3F5395-F3CD-8D46-A9F0-192871406F89}" srcOrd="34" destOrd="0" presId="urn:microsoft.com/office/officeart/2005/8/layout/radial5"/>
    <dgm:cxn modelId="{04AD7BE3-C9F3-4769-ABCB-AF9C5A4429B4}" type="presParOf" srcId="{E5843896-3821-D542-9CFA-24D1C9C6600C}" destId="{BED9C78B-BF68-ED4C-A2C5-915DD069E8BC}" srcOrd="35" destOrd="0" presId="urn:microsoft.com/office/officeart/2005/8/layout/radial5"/>
    <dgm:cxn modelId="{A4117955-A20F-45B6-B8B7-5114F1B51F6C}" type="presParOf" srcId="{BED9C78B-BF68-ED4C-A2C5-915DD069E8BC}" destId="{42229758-DA56-4A40-93C9-A0F6ADC69F86}" srcOrd="0" destOrd="0" presId="urn:microsoft.com/office/officeart/2005/8/layout/radial5"/>
    <dgm:cxn modelId="{EC64C0EB-34F3-453E-B96A-204B5042CAA5}" type="presParOf" srcId="{E5843896-3821-D542-9CFA-24D1C9C6600C}" destId="{1132318C-C526-7346-9320-8B778D799A42}" srcOrd="36" destOrd="0" presId="urn:microsoft.com/office/officeart/2005/8/layout/radial5"/>
    <dgm:cxn modelId="{183A342F-8829-48FB-9E0C-7E1103EBEDD2}" type="presParOf" srcId="{E5843896-3821-D542-9CFA-24D1C9C6600C}" destId="{AEB5CD10-FD74-0249-B419-6DE4B0ABD0B1}" srcOrd="37" destOrd="0" presId="urn:microsoft.com/office/officeart/2005/8/layout/radial5"/>
    <dgm:cxn modelId="{25305DCE-F614-44E2-8458-F79F21F8DC3A}" type="presParOf" srcId="{AEB5CD10-FD74-0249-B419-6DE4B0ABD0B1}" destId="{6BE04F95-B75A-9041-A7E6-CA7652486755}" srcOrd="0" destOrd="0" presId="urn:microsoft.com/office/officeart/2005/8/layout/radial5"/>
    <dgm:cxn modelId="{50789891-D7C9-4CD0-8EDE-6DE8DE2413FD}" type="presParOf" srcId="{E5843896-3821-D542-9CFA-24D1C9C6600C}" destId="{CE7509AB-12AC-5448-AB27-2C3BAF663F9C}" srcOrd="38" destOrd="0" presId="urn:microsoft.com/office/officeart/2005/8/layout/radial5"/>
    <dgm:cxn modelId="{5481571A-808A-4C68-BA82-42D9D331849D}" type="presParOf" srcId="{E5843896-3821-D542-9CFA-24D1C9C6600C}" destId="{19851416-2D98-404D-B574-556350D05DAA}" srcOrd="39" destOrd="0" presId="urn:microsoft.com/office/officeart/2005/8/layout/radial5"/>
    <dgm:cxn modelId="{85949657-7B43-4010-97A4-190749E53439}" type="presParOf" srcId="{19851416-2D98-404D-B574-556350D05DAA}" destId="{BD64584E-E6F6-E546-9F6A-068F6D9DCD3F}" srcOrd="0" destOrd="0" presId="urn:microsoft.com/office/officeart/2005/8/layout/radial5"/>
    <dgm:cxn modelId="{AC269F3B-E499-4188-BF72-4C8EBF9A6BC6}" type="presParOf" srcId="{E5843896-3821-D542-9CFA-24D1C9C6600C}" destId="{930B3466-0019-8442-A90F-B3CFA1F79796}" srcOrd="40" destOrd="0" presId="urn:microsoft.com/office/officeart/2005/8/layout/radial5"/>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Tree>
    <p:extLst>
      <p:ext uri="{BB962C8B-B14F-4D97-AF65-F5344CB8AC3E}">
        <p14:creationId xmlns:p14="http://schemas.microsoft.com/office/powerpoint/2010/main" val="3140169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773CAD68-BD59-4594-8AD2-CC229B286654}" type="datetimeFigureOut">
              <a:rPr lang="tr-TR"/>
              <a:pPr>
                <a:defRPr/>
              </a:pPr>
              <a:t>16/05/2016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4408AD97-4616-41EB-8E78-7188AF54D9A6}" type="slidenum">
              <a:rPr lang="tr-TR"/>
              <a:pPr>
                <a:defRPr/>
              </a:pPr>
              <a:t>‹#›</a:t>
            </a:fld>
            <a:endParaRPr lang="tr-TR"/>
          </a:p>
        </p:txBody>
      </p:sp>
    </p:spTree>
    <p:extLst>
      <p:ext uri="{BB962C8B-B14F-4D97-AF65-F5344CB8AC3E}">
        <p14:creationId xmlns:p14="http://schemas.microsoft.com/office/powerpoint/2010/main" val="2289514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Slayt Görüntüsü Yer Tutucusu"/>
          <p:cNvSpPr>
            <a:spLocks noGrp="1" noRot="1" noChangeAspect="1" noTextEdit="1"/>
          </p:cNvSpPr>
          <p:nvPr>
            <p:ph type="sldImg"/>
          </p:nvPr>
        </p:nvSpPr>
        <p:spPr>
          <a:xfrm>
            <a:off x="1143000" y="685800"/>
            <a:ext cx="4572000" cy="3429000"/>
          </a:xfrm>
          <a:ln/>
        </p:spPr>
      </p:sp>
      <p:sp>
        <p:nvSpPr>
          <p:cNvPr id="124931" name="2 Not Yer Tutucusu"/>
          <p:cNvSpPr>
            <a:spLocks noGrp="1"/>
          </p:cNvSpPr>
          <p:nvPr>
            <p:ph type="body" idx="1"/>
          </p:nvPr>
        </p:nvSpPr>
        <p:spPr>
          <a:xfrm>
            <a:off x="685637" y="4343144"/>
            <a:ext cx="5486727" cy="4115019"/>
          </a:xfrm>
          <a:noFill/>
        </p:spPr>
        <p:txBody>
          <a:bodyPr lIns="91440" tIns="45720" rIns="91440" bIns="45720"/>
          <a:lstStyle/>
          <a:p>
            <a:endParaRPr lang="tr-TR" smtClean="0"/>
          </a:p>
        </p:txBody>
      </p:sp>
      <p:sp>
        <p:nvSpPr>
          <p:cNvPr id="4" name="3 Slayt Numarası Yer Tutucusu"/>
          <p:cNvSpPr txBox="1">
            <a:spLocks noGrp="1"/>
          </p:cNvSpPr>
          <p:nvPr/>
        </p:nvSpPr>
        <p:spPr>
          <a:xfrm>
            <a:off x="3885275" y="8684826"/>
            <a:ext cx="2971092" cy="457711"/>
          </a:xfrm>
          <a:prstGeom prst="rect">
            <a:avLst/>
          </a:prstGeom>
          <a:noFill/>
        </p:spPr>
        <p:txBody>
          <a:bodyPr anchor="b"/>
          <a:lstStyle/>
          <a:p>
            <a:pPr algn="r" fontAlgn="auto">
              <a:spcBef>
                <a:spcPts val="0"/>
              </a:spcBef>
              <a:spcAft>
                <a:spcPts val="0"/>
              </a:spcAft>
              <a:defRPr/>
            </a:pPr>
            <a:fld id="{D31F3E55-1A0E-455A-9AEA-8C0A068276B2}" type="slidenum">
              <a:rPr lang="tr-TR" sz="1200">
                <a:latin typeface="+mn-lt"/>
              </a:rPr>
              <a:pPr algn="r" fontAlgn="auto">
                <a:spcBef>
                  <a:spcPts val="0"/>
                </a:spcBef>
                <a:spcAft>
                  <a:spcPts val="0"/>
                </a:spcAft>
                <a:defRPr/>
              </a:pPr>
              <a:t>1</a:t>
            </a:fld>
            <a:endParaRPr lang="tr-TR" sz="120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50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E80DE4-FA00-454F-9CDE-52950ADF7454}" type="slidenum">
              <a:rPr lang="tr-TR" smtClean="0"/>
              <a:pPr fontAlgn="base">
                <a:spcBef>
                  <a:spcPct val="0"/>
                </a:spcBef>
                <a:spcAft>
                  <a:spcPct val="0"/>
                </a:spcAft>
                <a:defRPr/>
              </a:pPr>
              <a:t>23</a:t>
            </a:fld>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50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E80DE4-FA00-454F-9CDE-52950ADF7454}" type="slidenum">
              <a:rPr lang="tr-TR" smtClean="0"/>
              <a:pPr fontAlgn="base">
                <a:spcBef>
                  <a:spcPct val="0"/>
                </a:spcBef>
                <a:spcAft>
                  <a:spcPct val="0"/>
                </a:spcAft>
                <a:defRPr/>
              </a:pPr>
              <a:t>24</a:t>
            </a:fld>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08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63D856-C543-4D19-A63F-164F24B3D221}" type="slidenum">
              <a:rPr lang="tr-TR" smtClean="0"/>
              <a:pPr fontAlgn="base">
                <a:spcBef>
                  <a:spcPct val="0"/>
                </a:spcBef>
                <a:spcAft>
                  <a:spcPct val="0"/>
                </a:spcAft>
                <a:defRPr/>
              </a:pPr>
              <a:t>25</a:t>
            </a:fld>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10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83AE94-AC29-4315-BA53-F2BAA292910B}" type="slidenum">
              <a:rPr lang="tr-TR" smtClean="0"/>
              <a:pPr fontAlgn="base">
                <a:spcBef>
                  <a:spcPct val="0"/>
                </a:spcBef>
                <a:spcAft>
                  <a:spcPct val="0"/>
                </a:spcAft>
                <a:defRPr/>
              </a:pPr>
              <a:t>26</a:t>
            </a:fld>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096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38AE04-D04F-48B5-B26B-482FACE2DB14}" type="slidenum">
              <a:rPr lang="tr-TR" smtClean="0"/>
              <a:pPr fontAlgn="base">
                <a:spcBef>
                  <a:spcPct val="0"/>
                </a:spcBef>
                <a:spcAft>
                  <a:spcPct val="0"/>
                </a:spcAft>
                <a:defRPr/>
              </a:pPr>
              <a:t>27</a:t>
            </a:fld>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13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6993BA-B9CA-4DA3-A117-11838787F3F1}" type="slidenum">
              <a:rPr lang="tr-TR" smtClean="0"/>
              <a:pPr fontAlgn="base">
                <a:spcBef>
                  <a:spcPct val="0"/>
                </a:spcBef>
                <a:spcAft>
                  <a:spcPct val="0"/>
                </a:spcAft>
                <a:defRPr/>
              </a:pPr>
              <a:t>30</a:t>
            </a:fld>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15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5A61F0-7F7F-477E-8E9E-EF0F6218E8AC}" type="slidenum">
              <a:rPr lang="tr-TR" smtClean="0"/>
              <a:pPr fontAlgn="base">
                <a:spcBef>
                  <a:spcPct val="0"/>
                </a:spcBef>
                <a:spcAft>
                  <a:spcPct val="0"/>
                </a:spcAft>
                <a:defRPr/>
              </a:pPr>
              <a:t>33</a:t>
            </a:fld>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562534-5157-4F90-91DA-6782A7C26FB5}" type="slidenum">
              <a:rPr lang="tr-TR" smtClean="0"/>
              <a:pPr fontAlgn="base">
                <a:spcBef>
                  <a:spcPct val="0"/>
                </a:spcBef>
                <a:spcAft>
                  <a:spcPct val="0"/>
                </a:spcAft>
                <a:defRPr/>
              </a:pPr>
              <a:t>34</a:t>
            </a:fld>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Slayt Görüntüsü Yer Tutucusu"/>
          <p:cNvSpPr>
            <a:spLocks noGrp="1" noRot="1" noChangeAspect="1" noTextEdit="1"/>
          </p:cNvSpPr>
          <p:nvPr>
            <p:ph type="sldImg"/>
          </p:nvPr>
        </p:nvSpPr>
        <p:spPr>
          <a:ln/>
        </p:spPr>
      </p:sp>
      <p:sp>
        <p:nvSpPr>
          <p:cNvPr id="231427" name="2 Not Yer Tutucusu"/>
          <p:cNvSpPr>
            <a:spLocks noGrp="1"/>
          </p:cNvSpPr>
          <p:nvPr>
            <p:ph type="body" idx="1"/>
          </p:nvPr>
        </p:nvSpPr>
        <p:spPr>
          <a:noFill/>
        </p:spPr>
        <p:txBody>
          <a:bodyPr/>
          <a:lstStyle/>
          <a:p>
            <a:endParaRPr lang="tr-TR" altLang="tr-TR" smtClean="0"/>
          </a:p>
        </p:txBody>
      </p:sp>
      <p:sp>
        <p:nvSpPr>
          <p:cNvPr id="231428" name="3 Slayt Numarası Yer Tutucusu"/>
          <p:cNvSpPr>
            <a:spLocks noGrp="1"/>
          </p:cNvSpPr>
          <p:nvPr>
            <p:ph type="sldNum" sz="quarter" idx="5"/>
          </p:nvPr>
        </p:nvSpPr>
        <p:spPr>
          <a:noFill/>
          <a:ln>
            <a:miter lim="800000"/>
            <a:headEnd/>
            <a:tailEnd/>
          </a:ln>
        </p:spPr>
        <p:txBody>
          <a:bodyPr/>
          <a:lstStyle/>
          <a:p>
            <a:pPr defTabSz="922338"/>
            <a:fld id="{332948BB-E1E2-4BE7-84CC-9C9FFAD5F418}" type="slidenum">
              <a:rPr lang="tr-TR" altLang="tr-TR" smtClean="0">
                <a:latin typeface="Arial" pitchFamily="34" charset="0"/>
              </a:rPr>
              <a:pPr defTabSz="922338"/>
              <a:t>2</a:t>
            </a:fld>
            <a:endParaRPr lang="tr-TR" altLang="tr-TR"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604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C32A9-E5BC-4E24-9920-5F87BCD1C1EC}" type="slidenum">
              <a:rPr lang="tr-TR" smtClean="0"/>
              <a:pPr/>
              <a:t>42</a:t>
            </a:fld>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499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499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EFC522-A480-425C-94E8-E121A0971247}" type="slidenum">
              <a:rPr lang="tr-TR" smtClean="0"/>
              <a:pPr/>
              <a:t>43</a:t>
            </a:fld>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60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60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76363C-3B23-4A4C-B907-843FC3877E8C}" type="slidenum">
              <a:rPr lang="tr-TR" smtClean="0"/>
              <a:pPr/>
              <a:t>44</a:t>
            </a:fld>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70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70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F3E6B3-6503-4CFC-978C-09EAB6E07FD8}" type="slidenum">
              <a:rPr lang="tr-TR" smtClean="0"/>
              <a:pPr/>
              <a:t>45</a:t>
            </a:fld>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806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806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8EDF4A-0B91-441A-9D6E-EC39D50BC05E}" type="slidenum">
              <a:rPr lang="tr-TR" smtClean="0"/>
              <a:pPr/>
              <a:t>46</a:t>
            </a:fld>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70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870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F3E6B3-6503-4CFC-978C-09EAB6E07FD8}" type="slidenum">
              <a:rPr lang="tr-TR" smtClean="0"/>
              <a:pPr/>
              <a:t>48</a:t>
            </a:fld>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523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523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EB2ABD-B234-4297-8FC2-A4942094DD9E}" type="slidenum">
              <a:rPr lang="tr-TR"/>
              <a:pPr/>
              <a:t>49</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Slayt Görüntüsü Yer Tutucusu"/>
          <p:cNvSpPr>
            <a:spLocks noGrp="1" noRot="1" noChangeAspect="1" noTextEdit="1"/>
          </p:cNvSpPr>
          <p:nvPr>
            <p:ph type="sldImg"/>
          </p:nvPr>
        </p:nvSpPr>
        <p:spPr>
          <a:ln/>
        </p:spPr>
      </p:sp>
      <p:sp>
        <p:nvSpPr>
          <p:cNvPr id="231427" name="2 Not Yer Tutucusu"/>
          <p:cNvSpPr>
            <a:spLocks noGrp="1"/>
          </p:cNvSpPr>
          <p:nvPr>
            <p:ph type="body" idx="1"/>
          </p:nvPr>
        </p:nvSpPr>
        <p:spPr>
          <a:noFill/>
        </p:spPr>
        <p:txBody>
          <a:bodyPr/>
          <a:lstStyle/>
          <a:p>
            <a:endParaRPr lang="tr-TR" altLang="tr-TR" smtClean="0"/>
          </a:p>
        </p:txBody>
      </p:sp>
      <p:sp>
        <p:nvSpPr>
          <p:cNvPr id="231428" name="3 Slayt Numarası Yer Tutucusu"/>
          <p:cNvSpPr>
            <a:spLocks noGrp="1"/>
          </p:cNvSpPr>
          <p:nvPr>
            <p:ph type="sldNum" sz="quarter" idx="5"/>
          </p:nvPr>
        </p:nvSpPr>
        <p:spPr>
          <a:noFill/>
          <a:ln>
            <a:miter lim="800000"/>
            <a:headEnd/>
            <a:tailEnd/>
          </a:ln>
        </p:spPr>
        <p:txBody>
          <a:bodyPr/>
          <a:lstStyle/>
          <a:p>
            <a:pPr defTabSz="922338"/>
            <a:fld id="{332948BB-E1E2-4BE7-84CC-9C9FFAD5F418}" type="slidenum">
              <a:rPr lang="tr-TR" altLang="tr-TR" smtClean="0">
                <a:latin typeface="Arial" pitchFamily="34" charset="0"/>
              </a:rPr>
              <a:pPr defTabSz="922338"/>
              <a:t>56</a:t>
            </a:fld>
            <a:endParaRPr lang="tr-TR" altLang="tr-TR"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1 Slayt Görüntüsü Yer Tutucusu"/>
          <p:cNvSpPr>
            <a:spLocks noGrp="1" noRot="1" noChangeAspect="1" noTextEdit="1"/>
          </p:cNvSpPr>
          <p:nvPr>
            <p:ph type="sldImg"/>
          </p:nvPr>
        </p:nvSpPr>
        <p:spPr>
          <a:ln/>
        </p:spPr>
      </p:sp>
      <p:sp>
        <p:nvSpPr>
          <p:cNvPr id="243715" name="2 Not Yer Tutucusu"/>
          <p:cNvSpPr>
            <a:spLocks noGrp="1"/>
          </p:cNvSpPr>
          <p:nvPr>
            <p:ph type="body" idx="1"/>
          </p:nvPr>
        </p:nvSpPr>
        <p:spPr>
          <a:noFill/>
        </p:spPr>
        <p:txBody>
          <a:bodyPr/>
          <a:lstStyle/>
          <a:p>
            <a:pPr eaLnBrk="1" hangingPunct="1"/>
            <a:endParaRPr lang="tr-TR" smtClean="0">
              <a:latin typeface="Arial" charset="0"/>
            </a:endParaRPr>
          </a:p>
        </p:txBody>
      </p:sp>
      <p:sp>
        <p:nvSpPr>
          <p:cNvPr id="243716" name="3 Slayt Numarası Yer Tutucusu"/>
          <p:cNvSpPr>
            <a:spLocks noGrp="1"/>
          </p:cNvSpPr>
          <p:nvPr>
            <p:ph type="sldNum" sz="quarter" idx="5"/>
          </p:nvPr>
        </p:nvSpPr>
        <p:spPr>
          <a:noFill/>
          <a:ln>
            <a:miter lim="800000"/>
            <a:headEnd/>
            <a:tailEnd/>
          </a:ln>
        </p:spPr>
        <p:txBody>
          <a:bodyPr/>
          <a:lstStyle/>
          <a:p>
            <a:fld id="{9FA4D3C7-1591-444F-BB93-D98BF080F41A}" type="slidenum">
              <a:rPr lang="tr-TR" smtClean="0">
                <a:latin typeface="Arial" charset="0"/>
              </a:rPr>
              <a:pPr/>
              <a:t>57</a:t>
            </a:fld>
            <a:endParaRPr lang="tr-T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096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38AE04-D04F-48B5-B26B-482FACE2DB14}" type="slidenum">
              <a:rPr lang="tr-TR" smtClean="0"/>
              <a:pPr fontAlgn="base">
                <a:spcBef>
                  <a:spcPct val="0"/>
                </a:spcBef>
                <a:spcAft>
                  <a:spcPct val="0"/>
                </a:spcAft>
                <a:defRPr/>
              </a:pPr>
              <a:t>3</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096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38AE04-D04F-48B5-B26B-482FACE2DB14}" type="slidenum">
              <a:rPr lang="tr-TR" smtClean="0"/>
              <a:pPr fontAlgn="base">
                <a:spcBef>
                  <a:spcPct val="0"/>
                </a:spcBef>
                <a:spcAft>
                  <a:spcPct val="0"/>
                </a:spcAft>
                <a:defRPr/>
              </a:pPr>
              <a:t>4</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096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38AE04-D04F-48B5-B26B-482FACE2DB14}" type="slidenum">
              <a:rPr lang="tr-TR" smtClean="0"/>
              <a:pPr fontAlgn="base">
                <a:spcBef>
                  <a:spcPct val="0"/>
                </a:spcBef>
                <a:spcAft>
                  <a:spcPct val="0"/>
                </a:spcAft>
                <a:defRPr/>
              </a:pPr>
              <a:t>7</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Sadece</a:t>
            </a:r>
            <a:r>
              <a:rPr lang="en-US" dirty="0" smtClean="0"/>
              <a:t> </a:t>
            </a:r>
            <a:r>
              <a:rPr lang="en-US" dirty="0" err="1" smtClean="0"/>
              <a:t>tüketici</a:t>
            </a:r>
            <a:r>
              <a:rPr lang="en-US" baseline="0" dirty="0" smtClean="0"/>
              <a:t> </a:t>
            </a:r>
            <a:r>
              <a:rPr lang="en-US" baseline="0" dirty="0" err="1" smtClean="0"/>
              <a:t>değil</a:t>
            </a:r>
            <a:endParaRPr lang="en-US" dirty="0"/>
          </a:p>
        </p:txBody>
      </p:sp>
      <p:sp>
        <p:nvSpPr>
          <p:cNvPr id="4" name="Slide Number Placeholder 3"/>
          <p:cNvSpPr>
            <a:spLocks noGrp="1"/>
          </p:cNvSpPr>
          <p:nvPr>
            <p:ph type="sldNum" sz="quarter" idx="10"/>
          </p:nvPr>
        </p:nvSpPr>
        <p:spPr/>
        <p:txBody>
          <a:bodyPr/>
          <a:lstStyle/>
          <a:p>
            <a:fld id="{E08C8979-F5D8-AD4E-B606-1FC2C4288617}" type="slidenum">
              <a:rPr lang="en-US" smtClean="0"/>
              <a:pPr/>
              <a:t>17</a:t>
            </a:fld>
            <a:endParaRPr lang="en-US"/>
          </a:p>
        </p:txBody>
      </p:sp>
    </p:spTree>
    <p:extLst>
      <p:ext uri="{BB962C8B-B14F-4D97-AF65-F5344CB8AC3E}">
        <p14:creationId xmlns:p14="http://schemas.microsoft.com/office/powerpoint/2010/main" val="243668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Marka</a:t>
            </a:r>
            <a:r>
              <a:rPr lang="en-US" dirty="0" smtClean="0"/>
              <a:t> </a:t>
            </a:r>
            <a:r>
              <a:rPr lang="en-US" dirty="0" err="1" smtClean="0"/>
              <a:t>temas</a:t>
            </a:r>
            <a:r>
              <a:rPr lang="en-US" dirty="0" smtClean="0"/>
              <a:t> </a:t>
            </a:r>
            <a:r>
              <a:rPr lang="en-US" dirty="0" err="1" smtClean="0"/>
              <a:t>noktalarıyla</a:t>
            </a:r>
            <a:r>
              <a:rPr lang="en-US" baseline="0" dirty="0" smtClean="0"/>
              <a:t> </a:t>
            </a:r>
            <a:r>
              <a:rPr lang="en-US" baseline="0" dirty="0" err="1" smtClean="0"/>
              <a:t>karşılıklı</a:t>
            </a:r>
            <a:r>
              <a:rPr lang="en-US" baseline="0" dirty="0" smtClean="0"/>
              <a:t> </a:t>
            </a:r>
            <a:r>
              <a:rPr lang="en-US" baseline="0" dirty="0" err="1" smtClean="0"/>
              <a:t>etkileşimle</a:t>
            </a:r>
            <a:r>
              <a:rPr lang="en-US" baseline="0" dirty="0" smtClean="0"/>
              <a:t>. </a:t>
            </a:r>
            <a:r>
              <a:rPr lang="en-US" baseline="0" dirty="0" err="1" smtClean="0"/>
              <a:t>Hakkında</a:t>
            </a:r>
            <a:r>
              <a:rPr lang="en-US" baseline="0" dirty="0" smtClean="0"/>
              <a:t> </a:t>
            </a:r>
            <a:r>
              <a:rPr lang="en-US" baseline="0" dirty="0" err="1" smtClean="0"/>
              <a:t>iyi</a:t>
            </a:r>
            <a:r>
              <a:rPr lang="en-US" baseline="0" dirty="0" smtClean="0"/>
              <a:t> </a:t>
            </a:r>
            <a:r>
              <a:rPr lang="en-US" baseline="0" dirty="0" err="1" smtClean="0"/>
              <a:t>veya</a:t>
            </a:r>
            <a:r>
              <a:rPr lang="en-US" baseline="0" dirty="0" smtClean="0"/>
              <a:t> </a:t>
            </a:r>
            <a:r>
              <a:rPr lang="en-US" baseline="0" dirty="0" err="1" smtClean="0"/>
              <a:t>kötü</a:t>
            </a:r>
            <a:r>
              <a:rPr lang="en-US" baseline="0" dirty="0" smtClean="0"/>
              <a:t> </a:t>
            </a:r>
            <a:r>
              <a:rPr lang="en-US" baseline="0" dirty="0" err="1" smtClean="0"/>
              <a:t>bir</a:t>
            </a:r>
            <a:r>
              <a:rPr lang="en-US" baseline="0" dirty="0" smtClean="0"/>
              <a:t> </a:t>
            </a:r>
            <a:r>
              <a:rPr lang="en-US" baseline="0" dirty="0" err="1" smtClean="0"/>
              <a:t>izleniminiz</a:t>
            </a:r>
            <a:r>
              <a:rPr lang="en-US" baseline="0" dirty="0" smtClean="0"/>
              <a:t> </a:t>
            </a:r>
            <a:r>
              <a:rPr lang="en-US" baseline="0" dirty="0" err="1" smtClean="0"/>
              <a:t>olan</a:t>
            </a:r>
            <a:r>
              <a:rPr lang="en-US" baseline="0" dirty="0" smtClean="0"/>
              <a:t> </a:t>
            </a:r>
            <a:r>
              <a:rPr lang="en-US" baseline="0" dirty="0" err="1" smtClean="0"/>
              <a:t>bir</a:t>
            </a:r>
            <a:r>
              <a:rPr lang="en-US" baseline="0" dirty="0" smtClean="0"/>
              <a:t> </a:t>
            </a:r>
            <a:r>
              <a:rPr lang="en-US" baseline="0" dirty="0" err="1" smtClean="0"/>
              <a:t>marka</a:t>
            </a:r>
            <a:r>
              <a:rPr lang="en-US" baseline="0" dirty="0" smtClean="0"/>
              <a:t> </a:t>
            </a:r>
            <a:r>
              <a:rPr lang="en-US" baseline="0" dirty="0" err="1" smtClean="0"/>
              <a:t>için</a:t>
            </a:r>
            <a:r>
              <a:rPr lang="en-US" baseline="0" dirty="0" smtClean="0"/>
              <a:t> </a:t>
            </a:r>
            <a:r>
              <a:rPr lang="en-US" baseline="0" dirty="0" err="1" smtClean="0"/>
              <a:t>düşünün</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Ben Apple </a:t>
            </a:r>
            <a:r>
              <a:rPr lang="en-US" baseline="0" dirty="0" err="1" smtClean="0"/>
              <a:t>markası</a:t>
            </a:r>
            <a:r>
              <a:rPr lang="en-US" baseline="0" dirty="0" smtClean="0"/>
              <a:t> </a:t>
            </a:r>
            <a:r>
              <a:rPr lang="en-US" baseline="0" dirty="0" err="1" smtClean="0"/>
              <a:t>ile</a:t>
            </a:r>
            <a:r>
              <a:rPr lang="en-US" baseline="0" dirty="0" smtClean="0"/>
              <a:t> </a:t>
            </a:r>
            <a:r>
              <a:rPr lang="en-US" baseline="0" dirty="0" err="1" smtClean="0"/>
              <a:t>nasıl</a:t>
            </a:r>
            <a:r>
              <a:rPr lang="en-US" baseline="0" dirty="0" smtClean="0"/>
              <a:t> </a:t>
            </a:r>
            <a:r>
              <a:rPr lang="en-US" baseline="0" dirty="0" err="1" smtClean="0"/>
              <a:t>tanıştım</a:t>
            </a:r>
            <a:r>
              <a:rPr lang="en-US" baseline="0" dirty="0" smtClean="0"/>
              <a:t>? İlk </a:t>
            </a:r>
            <a:r>
              <a:rPr lang="en-US" baseline="0" dirty="0" err="1" smtClean="0"/>
              <a:t>ürün</a:t>
            </a:r>
            <a:r>
              <a:rPr lang="en-US" baseline="0" dirty="0" smtClean="0"/>
              <a:t>, </a:t>
            </a:r>
            <a:r>
              <a:rPr lang="en-US" baseline="0" dirty="0" err="1" smtClean="0"/>
              <a:t>diğer</a:t>
            </a:r>
            <a:r>
              <a:rPr lang="en-US" baseline="0" dirty="0" smtClean="0"/>
              <a:t> </a:t>
            </a:r>
            <a:r>
              <a:rPr lang="en-US" baseline="0" dirty="0" err="1" smtClean="0"/>
              <a:t>kullanıcılar</a:t>
            </a:r>
            <a:r>
              <a:rPr lang="en-US" baseline="0" dirty="0" smtClean="0"/>
              <a:t>, </a:t>
            </a:r>
            <a:r>
              <a:rPr lang="en-US" baseline="0" dirty="0" err="1" smtClean="0"/>
              <a:t>forumlar</a:t>
            </a:r>
            <a:r>
              <a:rPr lang="en-US" baseline="0" dirty="0" smtClean="0"/>
              <a:t>, </a:t>
            </a:r>
            <a:r>
              <a:rPr lang="en-US" baseline="0" dirty="0" err="1" smtClean="0"/>
              <a:t>mağazalar</a:t>
            </a:r>
            <a:r>
              <a:rPr lang="en-US" baseline="0" dirty="0" smtClean="0"/>
              <a:t>, </a:t>
            </a:r>
            <a:r>
              <a:rPr lang="en-US" baseline="0" dirty="0" err="1" smtClean="0"/>
              <a:t>kötü</a:t>
            </a:r>
            <a:r>
              <a:rPr lang="en-US" baseline="0" dirty="0" smtClean="0"/>
              <a:t> </a:t>
            </a:r>
            <a:r>
              <a:rPr lang="en-US" baseline="0" dirty="0" err="1" smtClean="0"/>
              <a:t>servis</a:t>
            </a:r>
            <a:r>
              <a:rPr lang="en-US" baseline="0" dirty="0" smtClean="0"/>
              <a:t>, </a:t>
            </a:r>
            <a:r>
              <a:rPr lang="en-US" baseline="0" dirty="0" err="1" smtClean="0"/>
              <a:t>steve</a:t>
            </a:r>
            <a:r>
              <a:rPr lang="en-US" baseline="0" dirty="0" smtClean="0"/>
              <a:t> jobs, </a:t>
            </a:r>
            <a:r>
              <a:rPr lang="en-US" baseline="0" dirty="0" err="1" smtClean="0"/>
              <a:t>kuyruk</a:t>
            </a:r>
            <a:r>
              <a:rPr lang="en-US" baseline="0" dirty="0" smtClean="0"/>
              <a:t> </a:t>
            </a:r>
            <a:r>
              <a:rPr lang="en-US" baseline="0" dirty="0" err="1" smtClean="0"/>
              <a:t>haberleri</a:t>
            </a:r>
            <a:r>
              <a:rPr lang="en-US" baseline="0" dirty="0" smtClean="0"/>
              <a:t>, </a:t>
            </a:r>
            <a:r>
              <a:rPr lang="en-US" baseline="0" dirty="0" err="1" smtClean="0"/>
              <a:t>özür</a:t>
            </a:r>
            <a:r>
              <a:rPr lang="en-US" baseline="0" dirty="0" smtClean="0"/>
              <a:t> </a:t>
            </a:r>
            <a:r>
              <a:rPr lang="en-US" baseline="0" dirty="0" err="1" smtClean="0"/>
              <a:t>mektubu</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08C8979-F5D8-AD4E-B606-1FC2C4288617}" type="slidenum">
              <a:rPr lang="en-US" smtClean="0"/>
              <a:pPr/>
              <a:t>18</a:t>
            </a:fld>
            <a:endParaRPr lang="en-US"/>
          </a:p>
        </p:txBody>
      </p:sp>
    </p:spTree>
    <p:extLst>
      <p:ext uri="{BB962C8B-B14F-4D97-AF65-F5344CB8AC3E}">
        <p14:creationId xmlns:p14="http://schemas.microsoft.com/office/powerpoint/2010/main" val="279580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096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38AE04-D04F-48B5-B26B-482FACE2DB14}" type="slidenum">
              <a:rPr lang="tr-TR" smtClean="0"/>
              <a:pPr fontAlgn="base">
                <a:spcBef>
                  <a:spcPct val="0"/>
                </a:spcBef>
                <a:spcAft>
                  <a:spcPct val="0"/>
                </a:spcAft>
                <a:defRPr/>
              </a:pPr>
              <a:t>21</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403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4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26755C-210A-48F1-8EEC-5C0D3E72945C}" type="slidenum">
              <a:rPr lang="tr-TR" smtClean="0"/>
              <a:pPr fontAlgn="base">
                <a:spcBef>
                  <a:spcPct val="0"/>
                </a:spcBef>
                <a:spcAft>
                  <a:spcPct val="0"/>
                </a:spcAft>
                <a:defRPr/>
              </a:pPr>
              <a:t>22</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950" y="6429375"/>
            <a:ext cx="12731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3"/>
          <p:cNvSpPr>
            <a:spLocks/>
          </p:cNvSpPr>
          <p:nvPr/>
        </p:nvSpPr>
        <p:spPr bwMode="auto">
          <a:xfrm>
            <a:off x="1524672" y="6165304"/>
            <a:ext cx="7439816" cy="508000"/>
          </a:xfrm>
          <a:custGeom>
            <a:avLst/>
            <a:gdLst/>
            <a:ahLst/>
            <a:cxnLst>
              <a:cxn ang="0">
                <a:pos x="0" y="686"/>
              </a:cxn>
              <a:cxn ang="0">
                <a:pos x="2382" y="686"/>
              </a:cxn>
              <a:cxn ang="0">
                <a:pos x="2382" y="0"/>
              </a:cxn>
            </a:cxnLst>
            <a:rect l="0" t="0" r="r" b="b"/>
            <a:pathLst>
              <a:path w="2382" h="686">
                <a:moveTo>
                  <a:pt x="0" y="686"/>
                </a:moveTo>
                <a:lnTo>
                  <a:pt x="2382" y="686"/>
                </a:lnTo>
                <a:lnTo>
                  <a:pt x="2382" y="0"/>
                </a:lnTo>
              </a:path>
            </a:pathLst>
          </a:custGeom>
          <a:noFill/>
          <a:ln w="22225" cap="rnd" cmpd="sng">
            <a:solidFill>
              <a:srgbClr val="6A002D"/>
            </a:solidFill>
            <a:prstDash val="solid"/>
            <a:round/>
            <a:headEnd type="none" w="med" len="med"/>
            <a:tailEnd type="none" w="med" len="med"/>
          </a:ln>
          <a:effectLst>
            <a:glow rad="63500">
              <a:srgbClr val="FFFFFF">
                <a:satMod val="175000"/>
                <a:alpha val="40000"/>
              </a:srgbClr>
            </a:glow>
            <a:outerShdw blurRad="50800" dist="38100" dir="13500000" algn="br" rotWithShape="0">
              <a:prstClr val="black">
                <a:alpha val="40000"/>
              </a:prstClr>
            </a:outerShdw>
          </a:effectLst>
        </p:spPr>
        <p:txBody>
          <a:bodyPr lIns="0" tIns="0" rIns="0" bIns="0"/>
          <a:lstStyle/>
          <a:p>
            <a:pPr eaLnBrk="0" fontAlgn="auto" hangingPunct="0">
              <a:spcBef>
                <a:spcPct val="50000"/>
              </a:spcBef>
              <a:spcAft>
                <a:spcPts val="0"/>
              </a:spcAft>
              <a:defRPr/>
            </a:pPr>
            <a:endParaRPr lang="fr-FR" b="0" kern="0">
              <a:solidFill>
                <a:sysClr val="windowText" lastClr="000000"/>
              </a:solidFill>
            </a:endParaRPr>
          </a:p>
        </p:txBody>
      </p:sp>
      <p:grpSp>
        <p:nvGrpSpPr>
          <p:cNvPr id="6" name="Freeform 6"/>
          <p:cNvGrpSpPr>
            <a:grpSpLocks/>
          </p:cNvGrpSpPr>
          <p:nvPr/>
        </p:nvGrpSpPr>
        <p:grpSpPr bwMode="auto">
          <a:xfrm>
            <a:off x="6350" y="836613"/>
            <a:ext cx="9118600" cy="766762"/>
            <a:chOff x="4" y="442"/>
            <a:chExt cx="5744" cy="483"/>
          </a:xfrm>
        </p:grpSpPr>
        <p:pic>
          <p:nvPicPr>
            <p:cNvPr id="7" name="Freeform 6"/>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 y="442"/>
              <a:ext cx="574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4"/>
            <p:cNvSpPr txBox="1">
              <a:spLocks noChangeArrowheads="1"/>
            </p:cNvSpPr>
            <p:nvPr/>
          </p:nvSpPr>
          <p:spPr bwMode="auto">
            <a:xfrm rot="10800000">
              <a:off x="68" y="505"/>
              <a:ext cx="5579"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fr-FR" b="0">
                <a:solidFill>
                  <a:srgbClr val="000000"/>
                </a:solidFill>
              </a:endParaRPr>
            </a:p>
          </p:txBody>
        </p:sp>
      </p:grpSp>
    </p:spTree>
    <p:extLst>
      <p:ext uri="{BB962C8B-B14F-4D97-AF65-F5344CB8AC3E}">
        <p14:creationId xmlns:p14="http://schemas.microsoft.com/office/powerpoint/2010/main" val="26340975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243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Başlık ve İçerik">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950" y="6418263"/>
            <a:ext cx="1273175"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3"/>
          <p:cNvSpPr>
            <a:spLocks/>
          </p:cNvSpPr>
          <p:nvPr/>
        </p:nvSpPr>
        <p:spPr bwMode="auto">
          <a:xfrm>
            <a:off x="1524672" y="6165304"/>
            <a:ext cx="7439816" cy="508000"/>
          </a:xfrm>
          <a:custGeom>
            <a:avLst/>
            <a:gdLst/>
            <a:ahLst/>
            <a:cxnLst>
              <a:cxn ang="0">
                <a:pos x="0" y="686"/>
              </a:cxn>
              <a:cxn ang="0">
                <a:pos x="2382" y="686"/>
              </a:cxn>
              <a:cxn ang="0">
                <a:pos x="2382" y="0"/>
              </a:cxn>
            </a:cxnLst>
            <a:rect l="0" t="0" r="r" b="b"/>
            <a:pathLst>
              <a:path w="2382" h="686">
                <a:moveTo>
                  <a:pt x="0" y="686"/>
                </a:moveTo>
                <a:lnTo>
                  <a:pt x="2382" y="686"/>
                </a:lnTo>
                <a:lnTo>
                  <a:pt x="2382" y="0"/>
                </a:lnTo>
              </a:path>
            </a:pathLst>
          </a:custGeom>
          <a:noFill/>
          <a:ln w="22225" cap="rnd" cmpd="sng">
            <a:solidFill>
              <a:srgbClr val="6A002D"/>
            </a:solidFill>
            <a:prstDash val="solid"/>
            <a:round/>
            <a:headEnd type="none" w="med" len="med"/>
            <a:tailEnd type="none" w="med" len="med"/>
          </a:ln>
          <a:effectLst>
            <a:glow rad="63500">
              <a:srgbClr val="FFFFFF">
                <a:satMod val="175000"/>
                <a:alpha val="40000"/>
              </a:srgbClr>
            </a:glow>
            <a:outerShdw blurRad="50800" dist="38100" dir="13500000" algn="br" rotWithShape="0">
              <a:prstClr val="black">
                <a:alpha val="40000"/>
              </a:prstClr>
            </a:outerShdw>
          </a:effectLst>
        </p:spPr>
        <p:txBody>
          <a:bodyPr lIns="0" tIns="0" rIns="0" bIns="0"/>
          <a:lstStyle/>
          <a:p>
            <a:pPr eaLnBrk="0" fontAlgn="auto" hangingPunct="0">
              <a:spcBef>
                <a:spcPct val="50000"/>
              </a:spcBef>
              <a:spcAft>
                <a:spcPts val="0"/>
              </a:spcAft>
              <a:defRPr/>
            </a:pPr>
            <a:endParaRPr lang="fr-FR" b="0" kern="0">
              <a:solidFill>
                <a:sysClr val="windowText" lastClr="000000"/>
              </a:solidFill>
            </a:endParaRPr>
          </a:p>
        </p:txBody>
      </p:sp>
      <p:grpSp>
        <p:nvGrpSpPr>
          <p:cNvPr id="6" name="Freeform 6"/>
          <p:cNvGrpSpPr>
            <a:grpSpLocks/>
          </p:cNvGrpSpPr>
          <p:nvPr/>
        </p:nvGrpSpPr>
        <p:grpSpPr bwMode="auto">
          <a:xfrm>
            <a:off x="6350" y="836613"/>
            <a:ext cx="9118600" cy="766762"/>
            <a:chOff x="4" y="442"/>
            <a:chExt cx="5744" cy="483"/>
          </a:xfrm>
        </p:grpSpPr>
        <p:pic>
          <p:nvPicPr>
            <p:cNvPr id="7" name="Freeform 6"/>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 y="442"/>
              <a:ext cx="574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2"/>
            <p:cNvSpPr txBox="1">
              <a:spLocks noChangeArrowheads="1"/>
            </p:cNvSpPr>
            <p:nvPr/>
          </p:nvSpPr>
          <p:spPr bwMode="auto">
            <a:xfrm rot="10800000">
              <a:off x="68" y="505"/>
              <a:ext cx="5579"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fr-FR" b="0">
                <a:solidFill>
                  <a:srgbClr val="000000"/>
                </a:solidFill>
              </a:endParaRPr>
            </a:p>
          </p:txBody>
        </p:sp>
      </p:grpSp>
    </p:spTree>
    <p:extLst>
      <p:ext uri="{BB962C8B-B14F-4D97-AF65-F5344CB8AC3E}">
        <p14:creationId xmlns:p14="http://schemas.microsoft.com/office/powerpoint/2010/main" val="10978900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7322E45E-68DD-4630-88F6-0AC0392FC490}" type="datetimeFigureOut">
              <a:rPr lang="tr-TR" smtClean="0"/>
              <a:pPr/>
              <a:t>16/05/2016</a:t>
            </a:fld>
            <a:endParaRPr lang="tr-T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26C025ED-0EF6-464E-966B-0FD8E4543637}" type="slidenum">
              <a:rPr lang="tr-TR" smtClean="0"/>
              <a:pPr/>
              <a:t>‹#›</a:t>
            </a:fld>
            <a:endParaRPr lang="tr-TR"/>
          </a:p>
        </p:txBody>
      </p:sp>
    </p:spTree>
  </p:cSld>
  <p:clrMapOvr>
    <a:masterClrMapping/>
  </p:clrMapOv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7322E45E-68DD-4630-88F6-0AC0392FC490}" type="datetimeFigureOut">
              <a:rPr lang="tr-TR" smtClean="0"/>
              <a:pPr/>
              <a:t>16/05/2016</a:t>
            </a:fld>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26C025ED-0EF6-464E-966B-0FD8E4543637}" type="slidenum">
              <a:rPr lang="tr-TR" smtClean="0"/>
              <a:pPr/>
              <a:t>‹#›</a:t>
            </a:fld>
            <a:endParaRPr lang="tr-TR"/>
          </a:p>
        </p:txBody>
      </p:sp>
    </p:spTree>
  </p:cSld>
  <p:clrMapOvr>
    <a:masterClrMapping/>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Veri Yer Tutucusu"/>
          <p:cNvSpPr>
            <a:spLocks noGrp="1"/>
          </p:cNvSpPr>
          <p:nvPr>
            <p:ph type="dt" sz="half" idx="10"/>
          </p:nvPr>
        </p:nvSpPr>
        <p:spPr>
          <a:xfrm>
            <a:off x="457200" y="6356350"/>
            <a:ext cx="2133600" cy="365125"/>
          </a:xfrm>
          <a:prstGeom prst="rect">
            <a:avLst/>
          </a:prstGeom>
        </p:spPr>
        <p:txBody>
          <a:bodyPr/>
          <a:lstStyle/>
          <a:p>
            <a:fld id="{7322E45E-68DD-4630-88F6-0AC0392FC490}" type="datetimeFigureOut">
              <a:rPr lang="tr-TR" smtClean="0"/>
              <a:pPr/>
              <a:t>16/05/2016</a:t>
            </a:fld>
            <a:endParaRPr lang="tr-TR"/>
          </a:p>
        </p:txBody>
      </p:sp>
      <p:sp>
        <p:nvSpPr>
          <p:cNvPr id="4" name="3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p>
            <a:fld id="{26C025ED-0EF6-464E-966B-0FD8E4543637}" type="slidenum">
              <a:rPr lang="tr-TR" smtClean="0"/>
              <a:pPr/>
              <a:t>‹#›</a:t>
            </a:fld>
            <a:endParaRPr lang="tr-TR"/>
          </a:p>
        </p:txBody>
      </p:sp>
    </p:spTree>
  </p:cSld>
  <p:clrMapOvr>
    <a:masterClrMapping/>
  </p:clrMapOvr>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7322E45E-68DD-4630-88F6-0AC0392FC490}" type="datetimeFigureOut">
              <a:rPr lang="tr-TR" smtClean="0"/>
              <a:pPr/>
              <a:t>16/05/2016</a:t>
            </a:fld>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26C025ED-0EF6-464E-966B-0FD8E4543637}" type="slidenum">
              <a:rPr lang="tr-TR" smtClean="0"/>
              <a:pPr/>
              <a:t>‹#›</a:t>
            </a:fld>
            <a:endParaRPr lang="tr-TR"/>
          </a:p>
        </p:txBody>
      </p:sp>
    </p:spTree>
  </p:cSld>
  <p:clrMapOvr>
    <a:masterClrMapping/>
  </p:clrMapOvr>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pic>
        <p:nvPicPr>
          <p:cNvPr id="1027" name="Picture 9"/>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7950" y="6418263"/>
            <a:ext cx="1273175"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reeform 3"/>
          <p:cNvSpPr>
            <a:spLocks/>
          </p:cNvSpPr>
          <p:nvPr/>
        </p:nvSpPr>
        <p:spPr bwMode="auto">
          <a:xfrm>
            <a:off x="1524672" y="6165304"/>
            <a:ext cx="7439816" cy="508000"/>
          </a:xfrm>
          <a:custGeom>
            <a:avLst/>
            <a:gdLst/>
            <a:ahLst/>
            <a:cxnLst>
              <a:cxn ang="0">
                <a:pos x="0" y="686"/>
              </a:cxn>
              <a:cxn ang="0">
                <a:pos x="2382" y="686"/>
              </a:cxn>
              <a:cxn ang="0">
                <a:pos x="2382" y="0"/>
              </a:cxn>
            </a:cxnLst>
            <a:rect l="0" t="0" r="r" b="b"/>
            <a:pathLst>
              <a:path w="2382" h="686">
                <a:moveTo>
                  <a:pt x="0" y="686"/>
                </a:moveTo>
                <a:lnTo>
                  <a:pt x="2382" y="686"/>
                </a:lnTo>
                <a:lnTo>
                  <a:pt x="2382" y="0"/>
                </a:lnTo>
              </a:path>
            </a:pathLst>
          </a:custGeom>
          <a:noFill/>
          <a:ln w="22225" cap="rnd" cmpd="sng">
            <a:solidFill>
              <a:srgbClr val="6A002D"/>
            </a:solidFill>
            <a:prstDash val="solid"/>
            <a:round/>
            <a:headEnd type="none" w="med" len="med"/>
            <a:tailEnd type="none" w="med" len="med"/>
          </a:ln>
          <a:effectLst>
            <a:glow rad="63500">
              <a:srgbClr val="FFFFFF">
                <a:satMod val="175000"/>
                <a:alpha val="40000"/>
              </a:srgbClr>
            </a:glow>
            <a:outerShdw blurRad="50800" dist="38100" dir="13500000" algn="br" rotWithShape="0">
              <a:prstClr val="black">
                <a:alpha val="40000"/>
              </a:prstClr>
            </a:outerShdw>
          </a:effectLst>
        </p:spPr>
        <p:txBody>
          <a:bodyPr lIns="0" tIns="0" rIns="0" bIns="0"/>
          <a:lstStyle/>
          <a:p>
            <a:pPr eaLnBrk="0" fontAlgn="auto" hangingPunct="0">
              <a:spcBef>
                <a:spcPct val="50000"/>
              </a:spcBef>
              <a:spcAft>
                <a:spcPts val="0"/>
              </a:spcAft>
              <a:defRPr/>
            </a:pPr>
            <a:endParaRPr lang="fr-FR" b="0" kern="0">
              <a:solidFill>
                <a:sysClr val="windowText" lastClr="000000"/>
              </a:solidFill>
            </a:endParaRPr>
          </a:p>
        </p:txBody>
      </p:sp>
      <p:grpSp>
        <p:nvGrpSpPr>
          <p:cNvPr id="1031" name="Freeform 6"/>
          <p:cNvGrpSpPr>
            <a:grpSpLocks/>
          </p:cNvGrpSpPr>
          <p:nvPr/>
        </p:nvGrpSpPr>
        <p:grpSpPr bwMode="auto">
          <a:xfrm>
            <a:off x="6350" y="836613"/>
            <a:ext cx="9118600" cy="766762"/>
            <a:chOff x="4" y="442"/>
            <a:chExt cx="5744" cy="483"/>
          </a:xfrm>
        </p:grpSpPr>
        <p:pic>
          <p:nvPicPr>
            <p:cNvPr id="1032" name="Freeform 6"/>
            <p:cNvPicPr>
              <a:picLocks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 y="442"/>
              <a:ext cx="574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13"/>
            <p:cNvSpPr txBox="1">
              <a:spLocks noChangeArrowheads="1"/>
            </p:cNvSpPr>
            <p:nvPr/>
          </p:nvSpPr>
          <p:spPr bwMode="auto">
            <a:xfrm rot="10800000">
              <a:off x="68" y="505"/>
              <a:ext cx="5579"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fr-FR" b="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48" r:id="rId1"/>
    <p:sldLayoutId id="2147483851" r:id="rId2"/>
    <p:sldLayoutId id="2147483886" r:id="rId3"/>
    <p:sldLayoutId id="2147483888" r:id="rId4"/>
    <p:sldLayoutId id="2147483889" r:id="rId5"/>
    <p:sldLayoutId id="2147483890" r:id="rId6"/>
    <p:sldLayoutId id="2147483891" r:id="rId7"/>
  </p:sldLayoutIdLst>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Word_97_-_2003_Belgesi1.doc"/></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images.google.com.tr/imgres?imgurl=http://www.otosami.com/finansbank_logo.gif&amp;imgrefurl=http://www.otosami.com/&amp;usg=__VIr_b8zTZam93s0tFm8T3j5w3zY=&amp;h=74&amp;w=254&amp;sz=2&amp;hl=tr&amp;start=10&amp;tbnid=fmnqP6CVPu0LLM:&amp;tbnh=32&amp;tbnw=111&amp;prev=/images?q=finansbank&amp;gbv=2&amp;hl=tr" TargetMode="External"/><Relationship Id="rId18" Type="http://schemas.openxmlformats.org/officeDocument/2006/relationships/image" Target="../media/image15.jpeg"/><Relationship Id="rId3" Type="http://schemas.openxmlformats.org/officeDocument/2006/relationships/hyperlink" Target="http://images.google.com.tr/imgres?imgurl=http://balcigida.com/marka/omo.jpg&amp;imgrefurl=http://balcigida.com/urunlerimiz.asp&amp;usg=__-nNgn467rJ9MHqqQ_OU2RtAptS0=&amp;h=769&amp;w=1200&amp;sz=201&amp;hl=tr&amp;start=2&amp;tbnid=EKYGXdyseo6x2M:&amp;tbnh=96&amp;tbnw=150&amp;prev=/images?q=omo&amp;gbv=2&amp;hl=tr&amp;sa=G" TargetMode="External"/><Relationship Id="rId21" Type="http://schemas.openxmlformats.org/officeDocument/2006/relationships/hyperlink" Target="http://images.google.com.tr/imgres?imgurl=http://www.formgmbh.at/form/images/content/Image/Eti/negro_mini.gif&amp;imgrefurl=http://www.formgmbh.at/Default.aspx?p=27&amp;usg=__ZL4tNEuW06L6B8Q9ZMmErDchj1Y=&amp;h=79&amp;w=144&amp;sz=6&amp;hl=tr&amp;start=1&amp;tbnid=_SGNWtnIFLi8CM:&amp;tbnh=52&amp;tbnw=94&amp;prev=/images?q=eti+negro&amp;gbv=2&amp;hl=tr" TargetMode="External"/><Relationship Id="rId7" Type="http://schemas.openxmlformats.org/officeDocument/2006/relationships/hyperlink" Target="http://images.google.com.tr/imgres?imgurl=http://images.habervitrini.com/haber_resim/hurriyet_gazs.jpg&amp;imgrefurl=http://www.habervitrini.com/haber.asp?id=181592&amp;usg=__NPWjUJk9da5GQeHqlFMqAWYgR-g=&amp;h=250&amp;w=250&amp;sz=20&amp;hl=tr&amp;start=1&amp;tbnid=t63s0_drOZOUhM:&amp;tbnh=111&amp;tbnw=111&amp;prev=/images?q=hurriyet&amp;gbv=2&amp;hl=tr&amp;sa=G" TargetMode="External"/><Relationship Id="rId12" Type="http://schemas.openxmlformats.org/officeDocument/2006/relationships/image" Target="../media/image12.jpeg"/><Relationship Id="rId17" Type="http://schemas.openxmlformats.org/officeDocument/2006/relationships/hyperlink" Target="http://images.google.com.tr/imgres?imgurl=http://www.yenibiris.com/StaticFiles/Yenibiris/Templates/istanbul_yiyecek/numnum/images_r1_c1.jpg&amp;imgrefurl=http://www.yenibiris.com/IsIlanlari/Ilan.aspx?AdID=134227&amp;usg=__QOifE21WjYMDCSdGfGVRdMUUcbM=&amp;h=892&amp;w=246&amp;sz=45&amp;hl=tr&amp;start=1&amp;tbnid=Q1TpuPUj2teEGM:&amp;tbnh=146&amp;tbnw=40&amp;prev=/images?q=num+num&amp;gbv=2&amp;hl=tr" TargetMode="External"/><Relationship Id="rId2" Type="http://schemas.openxmlformats.org/officeDocument/2006/relationships/notesSlide" Target="../notesSlides/notesSlide18.xml"/><Relationship Id="rId16" Type="http://schemas.openxmlformats.org/officeDocument/2006/relationships/image" Target="../media/image14.jpeg"/><Relationship Id="rId20"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hyperlink" Target="http://images.google.com.tr/imgres?imgurl=http://www.dobisko.com/foto/midi/beyaz-firin-kadikoy_1131140707078.jpg&amp;imgrefurl=http://www.dobisko.com/etiket/pastaneler&amp;usg=__FQ7fB0BiBV78I2qoFeuQ-ZldGGU=&amp;h=75&amp;w=75&amp;sz=7&amp;hl=tr&amp;start=13&amp;tbnid=UL8981UkWWNgCM:&amp;tbnh=71&amp;tbnw=71&amp;prev=/images?q=beyaz+f%C4%B1r%C4%B1n&amp;gbv=2&amp;hl=tr" TargetMode="External"/><Relationship Id="rId5" Type="http://schemas.openxmlformats.org/officeDocument/2006/relationships/hyperlink" Target="http://images.google.com.tr/imgres?imgurl=http://www.ntvmsnbc.com/news/240284.jpg&amp;imgrefurl=http://www.ntvmsnbc.com/news/380255.asp&amp;usg=__sj5eyPmgeVmoQoLM6tMmiF7omSs=&amp;h=240&amp;w=460&amp;sz=16&amp;hl=tr&amp;start=3&amp;tbnid=yXsCv0HU3zdUJM:&amp;tbnh=67&amp;tbnw=128&amp;prev=/images?q=garanti&amp;gbv=2&amp;hl=tr&amp;sa=G" TargetMode="External"/><Relationship Id="rId15" Type="http://schemas.openxmlformats.org/officeDocument/2006/relationships/hyperlink" Target="http://images.google.com.tr/imgres?imgurl=http://www.etkilet.com/markalar/varan.jpg&amp;imgrefurl=http://www.etkilet.com/marka/varan/385&amp;usg=__sgOGoM6Tg9vhF65mj6IbnV6Gk3Y=&amp;h=240&amp;w=240&amp;sz=5&amp;hl=tr&amp;start=8&amp;tbnid=swhsBC42UDOgCM:&amp;tbnh=110&amp;tbnw=110&amp;prev=/images?q=varan&amp;gbv=2&amp;hl=tr" TargetMode="External"/><Relationship Id="rId10" Type="http://schemas.openxmlformats.org/officeDocument/2006/relationships/image" Target="../media/image11.jpeg"/><Relationship Id="rId19" Type="http://schemas.openxmlformats.org/officeDocument/2006/relationships/hyperlink" Target="http://images.google.com.tr/imgres?imgurl=http://www.imaslev.net/bg/project/print/crax.jpg&amp;imgrefurl=http://www.imaslev.net/bg/&amp;usg=__rDD62LDJOOoGe6upV4rCmdsgfok=&amp;h=305&amp;w=687&amp;sz=102&amp;hl=tr&amp;start=3&amp;tbnid=V3hOKUveG-ZIaM:&amp;tbnh=62&amp;tbnw=139&amp;prev=/images?q=crax&amp;gbv=2&amp;hl=tr" TargetMode="External"/><Relationship Id="rId4" Type="http://schemas.openxmlformats.org/officeDocument/2006/relationships/image" Target="../media/image8.jpeg"/><Relationship Id="rId9" Type="http://schemas.openxmlformats.org/officeDocument/2006/relationships/hyperlink" Target="http://images.google.com.tr/imgres?imgurl=http://www.petrol.itu.edu.tr/pdgmss_web/18_dosyalari/logo/aygaz.gif&amp;imgrefurl=http://www.petrol.itu.edu.tr/pdgmss_web/18_dosyalari/sponsorlar.htm&amp;usg=__GjpzpqdGmrKO9Vb_QRmDnyapFrI=&amp;h=110&amp;w=201&amp;sz=4&amp;hl=tr&amp;start=2&amp;tbnid=aLtCBbq5McugzM:&amp;tbnh=57&amp;tbnw=104&amp;prev=/images?q=aygaz&amp;gbv=2&amp;hl=tr" TargetMode="External"/><Relationship Id="rId14" Type="http://schemas.openxmlformats.org/officeDocument/2006/relationships/image" Target="../media/image13.jpeg"/><Relationship Id="rId22" Type="http://schemas.openxmlformats.org/officeDocument/2006/relationships/image" Target="../media/image17.jpeg"/></Relationships>
</file>

<file path=ppt/slides/_rels/slide3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images.google.com.tr/imgres?imgurl=http://logotypes.designer.am/t/nautica_jeans_company.png&amp;imgrefurl=http://logotypes.designer.am/srch/search.php?pg=4&amp;r=t&amp;a=n&amp;usg=__DN1Vu2_GQ1g1hfbvE5g6Axwuup0=&amp;h=201&amp;w=201&amp;sz=4&amp;hl=tr&amp;start=3&amp;tbnid=AGFRpkpdSdVTTM:&amp;tbnh=104&amp;tbnw=104&amp;prev=/images?q=jeans+company&amp;gbv=2&amp;hl=tr" TargetMode="External"/><Relationship Id="rId7" Type="http://schemas.openxmlformats.org/officeDocument/2006/relationships/hyperlink" Target="http://images.google.com.tr/imgres?imgurl=http://www.emekdunyasi.net/upload/data/ap_ibm_071112_ms.jpg&amp;imgrefurl=http://www.emekdunyasi.net/tr/article.asp?ID=3202&amp;usg=__8f-FXsD0AGQ1fq1RS4YzTdizOpY=&amp;h=310&amp;w=413&amp;sz=30&amp;hl=tr&amp;start=1&amp;tbnid=QAzGxIU-bGlunM:&amp;tbnh=94&amp;tbnw=125&amp;prev=/images?q=IBM&amp;gbv=2&amp;hl=t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images.google.com.tr/imgres?imgurl=http://site.mynet.com/ayteknik1989/images/arcelik.jpg&amp;imgrefurl=http://site.mynet.com/ayteknik1989/bayi.html&amp;usg=__sV59s7mPIpN3MhkZwyrTwH4SwrY=&amp;h=547&amp;w=577&amp;sz=19&amp;hl=tr&amp;start=1&amp;tbnid=Wf5SQ7gNwGJy0M:&amp;tbnh=127&amp;tbnw=134&amp;prev=/images?q=ar%C3%A7elik&amp;gbv=2&amp;hl=tr" TargetMode="External"/><Relationship Id="rId10" Type="http://schemas.openxmlformats.org/officeDocument/2006/relationships/image" Target="../media/image21.jpeg"/><Relationship Id="rId4" Type="http://schemas.openxmlformats.org/officeDocument/2006/relationships/image" Target="../media/image18.jpeg"/><Relationship Id="rId9" Type="http://schemas.openxmlformats.org/officeDocument/2006/relationships/hyperlink" Target="http://images.google.com.tr/imgres?imgurl=http://www.ekonomigundemi.com/images/haber/2130.jpg&amp;imgrefurl=http://www.ekonomigundemi.com/haber.php?haber_id=2010&amp;usg=__NU1Lvi0n0Vnb78eYp093CTyrKqQ=&amp;h=300&amp;w=300&amp;sz=15&amp;hl=tr&amp;start=2&amp;tbnid=4PdGXvIN4iG3hM:&amp;tbnh=116&amp;tbnw=116&amp;prev=/images?q=po&amp;gbv=2&amp;hl=tr&amp;sa=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images.google.com.tr/imgres?imgurl=http://www.besiktasgazetesi.com/cola%20turka%20yeni.jpg&amp;imgrefurl=http://www.shezofren.com/cola-turka-fenerbahceye-sponsor-oluyor-t4119.0.html&amp;usg=__o4ZFDUHD6fH76KsY2_jYO_2gd_A=&amp;h=209&amp;w=484&amp;sz=20&amp;hl=tr&amp;start=15&amp;tbnid=MIqwlYeL5w3hmM:&amp;tbnh=56&amp;tbnw=129&amp;prev=/images?q=colaturka&amp;gbv=2&amp;hl=tr" TargetMode="External"/><Relationship Id="rId7" Type="http://schemas.openxmlformats.org/officeDocument/2006/relationships/hyperlink" Target="http://images.google.com.tr/imgres?imgurl=http://www.kahvekeyf.com/images/resimler/buyuk_kurukahveci_mehmet_efendi.jpg&amp;imgrefurl=http://www.kahvekeyf.com/keyf/kurukahveci_mehmet_efendi-2242.html&amp;usg=__IDJWl_W4ZCQtJvwpQ5drzF8lpxs=&amp;h=260&amp;w=394&amp;sz=10&amp;hl=tr&amp;start=3&amp;tbnid=z0_7e5ZtzDpvYM:&amp;tbnh=82&amp;tbnw=124&amp;prev=/images?q=kurukahveci&amp;gbv=2&amp;hl=tr" TargetMode="External"/><Relationship Id="rId12"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hyperlink" Target="http://images.google.com.tr/imgres?imgurl=http://www.hacibekir.com.tr/eng/img/marka6.gif&amp;imgrefurl=http://www.hacibekir.com.tr/eng/hb_markalar.html&amp;usg=__j7wLU9TL9VZSrBMJ19MKgs5qqvQ=&amp;h=305&amp;w=294&amp;sz=39&amp;hl=tr&amp;start=7&amp;tbnid=Ky0AZSTB1EjawM:&amp;tbnh=116&amp;tbnw=112&amp;prev=/images?q=hac%C4%B1+bekir&amp;gbv=2&amp;hl=tr&amp;sa=G" TargetMode="External"/><Relationship Id="rId5" Type="http://schemas.openxmlformats.org/officeDocument/2006/relationships/hyperlink" Target="http://images.google.com.tr/imgres?imgurl=http://www.tog.org.tr/abs/articlefiles/116-LOGO%20CERCEVELI.jpg&amp;imgrefurl=http://www.tog.org.tr/abs/anmviewer.asp?a=116&amp;z=60&amp;usg=__POjeDo-vWyqNZ17SQLVBhXio0ZE=&amp;h=306&amp;w=711&amp;sz=16&amp;hl=tr&amp;start=1&amp;tbnid=nqpfNyHZE0_yCM:&amp;tbnh=60&amp;tbnw=140&amp;prev=/images?q=mavi+jeans&amp;gbv=2&amp;hl=tr" TargetMode="External"/><Relationship Id="rId10" Type="http://schemas.openxmlformats.org/officeDocument/2006/relationships/image" Target="../media/image25.jpeg"/><Relationship Id="rId4" Type="http://schemas.openxmlformats.org/officeDocument/2006/relationships/image" Target="../media/image22.jpeg"/><Relationship Id="rId9" Type="http://schemas.openxmlformats.org/officeDocument/2006/relationships/hyperlink" Target="http://images.google.com.tr/imgres?imgurl=http://www.israilboykot.com/logolar/haci_sakir_logo.gif&amp;imgrefurl=http://1canadian.blogspot.com/2009/01/blog-post_08.html&amp;usg=__v7YwQZG55QLdkmEdocNTOe_uv_k=&amp;h=49&amp;w=80&amp;sz=3&amp;hl=tr&amp;start=2&amp;tbnid=wu2OK8DH0dFc0M:&amp;tbnh=45&amp;tbnw=74&amp;prev=/images?q=hac%C4%B1%C5%9Fakir+logo&amp;gbv=2&amp;hl=t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mailto:c.yesilserit@rdbe.com.t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www.rdbe.com.tr/" TargetMode="External"/><Relationship Id="rId4" Type="http://schemas.openxmlformats.org/officeDocument/2006/relationships/hyperlink" Target="http://www.hareketegec.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3860800"/>
            <a:ext cx="9144000" cy="1003300"/>
          </a:xfrm>
          <a:prstGeom prst="rect">
            <a:avLst/>
          </a:prstGeom>
          <a:noFill/>
          <a:ln w="9525" algn="ctr">
            <a:noFill/>
            <a:miter lim="800000"/>
            <a:headEnd/>
            <a:tailEnd/>
          </a:ln>
        </p:spPr>
        <p:txBody>
          <a:bodyPr>
            <a:spAutoFit/>
          </a:bodyPr>
          <a:lstStyle/>
          <a:p>
            <a:pPr algn="ctr" eaLnBrk="0" hangingPunct="0">
              <a:lnSpc>
                <a:spcPct val="110000"/>
              </a:lnSpc>
            </a:pPr>
            <a:r>
              <a:rPr lang="tr-TR" sz="2800" b="1">
                <a:solidFill>
                  <a:srgbClr val="800080"/>
                </a:solidFill>
                <a:cs typeface="Arial" charset="0"/>
              </a:rPr>
              <a:t>Ceyhun YEŞİLŞERİT</a:t>
            </a:r>
            <a:br>
              <a:rPr lang="tr-TR" sz="2800" b="1">
                <a:solidFill>
                  <a:srgbClr val="800080"/>
                </a:solidFill>
                <a:cs typeface="Arial" charset="0"/>
              </a:rPr>
            </a:br>
            <a:r>
              <a:rPr lang="tr-TR" sz="2800" b="1">
                <a:solidFill>
                  <a:srgbClr val="800080"/>
                </a:solidFill>
                <a:cs typeface="Arial" charset="0"/>
              </a:rPr>
              <a:t>Rönesans Değişim ve Yönetişim Bilimleri Enstitüsü</a:t>
            </a:r>
          </a:p>
        </p:txBody>
      </p:sp>
      <p:pic>
        <p:nvPicPr>
          <p:cNvPr id="18442" name="Picture 10"/>
          <p:cNvPicPr>
            <a:picLocks noChangeAspect="1" noChangeArrowheads="1"/>
          </p:cNvPicPr>
          <p:nvPr/>
        </p:nvPicPr>
        <p:blipFill>
          <a:blip r:embed="rId3" cstate="email">
            <a:extLst/>
          </a:blip>
          <a:srcRect/>
          <a:stretch>
            <a:fillRect/>
          </a:stretch>
        </p:blipFill>
        <p:spPr bwMode="auto">
          <a:xfrm>
            <a:off x="3563888" y="1124744"/>
            <a:ext cx="1814391" cy="24857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pic>
        <p:nvPicPr>
          <p:cNvPr id="5" name="4 Resim" descr="Harekete_Gec_CY_1.jpg"/>
          <p:cNvPicPr>
            <a:picLocks noChangeAspect="1"/>
          </p:cNvPicPr>
          <p:nvPr/>
        </p:nvPicPr>
        <p:blipFill>
          <a:blip r:embed="rId4" cstate="email"/>
          <a:srcRect/>
          <a:stretch>
            <a:fillRect/>
          </a:stretch>
        </p:blipFill>
        <p:spPr bwMode="auto">
          <a:xfrm>
            <a:off x="2915816" y="5013176"/>
            <a:ext cx="3368257" cy="1584846"/>
          </a:xfrm>
          <a:prstGeom prst="ellipse">
            <a:avLst/>
          </a:prstGeom>
          <a:ln>
            <a:noFill/>
          </a:ln>
          <a:effectLst>
            <a:softEdge rad="112500"/>
          </a:effectLst>
        </p:spPr>
      </p:pic>
      <p:sp>
        <p:nvSpPr>
          <p:cNvPr id="6" name="Rectangle 5"/>
          <p:cNvSpPr txBox="1">
            <a:spLocks noChangeArrowheads="1"/>
          </p:cNvSpPr>
          <p:nvPr/>
        </p:nvSpPr>
        <p:spPr bwMode="auto">
          <a:xfrm>
            <a:off x="0" y="188640"/>
            <a:ext cx="9144000" cy="648072"/>
          </a:xfrm>
          <a:prstGeom prst="rect">
            <a:avLst/>
          </a:prstGeom>
          <a:noFill/>
          <a:extLst/>
        </p:spPr>
        <p:txBody>
          <a:bodyPr anchor="ctr"/>
          <a:lstStyle>
            <a:defPPr>
              <a:defRPr lang="tr-TR"/>
            </a:defPPr>
            <a:lvl1pPr algn="ctr">
              <a:defRPr sz="3800" b="1" spc="-100">
                <a:solidFill>
                  <a:schemeClr val="tx2">
                    <a:lumMod val="75000"/>
                  </a:schemeClr>
                </a:solidFill>
                <a:ea typeface="+mj-ea"/>
              </a:defRPr>
            </a:lvl1pPr>
          </a:lstStyle>
          <a:p>
            <a:r>
              <a:rPr lang="tr-TR" sz="3600" dirty="0" smtClean="0">
                <a:solidFill>
                  <a:srgbClr val="FF0000"/>
                </a:solidFill>
              </a:rPr>
              <a:t>Marka Olmanın Dayanılmaz Hafifliği</a:t>
            </a:r>
            <a:endParaRPr lang="en-US" sz="3600" dirty="0">
              <a:solidFill>
                <a:srgbClr val="FF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Grp="1"/>
          </p:cNvSpPr>
          <p:nvPr>
            <p:ph idx="1"/>
          </p:nvPr>
        </p:nvSpPr>
        <p:spPr>
          <a:xfrm>
            <a:off x="336550" y="1386334"/>
            <a:ext cx="8483922" cy="1898650"/>
          </a:xfrm>
        </p:spPr>
        <p:txBody>
          <a:bodyPr/>
          <a:lstStyle/>
          <a:p>
            <a:pPr algn="just">
              <a:buFont typeface="Wingdings 2" pitchFamily="18" charset="2"/>
              <a:buNone/>
            </a:pPr>
            <a:r>
              <a:rPr lang="tr-TR" sz="2800" b="1" dirty="0" err="1" smtClean="0">
                <a:solidFill>
                  <a:srgbClr val="FF0000"/>
                </a:solidFill>
                <a:latin typeface="Arial" pitchFamily="34" charset="0"/>
                <a:cs typeface="Arial" pitchFamily="34" charset="0"/>
              </a:rPr>
              <a:t>Kotler’e</a:t>
            </a:r>
            <a:r>
              <a:rPr lang="tr-TR" sz="2800" b="1" dirty="0" smtClean="0">
                <a:solidFill>
                  <a:srgbClr val="FF0000"/>
                </a:solidFill>
                <a:latin typeface="Arial" pitchFamily="34" charset="0"/>
                <a:cs typeface="Arial" pitchFamily="34" charset="0"/>
              </a:rPr>
              <a:t> göre marka</a:t>
            </a:r>
            <a:r>
              <a:rPr lang="tr-TR" sz="2800" b="1" dirty="0" smtClean="0">
                <a:solidFill>
                  <a:srgbClr val="002060"/>
                </a:solidFill>
                <a:latin typeface="Arial" pitchFamily="34" charset="0"/>
                <a:cs typeface="Arial" pitchFamily="34" charset="0"/>
              </a:rPr>
              <a:t>; üretici ve satıcının, tüketicilere belirli özellik ve yararları sürekli olarak sunacağının bir vaadi ve kalite garantisidir. </a:t>
            </a:r>
            <a:endParaRPr lang="tr-TR" sz="3600" b="1" dirty="0" smtClean="0"/>
          </a:p>
        </p:txBody>
      </p:sp>
      <p:sp>
        <p:nvSpPr>
          <p:cNvPr id="6" name="Rectangle 3"/>
          <p:cNvSpPr txBox="1">
            <a:spLocks/>
          </p:cNvSpPr>
          <p:nvPr/>
        </p:nvSpPr>
        <p:spPr bwMode="auto">
          <a:xfrm>
            <a:off x="555625" y="3496940"/>
            <a:ext cx="8229600" cy="1012180"/>
          </a:xfrm>
          <a:prstGeom prst="rect">
            <a:avLst/>
          </a:prstGeom>
          <a:noFill/>
          <a:ln w="9525">
            <a:noFill/>
            <a:miter lim="800000"/>
            <a:headEnd/>
            <a:tailEnd/>
          </a:ln>
        </p:spPr>
        <p:txBody>
          <a:bodyPr/>
          <a:lstStyle/>
          <a:p>
            <a:pPr marL="273050" indent="-273050" algn="just" eaLnBrk="0" hangingPunct="0">
              <a:spcBef>
                <a:spcPct val="20000"/>
              </a:spcBef>
              <a:buClr>
                <a:srgbClr val="0BD0D9"/>
              </a:buClr>
              <a:buSzPct val="95000"/>
              <a:buFont typeface="Wingdings 2" pitchFamily="18" charset="2"/>
              <a:buNone/>
              <a:defRPr/>
            </a:pPr>
            <a:r>
              <a:rPr lang="tr-TR" sz="2800" b="1" dirty="0" err="1" smtClean="0">
                <a:solidFill>
                  <a:srgbClr val="002060"/>
                </a:solidFill>
                <a:cs typeface="Arial" pitchFamily="34" charset="0"/>
              </a:rPr>
              <a:t>Kotler</a:t>
            </a:r>
            <a:r>
              <a:rPr lang="tr-TR" sz="2800" b="1" dirty="0">
                <a:solidFill>
                  <a:srgbClr val="002060"/>
                </a:solidFill>
                <a:cs typeface="Arial" pitchFamily="34" charset="0"/>
              </a:rPr>
              <a:t>; bu tanımlama doğrultusunda markanın içerdiği anlamları altı gruba ayırmaktadır.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p:cNvSpPr>
          <p:nvPr>
            <p:ph idx="1"/>
          </p:nvPr>
        </p:nvSpPr>
        <p:spPr>
          <a:xfrm>
            <a:off x="300038" y="1231131"/>
            <a:ext cx="8569325" cy="5006181"/>
          </a:xfrm>
        </p:spPr>
        <p:txBody>
          <a:bodyPr/>
          <a:lstStyle/>
          <a:p>
            <a:pPr algn="just">
              <a:buFont typeface="Wingdings 2" pitchFamily="18" charset="2"/>
              <a:buNone/>
            </a:pPr>
            <a:r>
              <a:rPr lang="tr-TR" sz="2800" b="1" i="1" dirty="0" smtClean="0">
                <a:solidFill>
                  <a:srgbClr val="FF0000"/>
                </a:solidFill>
                <a:latin typeface="Arial" pitchFamily="34" charset="0"/>
                <a:cs typeface="Arial" pitchFamily="34" charset="0"/>
              </a:rPr>
              <a:t>1-NİTELİK:</a:t>
            </a:r>
            <a:r>
              <a:rPr lang="tr-TR" sz="2800" b="1" dirty="0" smtClean="0">
                <a:solidFill>
                  <a:srgbClr val="002060"/>
                </a:solidFill>
                <a:latin typeface="Arial" pitchFamily="34" charset="0"/>
                <a:cs typeface="Arial" pitchFamily="34" charset="0"/>
              </a:rPr>
              <a:t> Marka bir ürünün niteliklerini simgeler. Örneğin, Volvo markası; güven, prestij gibi nitelikleri hatırlatır.</a:t>
            </a:r>
          </a:p>
          <a:p>
            <a:pPr algn="just">
              <a:buFont typeface="Wingdings 2" pitchFamily="18" charset="2"/>
              <a:buNone/>
            </a:pPr>
            <a:r>
              <a:rPr lang="tr-TR" sz="2800" b="1" i="1" dirty="0" smtClean="0">
                <a:solidFill>
                  <a:srgbClr val="FF0000"/>
                </a:solidFill>
                <a:latin typeface="Arial" pitchFamily="34" charset="0"/>
                <a:cs typeface="Arial" pitchFamily="34" charset="0"/>
              </a:rPr>
              <a:t>2-YARARLAR:</a:t>
            </a:r>
            <a:r>
              <a:rPr lang="tr-TR" sz="2800" b="1" dirty="0" smtClean="0">
                <a:solidFill>
                  <a:srgbClr val="002060"/>
                </a:solidFill>
                <a:latin typeface="Arial" pitchFamily="34" charset="0"/>
                <a:cs typeface="Arial" pitchFamily="34" charset="0"/>
              </a:rPr>
              <a:t> Niteliklerin uzantısı genelde tüketiciye sağlanan yararları kapsar. Örneğin, Volvo’nun güvenlilik niteliği, kullanıcının kendisini bu arabada rahat hissetmesini sağlar.</a:t>
            </a:r>
          </a:p>
          <a:p>
            <a:pPr algn="just">
              <a:buFont typeface="Wingdings 2" pitchFamily="18" charset="2"/>
              <a:buNone/>
            </a:pPr>
            <a:r>
              <a:rPr lang="tr-TR" sz="2800" b="1" i="1" dirty="0" smtClean="0">
                <a:solidFill>
                  <a:srgbClr val="FF0000"/>
                </a:solidFill>
                <a:latin typeface="Arial" pitchFamily="34" charset="0"/>
                <a:cs typeface="Arial" pitchFamily="34" charset="0"/>
              </a:rPr>
              <a:t>3-DEĞERLER:</a:t>
            </a:r>
            <a:r>
              <a:rPr lang="tr-TR" sz="2800" b="1" dirty="0" smtClean="0">
                <a:solidFill>
                  <a:srgbClr val="002060"/>
                </a:solidFill>
                <a:latin typeface="Arial" pitchFamily="34" charset="0"/>
                <a:cs typeface="Arial" pitchFamily="34" charset="0"/>
              </a:rPr>
              <a:t> Markanın tüketiciye sundukları genelde markaya ait oldukları değerlerdir. Örneğin, prestij ve güven verme Volvo markasının sunduğu değerlerdir.</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p:cNvSpPr>
          <p:nvPr>
            <p:ph idx="1"/>
          </p:nvPr>
        </p:nvSpPr>
        <p:spPr>
          <a:xfrm>
            <a:off x="263525" y="1052736"/>
            <a:ext cx="8640763" cy="5369371"/>
          </a:xfrm>
        </p:spPr>
        <p:txBody>
          <a:bodyPr/>
          <a:lstStyle/>
          <a:p>
            <a:pPr algn="just">
              <a:buFont typeface="Wingdings 2" pitchFamily="18" charset="2"/>
              <a:buNone/>
            </a:pPr>
            <a:r>
              <a:rPr lang="tr-TR" sz="2800" b="1" i="1" dirty="0" smtClean="0">
                <a:solidFill>
                  <a:srgbClr val="FF0000"/>
                </a:solidFill>
                <a:latin typeface="Arial" pitchFamily="34" charset="0"/>
                <a:cs typeface="Arial" pitchFamily="34" charset="0"/>
              </a:rPr>
              <a:t>4-KÜLTÜR:</a:t>
            </a:r>
            <a:r>
              <a:rPr lang="tr-TR" sz="2800" b="1" dirty="0" smtClean="0">
                <a:solidFill>
                  <a:srgbClr val="002060"/>
                </a:solidFill>
                <a:latin typeface="Arial" pitchFamily="34" charset="0"/>
                <a:cs typeface="Arial" pitchFamily="34" charset="0"/>
              </a:rPr>
              <a:t> Markanın benimsediği değerler genelde ait olduğunu vurguladığı ülkenin kültürünün uzantısıdır.</a:t>
            </a:r>
          </a:p>
          <a:p>
            <a:pPr algn="just">
              <a:buFont typeface="Wingdings 2" pitchFamily="18" charset="2"/>
              <a:buNone/>
            </a:pPr>
            <a:r>
              <a:rPr lang="tr-TR" sz="2800" b="1" i="1" dirty="0" smtClean="0">
                <a:solidFill>
                  <a:srgbClr val="FF0000"/>
                </a:solidFill>
                <a:latin typeface="Arial" pitchFamily="34" charset="0"/>
                <a:cs typeface="Arial" pitchFamily="34" charset="0"/>
              </a:rPr>
              <a:t>5-KİŞİLİK:</a:t>
            </a:r>
            <a:r>
              <a:rPr lang="tr-TR" sz="2800" b="1" dirty="0" smtClean="0">
                <a:solidFill>
                  <a:srgbClr val="002060"/>
                </a:solidFill>
                <a:latin typeface="Arial" pitchFamily="34" charset="0"/>
                <a:cs typeface="Arial" pitchFamily="34" charset="0"/>
              </a:rPr>
              <a:t> Marka, bir insana özgü olan çeşitli kişilik özelliklerine sahip olmalıdır. Örneğin, genç, dinamik, neşeli gibi,</a:t>
            </a:r>
          </a:p>
          <a:p>
            <a:pPr algn="just">
              <a:buFont typeface="Wingdings 2" pitchFamily="18" charset="2"/>
              <a:buNone/>
            </a:pPr>
            <a:r>
              <a:rPr lang="tr-TR" sz="2800" b="1" i="1" dirty="0" smtClean="0">
                <a:solidFill>
                  <a:srgbClr val="FF0000"/>
                </a:solidFill>
                <a:latin typeface="Arial" pitchFamily="34" charset="0"/>
                <a:cs typeface="Arial" pitchFamily="34" charset="0"/>
              </a:rPr>
              <a:t>6-KULLANICI:</a:t>
            </a:r>
            <a:r>
              <a:rPr lang="tr-TR" sz="2800" b="1" dirty="0" smtClean="0">
                <a:solidFill>
                  <a:srgbClr val="002060"/>
                </a:solidFill>
                <a:latin typeface="Arial" pitchFamily="34" charset="0"/>
                <a:cs typeface="Arial" pitchFamily="34" charset="0"/>
              </a:rPr>
              <a:t> Bir marka kendisinin kimler tarafından kullanıldığına dair ipuçlarını bünyesinde barındırır. Örneğin, Porsche’nin yaşlı ve dar gelirli biri değil de, varlıklı bir ailenin genç oğlu tarafından kullanılıyor olduğunun düşünülmesi gibi.</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lstStyle/>
          <a:p>
            <a:r>
              <a:rPr lang="tr-TR" sz="3200" b="1" dirty="0" smtClean="0">
                <a:solidFill>
                  <a:srgbClr val="FF0000"/>
                </a:solidFill>
                <a:latin typeface="Arial" pitchFamily="34" charset="0"/>
                <a:cs typeface="Arial" pitchFamily="34" charset="0"/>
              </a:rPr>
              <a:t>Markanın Fonksiyonları</a:t>
            </a:r>
            <a:endParaRPr lang="tr-TR" sz="3200" b="1" dirty="0">
              <a:solidFill>
                <a:srgbClr val="FF0000"/>
              </a:solidFill>
              <a:latin typeface="Arial" pitchFamily="34" charset="0"/>
              <a:cs typeface="Arial" pitchFamily="34" charset="0"/>
            </a:endParaRPr>
          </a:p>
        </p:txBody>
      </p:sp>
      <p:sp>
        <p:nvSpPr>
          <p:cNvPr id="3" name="2 İçerik Yer Tutucusu"/>
          <p:cNvSpPr>
            <a:spLocks noGrp="1"/>
          </p:cNvSpPr>
          <p:nvPr>
            <p:ph idx="1"/>
          </p:nvPr>
        </p:nvSpPr>
        <p:spPr>
          <a:xfrm>
            <a:off x="467544" y="1495325"/>
            <a:ext cx="8136904" cy="4237931"/>
          </a:xfrm>
        </p:spPr>
        <p:txBody>
          <a:bodyPr>
            <a:noAutofit/>
          </a:bodyPr>
          <a:lstStyle/>
          <a:p>
            <a:pPr marL="514350" indent="-514350">
              <a:buNone/>
            </a:pPr>
            <a:r>
              <a:rPr lang="tr-TR" sz="2800" b="1" dirty="0" smtClean="0">
                <a:solidFill>
                  <a:srgbClr val="002060"/>
                </a:solidFill>
                <a:latin typeface="Arial" pitchFamily="34" charset="0"/>
                <a:cs typeface="Arial" pitchFamily="34" charset="0"/>
              </a:rPr>
              <a:t>Bu boyutlar bizi "Marka"nın beş fonksiyonunu </a:t>
            </a:r>
          </a:p>
          <a:p>
            <a:pPr marL="514350" indent="-514350">
              <a:buNone/>
            </a:pPr>
            <a:r>
              <a:rPr lang="tr-TR" sz="2800" b="1" dirty="0" smtClean="0">
                <a:solidFill>
                  <a:srgbClr val="002060"/>
                </a:solidFill>
                <a:latin typeface="Arial" pitchFamily="34" charset="0"/>
                <a:cs typeface="Arial" pitchFamily="34" charset="0"/>
              </a:rPr>
              <a:t>tanımlamamızda yardımcı olmaktadır.  Bunlar;</a:t>
            </a:r>
          </a:p>
          <a:p>
            <a:pPr marL="514350" indent="-514350">
              <a:buNone/>
            </a:pPr>
            <a:endParaRPr lang="tr-TR" sz="2800" b="1" dirty="0" smtClean="0">
              <a:solidFill>
                <a:srgbClr val="002060"/>
              </a:solidFill>
              <a:latin typeface="Arial" pitchFamily="34" charset="0"/>
              <a:cs typeface="Arial" pitchFamily="34" charset="0"/>
            </a:endParaRPr>
          </a:p>
          <a:p>
            <a:pPr marL="514350" indent="-514350" algn="ctr">
              <a:buFont typeface="Wingdings" pitchFamily="2" charset="2"/>
              <a:buChar char="ü"/>
            </a:pPr>
            <a:r>
              <a:rPr lang="tr-TR" sz="2800" b="1" dirty="0" smtClean="0">
                <a:solidFill>
                  <a:srgbClr val="002060"/>
                </a:solidFill>
                <a:latin typeface="Arial" pitchFamily="34" charset="0"/>
                <a:cs typeface="Arial" pitchFamily="34" charset="0"/>
              </a:rPr>
              <a:t>Ayırt etme fonksiyonu</a:t>
            </a:r>
          </a:p>
          <a:p>
            <a:pPr marL="514350" indent="-514350" algn="ctr">
              <a:buFont typeface="Wingdings" pitchFamily="2" charset="2"/>
              <a:buChar char="ü"/>
            </a:pPr>
            <a:r>
              <a:rPr lang="tr-TR" sz="2800" b="1" dirty="0" smtClean="0">
                <a:solidFill>
                  <a:srgbClr val="002060"/>
                </a:solidFill>
                <a:latin typeface="Arial" pitchFamily="34" charset="0"/>
                <a:cs typeface="Arial" pitchFamily="34" charset="0"/>
              </a:rPr>
              <a:t>Kaynak gösterme fonksiyonu</a:t>
            </a:r>
          </a:p>
          <a:p>
            <a:pPr marL="514350" indent="-514350" algn="ctr">
              <a:buFont typeface="Wingdings" pitchFamily="2" charset="2"/>
              <a:buChar char="ü"/>
            </a:pPr>
            <a:r>
              <a:rPr lang="tr-TR" sz="2800" b="1" dirty="0" smtClean="0">
                <a:solidFill>
                  <a:srgbClr val="002060"/>
                </a:solidFill>
                <a:latin typeface="Arial" pitchFamily="34" charset="0"/>
                <a:cs typeface="Arial" pitchFamily="34" charset="0"/>
              </a:rPr>
              <a:t>Garanti fonksiyonu</a:t>
            </a:r>
          </a:p>
          <a:p>
            <a:pPr marL="514350" indent="-514350" algn="ctr">
              <a:buFont typeface="Wingdings" pitchFamily="2" charset="2"/>
              <a:buChar char="ü"/>
            </a:pPr>
            <a:r>
              <a:rPr lang="tr-TR" sz="2800" b="1" dirty="0" smtClean="0">
                <a:solidFill>
                  <a:srgbClr val="002060"/>
                </a:solidFill>
                <a:latin typeface="Arial" pitchFamily="34" charset="0"/>
                <a:cs typeface="Arial" pitchFamily="34" charset="0"/>
              </a:rPr>
              <a:t>Himaye fonksiyonu</a:t>
            </a:r>
          </a:p>
          <a:p>
            <a:pPr marL="514350" indent="-514350" algn="ctr">
              <a:buFont typeface="Wingdings" pitchFamily="2" charset="2"/>
              <a:buChar char="ü"/>
            </a:pPr>
            <a:r>
              <a:rPr lang="tr-TR" sz="2800" b="1" dirty="0" smtClean="0">
                <a:solidFill>
                  <a:srgbClr val="002060"/>
                </a:solidFill>
                <a:latin typeface="Arial" pitchFamily="34" charset="0"/>
                <a:cs typeface="Arial" pitchFamily="34" charset="0"/>
              </a:rPr>
              <a:t>Reklam fonksiyonu dur.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lstStyle/>
          <a:p>
            <a:r>
              <a:rPr lang="tr-TR" sz="3200" b="1" dirty="0" smtClean="0">
                <a:solidFill>
                  <a:srgbClr val="FF0000"/>
                </a:solidFill>
                <a:latin typeface="Arial" pitchFamily="34" charset="0"/>
                <a:cs typeface="Arial" pitchFamily="34" charset="0"/>
              </a:rPr>
              <a:t>Markanın Fonksiyonları</a:t>
            </a:r>
            <a:endParaRPr lang="tr-TR" sz="3200" b="1" dirty="0">
              <a:solidFill>
                <a:srgbClr val="FF0000"/>
              </a:solidFill>
              <a:latin typeface="Arial" pitchFamily="34" charset="0"/>
              <a:cs typeface="Arial" pitchFamily="34" charset="0"/>
            </a:endParaRPr>
          </a:p>
        </p:txBody>
      </p:sp>
      <p:sp>
        <p:nvSpPr>
          <p:cNvPr id="3" name="2 İçerik Yer Tutucusu"/>
          <p:cNvSpPr>
            <a:spLocks noGrp="1"/>
          </p:cNvSpPr>
          <p:nvPr>
            <p:ph idx="1"/>
          </p:nvPr>
        </p:nvSpPr>
        <p:spPr>
          <a:xfrm>
            <a:off x="251520" y="1063277"/>
            <a:ext cx="8640960" cy="5246043"/>
          </a:xfrm>
        </p:spPr>
        <p:txBody>
          <a:bodyPr>
            <a:noAutofit/>
          </a:bodyPr>
          <a:lstStyle/>
          <a:p>
            <a:pPr marL="514350" indent="-514350" algn="just">
              <a:buFont typeface="+mj-lt"/>
              <a:buAutoNum type="romanUcPeriod"/>
            </a:pPr>
            <a:r>
              <a:rPr lang="tr-TR" sz="2800" b="1" i="1" dirty="0" smtClean="0">
                <a:solidFill>
                  <a:srgbClr val="FF0000"/>
                </a:solidFill>
                <a:latin typeface="Arial" pitchFamily="34" charset="0"/>
                <a:cs typeface="Arial" pitchFamily="34" charset="0"/>
              </a:rPr>
              <a:t>Ayırt Etme Fonksiyonu: </a:t>
            </a:r>
            <a:r>
              <a:rPr lang="tr-TR" sz="2800" b="1" dirty="0" smtClean="0">
                <a:solidFill>
                  <a:srgbClr val="002060"/>
                </a:solidFill>
                <a:latin typeface="Arial" pitchFamily="34" charset="0"/>
                <a:cs typeface="Arial" pitchFamily="34" charset="0"/>
              </a:rPr>
              <a:t>Markanın önde gelen fonksiyonu, üretilen mal ve hizmetleri benzerlerinden ayırt etmeye yaramasıdır. Bu amaca uygun olmayan bir işaretin marka olarak kabul edilmesi mümkün değildir. </a:t>
            </a:r>
          </a:p>
          <a:p>
            <a:pPr marL="514350" indent="-514350" algn="just">
              <a:buFont typeface="+mj-lt"/>
              <a:buAutoNum type="romanUcPeriod"/>
            </a:pPr>
            <a:r>
              <a:rPr lang="tr-TR" sz="2800" b="1" i="1" dirty="0" smtClean="0">
                <a:solidFill>
                  <a:srgbClr val="FF0000"/>
                </a:solidFill>
                <a:latin typeface="Arial" pitchFamily="34" charset="0"/>
                <a:cs typeface="Arial" pitchFamily="34" charset="0"/>
              </a:rPr>
              <a:t>Kaynak Gösterme Fonksiyonu: </a:t>
            </a:r>
            <a:r>
              <a:rPr lang="tr-TR" sz="2800" b="1" dirty="0" smtClean="0">
                <a:solidFill>
                  <a:srgbClr val="002060"/>
                </a:solidFill>
                <a:latin typeface="Arial" pitchFamily="34" charset="0"/>
                <a:cs typeface="Arial" pitchFamily="34" charset="0"/>
              </a:rPr>
              <a:t>Genel olarak kaynak gösterme fonksiyonu, markanın bir mal ya da hizmetin hangi kuruluş ya da üretici tarafından üretildiği, piyasaya sürüldüğü, bazen de nerede ve nasıl üretildiği konularında bilgi verme niteliğine sahip olması olarak tanımlanabilmektedir.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lstStyle/>
          <a:p>
            <a:r>
              <a:rPr lang="tr-TR" sz="3200" b="1" dirty="0" smtClean="0">
                <a:solidFill>
                  <a:srgbClr val="FF0000"/>
                </a:solidFill>
                <a:latin typeface="Arial" pitchFamily="34" charset="0"/>
                <a:cs typeface="Arial" pitchFamily="34" charset="0"/>
              </a:rPr>
              <a:t>Markanın Fonksiyonları</a:t>
            </a:r>
            <a:endParaRPr lang="tr-TR" sz="3200" b="1" dirty="0">
              <a:solidFill>
                <a:srgbClr val="FF0000"/>
              </a:solidFill>
              <a:latin typeface="Arial" pitchFamily="34" charset="0"/>
              <a:cs typeface="Arial" pitchFamily="34" charset="0"/>
            </a:endParaRPr>
          </a:p>
        </p:txBody>
      </p:sp>
      <p:sp>
        <p:nvSpPr>
          <p:cNvPr id="3" name="2 İçerik Yer Tutucusu"/>
          <p:cNvSpPr>
            <a:spLocks noGrp="1"/>
          </p:cNvSpPr>
          <p:nvPr>
            <p:ph idx="1"/>
          </p:nvPr>
        </p:nvSpPr>
        <p:spPr>
          <a:xfrm>
            <a:off x="251520" y="1279301"/>
            <a:ext cx="8640960" cy="4525963"/>
          </a:xfrm>
        </p:spPr>
        <p:txBody>
          <a:bodyPr>
            <a:noAutofit/>
          </a:bodyPr>
          <a:lstStyle/>
          <a:p>
            <a:pPr marL="514350" indent="-514350" algn="just">
              <a:buFont typeface="+mj-lt"/>
              <a:buAutoNum type="romanUcPeriod" startAt="3"/>
            </a:pPr>
            <a:r>
              <a:rPr lang="tr-TR" sz="2800" b="1" i="1" dirty="0" smtClean="0">
                <a:solidFill>
                  <a:srgbClr val="FF0000"/>
                </a:solidFill>
                <a:latin typeface="Arial" pitchFamily="34" charset="0"/>
                <a:cs typeface="Arial" pitchFamily="34" charset="0"/>
              </a:rPr>
              <a:t>Garanti Fonksiyonu: </a:t>
            </a:r>
            <a:r>
              <a:rPr lang="tr-TR" sz="2800" b="1" dirty="0" smtClean="0">
                <a:solidFill>
                  <a:srgbClr val="002060"/>
                </a:solidFill>
                <a:latin typeface="Arial" pitchFamily="34" charset="0"/>
                <a:cs typeface="Arial" pitchFamily="34" charset="0"/>
              </a:rPr>
              <a:t>Tüketici mal ve hizmetinden memnun kaldığı ve güvendiği bir kuruluşun ya da üreticinin ürününü almayı tercih etmektedir. </a:t>
            </a:r>
          </a:p>
          <a:p>
            <a:pPr marL="514350" indent="-514350" algn="just">
              <a:buFont typeface="+mj-lt"/>
              <a:buAutoNum type="romanUcPeriod" startAt="3"/>
            </a:pPr>
            <a:r>
              <a:rPr lang="tr-TR" sz="2800" b="1" i="1" dirty="0" smtClean="0">
                <a:solidFill>
                  <a:srgbClr val="FF0000"/>
                </a:solidFill>
                <a:latin typeface="Arial" pitchFamily="34" charset="0"/>
                <a:cs typeface="Arial" pitchFamily="34" charset="0"/>
              </a:rPr>
              <a:t>Himaye Fonksiyonu</a:t>
            </a:r>
            <a:r>
              <a:rPr lang="tr-TR" sz="2800" b="1" dirty="0" smtClean="0">
                <a:solidFill>
                  <a:srgbClr val="FF0000"/>
                </a:solidFill>
                <a:latin typeface="Arial" pitchFamily="34" charset="0"/>
                <a:cs typeface="Arial" pitchFamily="34" charset="0"/>
              </a:rPr>
              <a:t>: </a:t>
            </a:r>
            <a:r>
              <a:rPr lang="tr-TR" sz="2800" b="1" dirty="0" smtClean="0">
                <a:solidFill>
                  <a:srgbClr val="002060"/>
                </a:solidFill>
                <a:latin typeface="Arial" pitchFamily="34" charset="0"/>
                <a:cs typeface="Arial" pitchFamily="34" charset="0"/>
              </a:rPr>
              <a:t>Markanın himaye fonksiyonu sayesinde mal ve hizmetini belli bir kalitede üreten veya piyasaya arz eden müteşebbis, markalı mal ve hizmetin başka mal ve hizmetlerle karışması gibi muhtemel tüm tehlikelerden korunmuş olacaktır. </a:t>
            </a:r>
          </a:p>
          <a:p>
            <a:pPr marL="514350" indent="-514350" algn="just">
              <a:buFont typeface="+mj-lt"/>
              <a:buAutoNum type="romanUcPeriod" startAt="3"/>
            </a:pPr>
            <a:endParaRPr lang="tr-TR" sz="2800" b="1" dirty="0">
              <a:solidFill>
                <a:srgbClr val="00206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1"/>
            <a:ext cx="8229600" cy="4205064"/>
          </a:xfrm>
        </p:spPr>
        <p:txBody>
          <a:bodyPr>
            <a:normAutofit fontScale="70000" lnSpcReduction="20000"/>
          </a:bodyPr>
          <a:lstStyle/>
          <a:p>
            <a:pPr>
              <a:buNone/>
            </a:pPr>
            <a:endParaRPr lang="tr-TR" dirty="0" smtClean="0"/>
          </a:p>
          <a:p>
            <a:pPr marL="857250" indent="-857250" algn="just">
              <a:buFont typeface="+mj-lt"/>
              <a:buAutoNum type="romanUcPeriod" startAt="5"/>
            </a:pPr>
            <a:r>
              <a:rPr lang="tr-TR" sz="4000" b="1" i="1" dirty="0" smtClean="0">
                <a:solidFill>
                  <a:srgbClr val="FF0000"/>
                </a:solidFill>
                <a:latin typeface="Arial" pitchFamily="34" charset="0"/>
                <a:cs typeface="Arial" pitchFamily="34" charset="0"/>
              </a:rPr>
              <a:t>Reklam Fonksiyonu: </a:t>
            </a:r>
            <a:r>
              <a:rPr lang="tr-TR" sz="4000" b="1" dirty="0" smtClean="0">
                <a:solidFill>
                  <a:srgbClr val="002060"/>
                </a:solidFill>
                <a:latin typeface="Arial" pitchFamily="34" charset="0"/>
                <a:cs typeface="Arial" pitchFamily="34" charset="0"/>
              </a:rPr>
              <a:t>Markalı mal ve hizmetler, reklam aracılığıyla üretildiği yerlerden çok uzak yerlerde bile tanınma ve bilinme imkanına kavuşurlar. Tüketicilerin mal ve hizmet alımı yaparlarken, tercihlerini çoğunlukla markaya bağlı olarak yapmaları nedeniyle, marka seçimi yapılırken halkın zihnine kolay girebilen, basit, kısa ve kolay okunup yazılabilen şekil ve isimlerin tercih edilmesi büyük önem taşımaktadır.</a:t>
            </a:r>
          </a:p>
          <a:p>
            <a:pPr algn="just"/>
            <a:endParaRPr lang="tr-TR" dirty="0"/>
          </a:p>
        </p:txBody>
      </p:sp>
      <p:sp>
        <p:nvSpPr>
          <p:cNvPr id="5" name="1 Başlık"/>
          <p:cNvSpPr>
            <a:spLocks noGrp="1"/>
          </p:cNvSpPr>
          <p:nvPr>
            <p:ph type="title"/>
          </p:nvPr>
        </p:nvSpPr>
        <p:spPr>
          <a:xfrm>
            <a:off x="457200" y="274638"/>
            <a:ext cx="8229600" cy="562074"/>
          </a:xfrm>
        </p:spPr>
        <p:txBody>
          <a:bodyPr/>
          <a:lstStyle/>
          <a:p>
            <a:r>
              <a:rPr lang="tr-TR" sz="3200" b="1" dirty="0" smtClean="0">
                <a:solidFill>
                  <a:srgbClr val="FF0000"/>
                </a:solidFill>
                <a:latin typeface="Arial" pitchFamily="34" charset="0"/>
                <a:cs typeface="Arial" pitchFamily="34" charset="0"/>
              </a:rPr>
              <a:t>Markanın Fonksiyonları</a:t>
            </a:r>
            <a:endParaRPr lang="tr-TR" sz="3200" b="1" dirty="0">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402841" y="3657191"/>
            <a:ext cx="3394720" cy="490066"/>
          </a:xfrm>
        </p:spPr>
        <p:txBody>
          <a:bodyPr/>
          <a:lstStyle/>
          <a:p>
            <a:r>
              <a:rPr lang="en-US" sz="3200" b="1" dirty="0" err="1">
                <a:solidFill>
                  <a:srgbClr val="FF0000"/>
                </a:solidFill>
                <a:latin typeface="Arial" pitchFamily="34" charset="0"/>
                <a:cs typeface="Arial" pitchFamily="34" charset="0"/>
              </a:rPr>
              <a:t>Kimleri</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etkiler</a:t>
            </a:r>
            <a:r>
              <a:rPr lang="en-US" sz="3200" b="1" dirty="0">
                <a:solidFill>
                  <a:srgbClr val="FF0000"/>
                </a:solidFill>
                <a:latin typeface="Arial" pitchFamily="34" charset="0"/>
                <a:cs typeface="Arial" pitchFamily="34" charset="0"/>
              </a:rPr>
              <a:t>?</a:t>
            </a:r>
          </a:p>
        </p:txBody>
      </p:sp>
      <p:graphicFrame>
        <p:nvGraphicFramePr>
          <p:cNvPr id="4" name="Diagram 3"/>
          <p:cNvGraphicFramePr/>
          <p:nvPr>
            <p:extLst>
              <p:ext uri="{D42A27DB-BD31-4B8C-83A1-F6EECF244321}">
                <p14:modId xmlns:p14="http://schemas.microsoft.com/office/powerpoint/2010/main" val="250601720"/>
              </p:ext>
            </p:extLst>
          </p:nvPr>
        </p:nvGraphicFramePr>
        <p:xfrm>
          <a:off x="0" y="144016"/>
          <a:ext cx="8892480"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7"/>
          <p:cNvGrpSpPr/>
          <p:nvPr/>
        </p:nvGrpSpPr>
        <p:grpSpPr>
          <a:xfrm>
            <a:off x="6444208" y="5162161"/>
            <a:ext cx="2498319" cy="1507199"/>
            <a:chOff x="356613" y="4619972"/>
            <a:chExt cx="3135746" cy="1842900"/>
          </a:xfrm>
        </p:grpSpPr>
        <p:sp>
          <p:nvSpPr>
            <p:cNvPr id="5" name="TextBox 4"/>
            <p:cNvSpPr txBox="1"/>
            <p:nvPr/>
          </p:nvSpPr>
          <p:spPr>
            <a:xfrm>
              <a:off x="809965" y="4619972"/>
              <a:ext cx="2632095" cy="639758"/>
            </a:xfrm>
            <a:prstGeom prst="rect">
              <a:avLst/>
            </a:prstGeom>
            <a:noFill/>
          </p:spPr>
          <p:txBody>
            <a:bodyPr wrap="none" rtlCol="0">
              <a:spAutoFit/>
            </a:bodyPr>
            <a:lstStyle/>
            <a:p>
              <a:r>
                <a:rPr lang="en-US" sz="1400" b="1" dirty="0" err="1" smtClean="0"/>
                <a:t>Ürün</a:t>
              </a:r>
              <a:r>
                <a:rPr lang="en-US" sz="1400" b="1" dirty="0" smtClean="0"/>
                <a:t> / </a:t>
              </a:r>
              <a:r>
                <a:rPr lang="en-US" sz="1400" b="1" dirty="0" err="1" smtClean="0"/>
                <a:t>hizmet</a:t>
              </a:r>
              <a:r>
                <a:rPr lang="en-US" sz="1400" b="1" dirty="0" smtClean="0"/>
                <a:t> </a:t>
              </a:r>
              <a:r>
                <a:rPr lang="en-US" sz="1400" b="1" dirty="0" err="1" smtClean="0"/>
                <a:t>markası</a:t>
              </a:r>
              <a:r>
                <a:rPr lang="en-US" sz="1400" b="1" dirty="0" smtClean="0"/>
                <a:t> </a:t>
              </a:r>
            </a:p>
            <a:p>
              <a:r>
                <a:rPr lang="en-US" sz="1400" b="1" dirty="0" err="1" smtClean="0"/>
                <a:t>etkisi</a:t>
              </a:r>
              <a:r>
                <a:rPr lang="en-US" sz="1400" b="1" dirty="0" smtClean="0"/>
                <a:t> </a:t>
              </a:r>
              <a:r>
                <a:rPr lang="en-US" sz="1400" b="1" dirty="0" err="1" smtClean="0"/>
                <a:t>yüksek</a:t>
              </a:r>
              <a:endParaRPr lang="en-US" sz="1400" b="1" dirty="0" smtClean="0"/>
            </a:p>
          </p:txBody>
        </p:sp>
        <p:sp>
          <p:nvSpPr>
            <p:cNvPr id="6" name="Oval 5"/>
            <p:cNvSpPr/>
            <p:nvPr/>
          </p:nvSpPr>
          <p:spPr>
            <a:xfrm>
              <a:off x="356613" y="4739248"/>
              <a:ext cx="385232" cy="385232"/>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56613" y="5341417"/>
              <a:ext cx="385232" cy="3852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56613" y="5927335"/>
              <a:ext cx="385232" cy="385232"/>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09965" y="5204748"/>
              <a:ext cx="2348437" cy="639758"/>
            </a:xfrm>
            <a:prstGeom prst="rect">
              <a:avLst/>
            </a:prstGeom>
          </p:spPr>
          <p:txBody>
            <a:bodyPr wrap="square">
              <a:spAutoFit/>
            </a:bodyPr>
            <a:lstStyle/>
            <a:p>
              <a:r>
                <a:rPr lang="en-US" sz="1400" b="1" dirty="0" err="1"/>
                <a:t>Kurum</a:t>
              </a:r>
              <a:r>
                <a:rPr lang="en-US" sz="1400" b="1" dirty="0"/>
                <a:t> </a:t>
              </a:r>
              <a:r>
                <a:rPr lang="en-US" sz="1400" b="1" dirty="0" err="1"/>
                <a:t>markası</a:t>
              </a:r>
              <a:r>
                <a:rPr lang="en-US" sz="1400" b="1" dirty="0"/>
                <a:t> </a:t>
              </a:r>
              <a:endParaRPr lang="en-US" sz="1400" b="1" dirty="0" smtClean="0"/>
            </a:p>
            <a:p>
              <a:r>
                <a:rPr lang="en-US" sz="1400" b="1" dirty="0" err="1" smtClean="0"/>
                <a:t>etkisi</a:t>
              </a:r>
              <a:r>
                <a:rPr lang="en-US" sz="1400" b="1" dirty="0" smtClean="0"/>
                <a:t> </a:t>
              </a:r>
              <a:r>
                <a:rPr lang="en-US" sz="1400" b="1" dirty="0" err="1" smtClean="0"/>
                <a:t>yüksek</a:t>
              </a:r>
              <a:endParaRPr lang="en-US" sz="1400" b="1" dirty="0"/>
            </a:p>
          </p:txBody>
        </p:sp>
        <p:sp>
          <p:nvSpPr>
            <p:cNvPr id="10" name="Rectangle 9"/>
            <p:cNvSpPr/>
            <p:nvPr/>
          </p:nvSpPr>
          <p:spPr>
            <a:xfrm>
              <a:off x="809965" y="5823114"/>
              <a:ext cx="2682394" cy="639758"/>
            </a:xfrm>
            <a:prstGeom prst="rect">
              <a:avLst/>
            </a:prstGeom>
          </p:spPr>
          <p:txBody>
            <a:bodyPr wrap="none">
              <a:spAutoFit/>
            </a:bodyPr>
            <a:lstStyle/>
            <a:p>
              <a:r>
                <a:rPr lang="en-US" sz="1400" b="1" dirty="0"/>
                <a:t>Hem </a:t>
              </a:r>
              <a:r>
                <a:rPr lang="en-US" sz="1400" b="1" dirty="0" err="1" smtClean="0"/>
                <a:t>ürün</a:t>
              </a:r>
              <a:r>
                <a:rPr lang="en-US" sz="1400" b="1" dirty="0" smtClean="0"/>
                <a:t>, hem </a:t>
              </a:r>
              <a:r>
                <a:rPr lang="en-US" sz="1400" b="1" dirty="0" err="1"/>
                <a:t>kurum</a:t>
              </a:r>
              <a:r>
                <a:rPr lang="en-US" sz="1400" b="1" dirty="0"/>
                <a:t> </a:t>
              </a:r>
              <a:endParaRPr lang="en-US" sz="1400" b="1" dirty="0" smtClean="0"/>
            </a:p>
            <a:p>
              <a:r>
                <a:rPr lang="en-US" sz="1400" b="1" dirty="0" err="1"/>
                <a:t>m</a:t>
              </a:r>
              <a:r>
                <a:rPr lang="en-US" sz="1400" b="1" dirty="0" err="1" smtClean="0"/>
                <a:t>arkası</a:t>
              </a:r>
              <a:r>
                <a:rPr lang="en-US" sz="1400" b="1" dirty="0" smtClean="0"/>
                <a:t> </a:t>
              </a:r>
              <a:r>
                <a:rPr lang="en-US" sz="1400" b="1" dirty="0" err="1" smtClean="0"/>
                <a:t>etkisi</a:t>
              </a:r>
              <a:r>
                <a:rPr lang="en-US" sz="1400" b="1" dirty="0" smtClean="0"/>
                <a:t> </a:t>
              </a:r>
              <a:r>
                <a:rPr lang="en-US" sz="1400" b="1" dirty="0" err="1"/>
                <a:t>yüksek</a:t>
              </a:r>
              <a:endParaRPr lang="en-US" sz="1400" b="1" dirty="0"/>
            </a:p>
          </p:txBody>
        </p:sp>
        <p:cxnSp>
          <p:nvCxnSpPr>
            <p:cNvPr id="13" name="Straight Connector 12"/>
            <p:cNvCxnSpPr/>
            <p:nvPr/>
          </p:nvCxnSpPr>
          <p:spPr>
            <a:xfrm>
              <a:off x="356613" y="5204748"/>
              <a:ext cx="249850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56613" y="5834457"/>
              <a:ext cx="249850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56613" y="4631314"/>
              <a:ext cx="249850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56613" y="6457344"/>
              <a:ext cx="249850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6720056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438846" y="3466827"/>
            <a:ext cx="3610744" cy="490066"/>
          </a:xfrm>
        </p:spPr>
        <p:txBody>
          <a:bodyPr/>
          <a:lstStyle/>
          <a:p>
            <a:r>
              <a:rPr lang="tr-TR" sz="3200" b="1" dirty="0">
                <a:solidFill>
                  <a:srgbClr val="FF0000"/>
                </a:solidFill>
                <a:latin typeface="Arial" pitchFamily="34" charset="0"/>
                <a:cs typeface="Arial" pitchFamily="34" charset="0"/>
              </a:rPr>
              <a:t>Nasıl oluşur?</a:t>
            </a:r>
            <a:endParaRPr lang="en-US" sz="3200" b="1" dirty="0">
              <a:solidFill>
                <a:srgbClr val="FF0000"/>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547929809"/>
              </p:ext>
            </p:extLst>
          </p:nvPr>
        </p:nvGraphicFramePr>
        <p:xfrm>
          <a:off x="0" y="332656"/>
          <a:ext cx="9071992"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2557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fontScale="90000"/>
          </a:bodyPr>
          <a:lstStyle/>
          <a:p>
            <a:r>
              <a:rPr lang="tr-TR" sz="3200" b="1" dirty="0" smtClean="0">
                <a:solidFill>
                  <a:srgbClr val="FF0000"/>
                </a:solidFill>
                <a:latin typeface="Arial" pitchFamily="34" charset="0"/>
                <a:cs typeface="Arial" pitchFamily="34" charset="0"/>
              </a:rPr>
              <a:t>Marka Sadakati Oluşum Süreci</a:t>
            </a:r>
            <a:endParaRPr lang="tr-TR" sz="3200" b="1" dirty="0">
              <a:solidFill>
                <a:srgbClr val="FF0000"/>
              </a:solidFill>
              <a:latin typeface="Arial" pitchFamily="34" charset="0"/>
              <a:cs typeface="Arial" pitchFamily="34" charset="0"/>
            </a:endParaRPr>
          </a:p>
        </p:txBody>
      </p:sp>
      <p:sp>
        <p:nvSpPr>
          <p:cNvPr id="3" name="2 İçerik Yer Tutucusu"/>
          <p:cNvSpPr>
            <a:spLocks noGrp="1"/>
          </p:cNvSpPr>
          <p:nvPr>
            <p:ph idx="1"/>
          </p:nvPr>
        </p:nvSpPr>
        <p:spPr>
          <a:xfrm>
            <a:off x="179512" y="1412776"/>
            <a:ext cx="8712968" cy="4608512"/>
          </a:xfrm>
        </p:spPr>
        <p:txBody>
          <a:bodyPr>
            <a:noAutofit/>
          </a:bodyPr>
          <a:lstStyle/>
          <a:p>
            <a:pPr algn="just">
              <a:buNone/>
            </a:pPr>
            <a:r>
              <a:rPr lang="tr-TR" sz="2800" b="1" i="1" dirty="0" smtClean="0">
                <a:solidFill>
                  <a:srgbClr val="FF0000"/>
                </a:solidFill>
                <a:latin typeface="Arial" pitchFamily="34" charset="0"/>
                <a:cs typeface="Arial" pitchFamily="34" charset="0"/>
              </a:rPr>
              <a:t>Birinci Aşama:</a:t>
            </a:r>
            <a:r>
              <a:rPr lang="tr-TR" sz="2800" b="1" i="1" dirty="0" smtClean="0">
                <a:solidFill>
                  <a:srgbClr val="002060"/>
                </a:solidFill>
                <a:latin typeface="Arial" pitchFamily="34" charset="0"/>
                <a:cs typeface="Arial" pitchFamily="34" charset="0"/>
              </a:rPr>
              <a:t> </a:t>
            </a:r>
            <a:r>
              <a:rPr lang="tr-TR" sz="2800" b="1" dirty="0" smtClean="0">
                <a:solidFill>
                  <a:srgbClr val="002060"/>
                </a:solidFill>
                <a:latin typeface="Arial" pitchFamily="34" charset="0"/>
                <a:cs typeface="Arial" pitchFamily="34" charset="0"/>
              </a:rPr>
              <a:t>İlk aşamada, tüketici belirli bir ürün grubundaki her markayı aynı düzeyde algılar. Markayı diğer markalardan ayırmaz. </a:t>
            </a:r>
          </a:p>
          <a:p>
            <a:pPr algn="just">
              <a:buNone/>
            </a:pPr>
            <a:r>
              <a:rPr lang="tr-TR" sz="2800" b="1" i="1" dirty="0" smtClean="0">
                <a:solidFill>
                  <a:srgbClr val="FF0000"/>
                </a:solidFill>
                <a:latin typeface="Arial" pitchFamily="34" charset="0"/>
                <a:cs typeface="Arial" pitchFamily="34" charset="0"/>
              </a:rPr>
              <a:t>İkinci Aşama: </a:t>
            </a:r>
            <a:r>
              <a:rPr lang="tr-TR" sz="2800" b="1" dirty="0" smtClean="0">
                <a:solidFill>
                  <a:srgbClr val="002060"/>
                </a:solidFill>
                <a:latin typeface="Arial" pitchFamily="34" charset="0"/>
                <a:cs typeface="Arial" pitchFamily="34" charset="0"/>
              </a:rPr>
              <a:t>Bu aşamada tüketici markanın varlığını farkına varır. Markayı fark ederek denemek üzere satın alır. </a:t>
            </a:r>
          </a:p>
          <a:p>
            <a:pPr algn="just">
              <a:buNone/>
            </a:pPr>
            <a:r>
              <a:rPr lang="tr-TR" sz="2800" b="1" i="1" dirty="0" smtClean="0">
                <a:solidFill>
                  <a:srgbClr val="FF0000"/>
                </a:solidFill>
                <a:latin typeface="Arial" pitchFamily="34" charset="0"/>
                <a:cs typeface="Arial" pitchFamily="34" charset="0"/>
              </a:rPr>
              <a:t>Üçüncü Aşama:</a:t>
            </a:r>
            <a:r>
              <a:rPr lang="tr-TR" sz="2800" b="1" dirty="0" smtClean="0">
                <a:solidFill>
                  <a:srgbClr val="FF0000"/>
                </a:solidFill>
                <a:latin typeface="Arial" pitchFamily="34" charset="0"/>
                <a:cs typeface="Arial" pitchFamily="34" charset="0"/>
              </a:rPr>
              <a:t> </a:t>
            </a:r>
            <a:r>
              <a:rPr lang="tr-TR" sz="2800" b="1" dirty="0" smtClean="0">
                <a:solidFill>
                  <a:srgbClr val="002060"/>
                </a:solidFill>
                <a:latin typeface="Arial" pitchFamily="34" charset="0"/>
                <a:cs typeface="Arial" pitchFamily="34" charset="0"/>
              </a:rPr>
              <a:t>Tüketici ikinci kez satın alma davranışında bulunur.  Eğer markaya yönelik ilk olumlu algısı devam ederse markaya güven duymaya başlar.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ChangeArrowheads="1"/>
          </p:cNvSpPr>
          <p:nvPr/>
        </p:nvSpPr>
        <p:spPr bwMode="auto">
          <a:xfrm>
            <a:off x="323850" y="1628329"/>
            <a:ext cx="8496300" cy="403291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342900" indent="-342900" algn="ctr">
              <a:spcBef>
                <a:spcPct val="20000"/>
              </a:spcBef>
            </a:pPr>
            <a:r>
              <a:rPr lang="tr-TR" sz="4000" b="1" dirty="0" smtClean="0">
                <a:solidFill>
                  <a:srgbClr val="002060"/>
                </a:solidFill>
                <a:latin typeface="Arial" pitchFamily="34" charset="0"/>
                <a:cs typeface="Arial" pitchFamily="34" charset="0"/>
              </a:rPr>
              <a:t>“Bilmediği halde bilirim sanmak: düşüncelerimizin bütün yanılmalarının ardında yatan sebep budur.”</a:t>
            </a:r>
          </a:p>
          <a:p>
            <a:pPr marL="342900" indent="-342900" algn="ctr">
              <a:spcBef>
                <a:spcPct val="20000"/>
              </a:spcBef>
            </a:pPr>
            <a:endParaRPr lang="tr-TR" sz="4000" b="1" dirty="0" smtClean="0">
              <a:solidFill>
                <a:srgbClr val="002060"/>
              </a:solidFill>
              <a:latin typeface="Arial" pitchFamily="34" charset="0"/>
              <a:cs typeface="Arial" pitchFamily="34" charset="0"/>
            </a:endParaRPr>
          </a:p>
          <a:p>
            <a:pPr marL="342900" indent="-342900" algn="ctr">
              <a:spcBef>
                <a:spcPct val="20000"/>
              </a:spcBef>
            </a:pPr>
            <a:r>
              <a:rPr lang="tr-TR" sz="4000" b="1" dirty="0" smtClean="0">
                <a:solidFill>
                  <a:srgbClr val="FF0000"/>
                </a:solidFill>
                <a:latin typeface="Arial" pitchFamily="34" charset="0"/>
                <a:cs typeface="Arial" pitchFamily="34" charset="0"/>
              </a:rPr>
              <a:t>PLATON</a:t>
            </a:r>
            <a:endParaRPr lang="tr-TR" sz="40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fontScale="90000"/>
          </a:bodyPr>
          <a:lstStyle/>
          <a:p>
            <a:r>
              <a:rPr lang="tr-TR" sz="3200" b="1" dirty="0" smtClean="0">
                <a:solidFill>
                  <a:srgbClr val="FF0000"/>
                </a:solidFill>
                <a:latin typeface="Arial" pitchFamily="34" charset="0"/>
                <a:cs typeface="Arial" pitchFamily="34" charset="0"/>
              </a:rPr>
              <a:t>Marka Sadakati Oluşum Süreci</a:t>
            </a:r>
            <a:endParaRPr lang="tr-TR" sz="3200" b="1" dirty="0">
              <a:solidFill>
                <a:srgbClr val="FF0000"/>
              </a:solidFill>
              <a:latin typeface="Arial" pitchFamily="34" charset="0"/>
              <a:cs typeface="Arial" pitchFamily="34" charset="0"/>
            </a:endParaRPr>
          </a:p>
        </p:txBody>
      </p:sp>
      <p:sp>
        <p:nvSpPr>
          <p:cNvPr id="3" name="2 İçerik Yer Tutucusu"/>
          <p:cNvSpPr>
            <a:spLocks noGrp="1"/>
          </p:cNvSpPr>
          <p:nvPr>
            <p:ph idx="1"/>
          </p:nvPr>
        </p:nvSpPr>
        <p:spPr>
          <a:xfrm>
            <a:off x="251520" y="1700808"/>
            <a:ext cx="8712968" cy="3312368"/>
          </a:xfrm>
        </p:spPr>
        <p:txBody>
          <a:bodyPr>
            <a:noAutofit/>
          </a:bodyPr>
          <a:lstStyle/>
          <a:p>
            <a:pPr algn="just">
              <a:buNone/>
            </a:pPr>
            <a:r>
              <a:rPr lang="tr-TR" sz="2800" b="1" i="1" dirty="0" smtClean="0">
                <a:solidFill>
                  <a:srgbClr val="FF0000"/>
                </a:solidFill>
                <a:latin typeface="Arial" pitchFamily="34" charset="0"/>
                <a:cs typeface="Arial" pitchFamily="34" charset="0"/>
              </a:rPr>
              <a:t>Dördüncü Aşama: </a:t>
            </a:r>
            <a:r>
              <a:rPr lang="tr-TR" sz="2800" b="1" dirty="0" smtClean="0">
                <a:solidFill>
                  <a:srgbClr val="002060"/>
                </a:solidFill>
                <a:latin typeface="Arial" pitchFamily="34" charset="0"/>
                <a:cs typeface="Arial" pitchFamily="34" charset="0"/>
              </a:rPr>
              <a:t>Dördüncü aşamada reklam iletişimi son derece etkilidir. Reklam iletişimi ile tüketici ve marka arasında duygusal bir bağ kurulmaya çalışılır. </a:t>
            </a:r>
          </a:p>
          <a:p>
            <a:pPr algn="just">
              <a:buNone/>
            </a:pPr>
            <a:r>
              <a:rPr lang="tr-TR" sz="2800" b="1" i="1" dirty="0" smtClean="0">
                <a:solidFill>
                  <a:srgbClr val="FF0000"/>
                </a:solidFill>
                <a:latin typeface="Arial" pitchFamily="34" charset="0"/>
                <a:cs typeface="Arial" pitchFamily="34" charset="0"/>
              </a:rPr>
              <a:t>Beşinci Aşama: </a:t>
            </a:r>
            <a:r>
              <a:rPr lang="tr-TR" sz="2800" b="1" dirty="0" smtClean="0">
                <a:solidFill>
                  <a:srgbClr val="002060"/>
                </a:solidFill>
                <a:latin typeface="Arial" pitchFamily="34" charset="0"/>
                <a:cs typeface="Arial" pitchFamily="34" charset="0"/>
              </a:rPr>
              <a:t>Son aşamada birey o markayı kullanmaktan son derece hoşnuttur. Marka sadakati gerçekleşmiştir. </a:t>
            </a:r>
            <a:endParaRPr lang="tr-TR" sz="2800" b="1" dirty="0">
              <a:solidFill>
                <a:srgbClr val="00206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323528" y="2420888"/>
            <a:ext cx="8568952" cy="1872208"/>
          </a:xfrm>
          <a:prstGeom prst="rect">
            <a:avLst/>
          </a:prstGeom>
          <a:noFill/>
          <a:ln w="9525">
            <a:noFill/>
            <a:miter lim="800000"/>
            <a:headEnd/>
            <a:tailEnd/>
          </a:ln>
        </p:spPr>
        <p:txBody>
          <a:bodyPr/>
          <a:lstStyle/>
          <a:p>
            <a:pPr algn="ctr">
              <a:lnSpc>
                <a:spcPct val="150000"/>
              </a:lnSpc>
              <a:spcBef>
                <a:spcPct val="20000"/>
              </a:spcBef>
            </a:pPr>
            <a:r>
              <a:rPr lang="tr-TR" sz="4000" b="1" dirty="0" smtClean="0">
                <a:solidFill>
                  <a:srgbClr val="FF0000"/>
                </a:solidFill>
              </a:rPr>
              <a:t>Marka’nın Üretici ve </a:t>
            </a:r>
            <a:r>
              <a:rPr lang="tr-TR" sz="4000" b="1" dirty="0" err="1" smtClean="0">
                <a:solidFill>
                  <a:srgbClr val="FF0000"/>
                </a:solidFill>
              </a:rPr>
              <a:t>Tüketici'ye</a:t>
            </a:r>
            <a:r>
              <a:rPr lang="tr-TR" sz="4000" b="1" dirty="0" smtClean="0">
                <a:solidFill>
                  <a:srgbClr val="FF0000"/>
                </a:solidFill>
              </a:rPr>
              <a:t> Yararları</a:t>
            </a:r>
            <a:endParaRPr lang="tr-TR" sz="4000" dirty="0">
              <a:solidFill>
                <a:srgbClr val="FF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auto">
          <a:xfrm>
            <a:off x="179512" y="980728"/>
            <a:ext cx="8712968" cy="5544616"/>
          </a:xfrm>
          <a:prstGeom prst="rect">
            <a:avLst/>
          </a:prstGeom>
          <a:noFill/>
          <a:ln w="9525">
            <a:noFill/>
            <a:miter lim="800000"/>
            <a:headEnd/>
            <a:tailEnd/>
          </a:ln>
        </p:spPr>
        <p:txBody>
          <a:bodyPr/>
          <a:lstStyle/>
          <a:p>
            <a:r>
              <a:rPr lang="tr-TR" sz="2800" b="1" dirty="0">
                <a:solidFill>
                  <a:srgbClr val="FF0000"/>
                </a:solidFill>
              </a:rPr>
              <a:t>Markanın üreticiye sunduğu faydalar</a:t>
            </a:r>
            <a:r>
              <a:rPr lang="tr-TR" sz="2800" b="1" dirty="0" smtClean="0">
                <a:solidFill>
                  <a:srgbClr val="FF0000"/>
                </a:solidFill>
              </a:rPr>
              <a:t>:</a:t>
            </a:r>
          </a:p>
          <a:p>
            <a:pPr marL="361950" indent="-361950" algn="just"/>
            <a:r>
              <a:rPr lang="tr-TR" sz="2800" b="1" dirty="0" smtClean="0">
                <a:solidFill>
                  <a:srgbClr val="002060"/>
                </a:solidFill>
              </a:rPr>
              <a:t>1</a:t>
            </a:r>
            <a:r>
              <a:rPr lang="tr-TR" sz="2800" b="1" dirty="0">
                <a:solidFill>
                  <a:srgbClr val="002060"/>
                </a:solidFill>
              </a:rPr>
              <a:t>. Marka, talep yaratmada, işletme isminden ve malın teknik niteliklerinden daha etkilidir. Reklam edilen marka kolaylıkla anımsanır </a:t>
            </a:r>
            <a:r>
              <a:rPr lang="tr-TR" sz="2800" b="1" dirty="0" smtClean="0">
                <a:solidFill>
                  <a:srgbClr val="002060"/>
                </a:solidFill>
              </a:rPr>
              <a:t> </a:t>
            </a:r>
            <a:r>
              <a:rPr lang="tr-TR" sz="2800" b="1" dirty="0">
                <a:solidFill>
                  <a:srgbClr val="002060"/>
                </a:solidFill>
              </a:rPr>
              <a:t>kendin seç al </a:t>
            </a:r>
            <a:r>
              <a:rPr lang="tr-TR" sz="2800" b="1" dirty="0" smtClean="0">
                <a:solidFill>
                  <a:srgbClr val="002060"/>
                </a:solidFill>
              </a:rPr>
              <a:t>yönteminde kolayca tanınıp </a:t>
            </a:r>
            <a:r>
              <a:rPr lang="tr-TR" sz="2800" b="1" dirty="0">
                <a:solidFill>
                  <a:srgbClr val="002060"/>
                </a:solidFill>
              </a:rPr>
              <a:t>alınır</a:t>
            </a:r>
            <a:r>
              <a:rPr lang="tr-TR" sz="2800" b="1" dirty="0" smtClean="0">
                <a:solidFill>
                  <a:srgbClr val="002060"/>
                </a:solidFill>
              </a:rPr>
              <a:t>.</a:t>
            </a:r>
          </a:p>
          <a:p>
            <a:pPr marL="361950" indent="-361950" algn="just"/>
            <a:r>
              <a:rPr lang="tr-TR" sz="2800" b="1" dirty="0" smtClean="0">
                <a:solidFill>
                  <a:srgbClr val="002060"/>
                </a:solidFill>
              </a:rPr>
              <a:t>2. Markanın kullanılması, malı, aracı işletmelere doğru çeker. Tüketiciler belirli markalı bir malı satın almakta direnirlerse, toptancılar ve perakendeciler o malı satmak isterler</a:t>
            </a:r>
          </a:p>
          <a:p>
            <a:pPr marL="361950" indent="-361950" algn="just"/>
            <a:r>
              <a:rPr lang="tr-TR" sz="2800" b="1" dirty="0" smtClean="0">
                <a:solidFill>
                  <a:srgbClr val="002060"/>
                </a:solidFill>
              </a:rPr>
              <a:t>3. Marka, mala bağımlılık yaratır, üreticinin satışlarını düzenli kılar. Üretici, bir ölçüde pazarı denetleme olanağı sağlar, aracıların satış çabalarını izleyebilir.</a:t>
            </a:r>
            <a:endParaRPr lang="tr-TR" sz="2800" b="1" dirty="0">
              <a:solidFill>
                <a:srgbClr val="00206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ChangeArrowheads="1"/>
          </p:cNvSpPr>
          <p:nvPr/>
        </p:nvSpPr>
        <p:spPr bwMode="auto">
          <a:xfrm>
            <a:off x="216917" y="1340768"/>
            <a:ext cx="8747571" cy="4536504"/>
          </a:xfrm>
          <a:prstGeom prst="rect">
            <a:avLst/>
          </a:prstGeom>
          <a:noFill/>
          <a:ln w="9525">
            <a:noFill/>
            <a:miter lim="800000"/>
            <a:headEnd/>
            <a:tailEnd/>
          </a:ln>
        </p:spPr>
        <p:txBody>
          <a:bodyPr/>
          <a:lstStyle/>
          <a:p>
            <a:pPr marL="266700" indent="-266700" algn="just"/>
            <a:r>
              <a:rPr lang="tr-TR" sz="2800" b="1" dirty="0">
                <a:solidFill>
                  <a:srgbClr val="002060"/>
                </a:solidFill>
              </a:rPr>
              <a:t>4.İyi tanınan marka, yeni malların pazara sunulması işi kolaylaştırır. Belirli bir markalı malın nitelikleri ve fiyatıyla ilgili olarak, tüketicilerin kendilerine özgü algıları gelişir ve yeni mallara da bu açıdan bakarlar. Yalnız yeni malın nitelikleri ve fiyatı beklenen ölçülerde değilse, yeni malın başarısını öteki malların satışını da olumsuz yönde etkiler.</a:t>
            </a:r>
          </a:p>
          <a:p>
            <a:pPr marL="266700" indent="-266700" algn="just"/>
            <a:r>
              <a:rPr lang="tr-TR" sz="2800" b="1" dirty="0" smtClean="0">
                <a:solidFill>
                  <a:srgbClr val="002060"/>
                </a:solidFill>
              </a:rPr>
              <a:t>5.Ürünün </a:t>
            </a:r>
            <a:r>
              <a:rPr lang="tr-TR" sz="2800" b="1" dirty="0">
                <a:solidFill>
                  <a:srgbClr val="002060"/>
                </a:solidFill>
              </a:rPr>
              <a:t>değerine değer katarak, bilinirliğine göre daha fazla fiyattan satılmasını sağlar</a:t>
            </a:r>
            <a:r>
              <a:rPr lang="tr-TR" sz="2800" b="1" dirty="0" smtClean="0">
                <a:solidFill>
                  <a:srgbClr val="002060"/>
                </a:solidFill>
              </a:rPr>
              <a:t>.</a:t>
            </a:r>
            <a:endParaRPr lang="tr-TR" sz="2800" b="1" dirty="0">
              <a:solidFill>
                <a:srgbClr val="00206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ChangeArrowheads="1"/>
          </p:cNvSpPr>
          <p:nvPr/>
        </p:nvSpPr>
        <p:spPr bwMode="auto">
          <a:xfrm>
            <a:off x="216917" y="1988840"/>
            <a:ext cx="8747571" cy="3240360"/>
          </a:xfrm>
          <a:prstGeom prst="rect">
            <a:avLst/>
          </a:prstGeom>
          <a:noFill/>
          <a:ln w="9525">
            <a:noFill/>
            <a:miter lim="800000"/>
            <a:headEnd/>
            <a:tailEnd/>
          </a:ln>
        </p:spPr>
        <p:txBody>
          <a:bodyPr/>
          <a:lstStyle/>
          <a:p>
            <a:pPr marL="266700" indent="-266700" algn="just"/>
            <a:r>
              <a:rPr lang="tr-TR" sz="2800" b="1" dirty="0" smtClean="0">
                <a:solidFill>
                  <a:srgbClr val="002060"/>
                </a:solidFill>
              </a:rPr>
              <a:t>6</a:t>
            </a:r>
            <a:r>
              <a:rPr lang="tr-TR" sz="2800" b="1" dirty="0">
                <a:solidFill>
                  <a:srgbClr val="002060"/>
                </a:solidFill>
              </a:rPr>
              <a:t>. Markalar, firmalara itibar sağlarlar. Markalarıyla tanınmış firmalar, markası olmayan firmalara göre daha itibarlıdır.</a:t>
            </a:r>
          </a:p>
          <a:p>
            <a:pPr marL="266700" indent="-266700" algn="just"/>
            <a:r>
              <a:rPr lang="tr-TR" sz="2800" b="1" dirty="0" smtClean="0">
                <a:solidFill>
                  <a:srgbClr val="002060"/>
                </a:solidFill>
              </a:rPr>
              <a:t>7.Markalar</a:t>
            </a:r>
            <a:r>
              <a:rPr lang="tr-TR" sz="2800" b="1" dirty="0">
                <a:solidFill>
                  <a:srgbClr val="002060"/>
                </a:solidFill>
              </a:rPr>
              <a:t>, tescil edilmişse, firmanın ürün ya da hizmetlerinin başkaları tarafından izinsiz kullanılmasını engeller ve yasal yoldan malın korunmasını sağlar.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ChangeArrowheads="1"/>
          </p:cNvSpPr>
          <p:nvPr/>
        </p:nvSpPr>
        <p:spPr bwMode="auto">
          <a:xfrm>
            <a:off x="179512" y="1052736"/>
            <a:ext cx="8891588" cy="5184576"/>
          </a:xfrm>
          <a:prstGeom prst="rect">
            <a:avLst/>
          </a:prstGeom>
          <a:noFill/>
          <a:ln w="9525">
            <a:noFill/>
            <a:miter lim="800000"/>
            <a:headEnd/>
            <a:tailEnd/>
          </a:ln>
        </p:spPr>
        <p:txBody>
          <a:bodyPr/>
          <a:lstStyle/>
          <a:p>
            <a:pPr marL="266700" indent="-266700" algn="just"/>
            <a:r>
              <a:rPr lang="tr-TR" sz="2800" b="1" dirty="0">
                <a:solidFill>
                  <a:srgbClr val="FF0000"/>
                </a:solidFill>
              </a:rPr>
              <a:t>Tüketici </a:t>
            </a:r>
            <a:r>
              <a:rPr lang="tr-TR" sz="2800" b="1" dirty="0" smtClean="0">
                <a:solidFill>
                  <a:srgbClr val="FF0000"/>
                </a:solidFill>
              </a:rPr>
              <a:t>açısından </a:t>
            </a:r>
            <a:r>
              <a:rPr lang="tr-TR" sz="2800" b="1" dirty="0">
                <a:solidFill>
                  <a:srgbClr val="FF0000"/>
                </a:solidFill>
              </a:rPr>
              <a:t>markanın sunduğu faydalar</a:t>
            </a:r>
            <a:r>
              <a:rPr lang="tr-TR" sz="2800" b="1" dirty="0" smtClean="0">
                <a:solidFill>
                  <a:srgbClr val="FF0000"/>
                </a:solidFill>
              </a:rPr>
              <a:t>:</a:t>
            </a:r>
          </a:p>
          <a:p>
            <a:pPr marL="457200" indent="-457200" algn="just">
              <a:buFont typeface="+mj-lt"/>
              <a:buAutoNum type="arabicPeriod"/>
            </a:pPr>
            <a:r>
              <a:rPr lang="tr-TR" sz="2800" b="1" dirty="0" smtClean="0">
                <a:solidFill>
                  <a:srgbClr val="002060"/>
                </a:solidFill>
              </a:rPr>
              <a:t>Tüketicinin </a:t>
            </a:r>
            <a:r>
              <a:rPr lang="tr-TR" sz="2800" b="1" dirty="0">
                <a:solidFill>
                  <a:srgbClr val="002060"/>
                </a:solidFill>
              </a:rPr>
              <a:t>ürünleri kolayca tanıması ve ayırt etmesini sağlar.</a:t>
            </a:r>
          </a:p>
          <a:p>
            <a:pPr marL="457200" indent="-457200" algn="just">
              <a:buFont typeface="+mj-lt"/>
              <a:buAutoNum type="arabicPeriod"/>
            </a:pPr>
            <a:r>
              <a:rPr lang="tr-TR" sz="2800" b="1" dirty="0" smtClean="0">
                <a:solidFill>
                  <a:srgbClr val="002060"/>
                </a:solidFill>
              </a:rPr>
              <a:t>Markalı </a:t>
            </a:r>
            <a:r>
              <a:rPr lang="tr-TR" sz="2800" b="1" dirty="0">
                <a:solidFill>
                  <a:srgbClr val="002060"/>
                </a:solidFill>
              </a:rPr>
              <a:t>ürünler belirli bir kalite ve garanti </a:t>
            </a:r>
            <a:r>
              <a:rPr lang="tr-TR" sz="2800" b="1" dirty="0" smtClean="0">
                <a:solidFill>
                  <a:srgbClr val="002060"/>
                </a:solidFill>
              </a:rPr>
              <a:t>güvencesi sunar</a:t>
            </a:r>
            <a:r>
              <a:rPr lang="tr-TR" sz="2800" b="1" dirty="0">
                <a:solidFill>
                  <a:srgbClr val="002060"/>
                </a:solidFill>
              </a:rPr>
              <a:t>.</a:t>
            </a:r>
          </a:p>
          <a:p>
            <a:pPr marL="457200" indent="-457200" algn="just">
              <a:buFont typeface="+mj-lt"/>
              <a:buAutoNum type="arabicPeriod"/>
            </a:pPr>
            <a:r>
              <a:rPr lang="tr-TR" sz="2800" b="1" dirty="0" smtClean="0">
                <a:solidFill>
                  <a:srgbClr val="002060"/>
                </a:solidFill>
              </a:rPr>
              <a:t>Satış </a:t>
            </a:r>
            <a:r>
              <a:rPr lang="tr-TR" sz="2800" b="1" dirty="0">
                <a:solidFill>
                  <a:srgbClr val="002060"/>
                </a:solidFill>
              </a:rPr>
              <a:t>sonrası hizmetlere kolay ulaşabilme olanağı verir</a:t>
            </a:r>
            <a:r>
              <a:rPr lang="tr-TR" sz="2800" b="1" dirty="0" smtClean="0">
                <a:solidFill>
                  <a:srgbClr val="002060"/>
                </a:solidFill>
              </a:rPr>
              <a:t>.</a:t>
            </a:r>
          </a:p>
          <a:p>
            <a:pPr marL="457200" indent="-457200" algn="just">
              <a:buFont typeface="+mj-lt"/>
              <a:buAutoNum type="arabicPeriod" startAt="4"/>
            </a:pPr>
            <a:r>
              <a:rPr lang="tr-TR" sz="2800" b="1" dirty="0" smtClean="0">
                <a:solidFill>
                  <a:srgbClr val="002060"/>
                </a:solidFill>
              </a:rPr>
              <a:t>Marka güvenirliği ölçüsünde tüketicinin satın alma kararını kolaylaştırır.</a:t>
            </a:r>
          </a:p>
          <a:p>
            <a:pPr marL="457200" indent="-457200" algn="just">
              <a:buFont typeface="+mj-lt"/>
              <a:buAutoNum type="arabicPeriod" startAt="4"/>
            </a:pPr>
            <a:r>
              <a:rPr lang="tr-TR" sz="2800" b="1" dirty="0" smtClean="0">
                <a:solidFill>
                  <a:srgbClr val="002060"/>
                </a:solidFill>
              </a:rPr>
              <a:t>Markalar, mal hakkında tüketicilere bilgi sağlarlar. Önceden kullanılan markalar, sonraki satın almalarda tutum ve inançları etkilerler.</a:t>
            </a:r>
          </a:p>
          <a:p>
            <a:pPr marL="457200" indent="-457200" algn="just">
              <a:buFont typeface="+mj-lt"/>
              <a:buAutoNum type="arabicPeriod"/>
            </a:pPr>
            <a:endParaRPr lang="tr-TR" sz="2800" b="1" dirty="0">
              <a:solidFill>
                <a:srgbClr val="00206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7950" y="1556792"/>
            <a:ext cx="8891588" cy="3240360"/>
          </a:xfrm>
          <a:prstGeom prst="rect">
            <a:avLst/>
          </a:prstGeom>
          <a:noFill/>
          <a:ln w="9525">
            <a:noFill/>
            <a:miter lim="800000"/>
            <a:headEnd/>
            <a:tailEnd/>
          </a:ln>
        </p:spPr>
        <p:txBody>
          <a:bodyPr/>
          <a:lstStyle/>
          <a:p>
            <a:pPr marL="361950" indent="-361950" algn="just"/>
            <a:r>
              <a:rPr lang="tr-TR" sz="2800" b="1" dirty="0">
                <a:solidFill>
                  <a:srgbClr val="002060"/>
                </a:solidFill>
              </a:rPr>
              <a:t>6. Markalı ürünler, tüketici için garanti ifade eder ve tüketicilerin korunmasını sağlar. Ürünü satın aldıktan sonra tüketici eğer ürün ile ilgili bir sorunla karşılaşırsa, yasalara uygun olarak hakkını arayabilir.</a:t>
            </a:r>
          </a:p>
          <a:p>
            <a:pPr marL="361950" indent="-361950" algn="just"/>
            <a:r>
              <a:rPr lang="tr-TR" sz="2800" b="1" dirty="0">
                <a:solidFill>
                  <a:srgbClr val="002060"/>
                </a:solidFill>
              </a:rPr>
              <a:t>7. Markalı ürünler, tüketicilere prestij sağlar ve bazı referans gruplarına katılmalarını kolaylaştırır.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421382" y="2564904"/>
            <a:ext cx="8471098" cy="936104"/>
          </a:xfrm>
          <a:prstGeom prst="rect">
            <a:avLst/>
          </a:prstGeom>
          <a:noFill/>
          <a:ln w="9525">
            <a:noFill/>
            <a:miter lim="800000"/>
            <a:headEnd/>
            <a:tailEnd/>
          </a:ln>
        </p:spPr>
        <p:txBody>
          <a:bodyPr/>
          <a:lstStyle/>
          <a:p>
            <a:pPr algn="ctr">
              <a:lnSpc>
                <a:spcPct val="150000"/>
              </a:lnSpc>
              <a:spcBef>
                <a:spcPct val="20000"/>
              </a:spcBef>
            </a:pPr>
            <a:r>
              <a:rPr lang="tr-TR" sz="4000" b="1" dirty="0" smtClean="0">
                <a:solidFill>
                  <a:srgbClr val="FF0000"/>
                </a:solidFill>
              </a:rPr>
              <a:t>Marka Olma Süreci</a:t>
            </a:r>
            <a:endParaRPr lang="tr-TR" sz="4000" dirty="0">
              <a:solidFill>
                <a:srgbClr val="FF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6"/>
          <p:cNvSpPr>
            <a:spLocks noGrp="1"/>
          </p:cNvSpPr>
          <p:nvPr>
            <p:ph type="title"/>
          </p:nvPr>
        </p:nvSpPr>
        <p:spPr/>
        <p:txBody>
          <a:bodyPr/>
          <a:lstStyle/>
          <a:p>
            <a:pPr marL="342900" indent="-342900" algn="l"/>
            <a:r>
              <a:rPr lang="tr-TR" smtClean="0"/>
              <a:t/>
            </a:r>
            <a:br>
              <a:rPr lang="tr-TR" smtClean="0"/>
            </a:br>
            <a:endParaRPr lang="tr-TR" smtClean="0"/>
          </a:p>
        </p:txBody>
      </p:sp>
      <p:graphicFrame>
        <p:nvGraphicFramePr>
          <p:cNvPr id="14338" name="Object 5"/>
          <p:cNvGraphicFramePr>
            <a:graphicFrameLocks noGrp="1" noChangeAspect="1"/>
          </p:cNvGraphicFramePr>
          <p:nvPr>
            <p:ph idx="1"/>
          </p:nvPr>
        </p:nvGraphicFramePr>
        <p:xfrm>
          <a:off x="216024" y="548680"/>
          <a:ext cx="8748464" cy="6035282"/>
        </p:xfrm>
        <a:graphic>
          <a:graphicData uri="http://schemas.openxmlformats.org/presentationml/2006/ole">
            <mc:AlternateContent xmlns:mc="http://schemas.openxmlformats.org/markup-compatibility/2006">
              <mc:Choice xmlns:v="urn:schemas-microsoft-com:vml" Requires="v">
                <p:oleObj spid="_x0000_s23555" name="Belge" r:id="rId4" imgW="6396348" imgH="6935125" progId="Word.Document.8">
                  <p:embed/>
                </p:oleObj>
              </mc:Choice>
              <mc:Fallback>
                <p:oleObj name="Belge" r:id="rId4" imgW="6396348" imgH="6935125"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24" y="548680"/>
                        <a:ext cx="8748464" cy="6035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Box 3"/>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pPr algn="ctr"/>
            <a:r>
              <a:rPr lang="tr-TR" sz="3200" b="1" dirty="0" err="1" smtClean="0">
                <a:solidFill>
                  <a:srgbClr val="FF0000"/>
                </a:solidFill>
              </a:rPr>
              <a:t>David</a:t>
            </a:r>
            <a:r>
              <a:rPr lang="tr-TR" sz="3200" b="1" dirty="0" smtClean="0">
                <a:solidFill>
                  <a:srgbClr val="FF0000"/>
                </a:solidFill>
              </a:rPr>
              <a:t> </a:t>
            </a:r>
            <a:r>
              <a:rPr lang="tr-TR" sz="3200" b="1" dirty="0" err="1" smtClean="0">
                <a:solidFill>
                  <a:srgbClr val="FF0000"/>
                </a:solidFill>
              </a:rPr>
              <a:t>Aaker’ın</a:t>
            </a:r>
            <a:r>
              <a:rPr lang="tr-TR" sz="3200" b="1" dirty="0" smtClean="0">
                <a:solidFill>
                  <a:srgbClr val="FF0000"/>
                </a:solidFill>
              </a:rPr>
              <a:t> Marka Mimarisi Modeli</a:t>
            </a:r>
            <a:endParaRPr lang="tr-TR" sz="3200" b="1" dirty="0">
              <a:solidFill>
                <a:srgbClr val="FF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0942"/>
            <a:ext cx="8229600" cy="778098"/>
          </a:xfrm>
        </p:spPr>
        <p:txBody>
          <a:bodyPr/>
          <a:lstStyle/>
          <a:p>
            <a:r>
              <a:rPr lang="en-US" sz="4000" b="1" dirty="0" err="1" smtClean="0">
                <a:solidFill>
                  <a:srgbClr val="FF0000"/>
                </a:solidFill>
                <a:latin typeface="Arial" pitchFamily="34" charset="0"/>
                <a:cs typeface="Arial" pitchFamily="34" charset="0"/>
              </a:rPr>
              <a:t>Marka</a:t>
            </a:r>
            <a:r>
              <a:rPr lang="en-US" sz="4000" b="1" dirty="0" smtClean="0">
                <a:solidFill>
                  <a:srgbClr val="FF0000"/>
                </a:solidFill>
                <a:latin typeface="Arial" pitchFamily="34" charset="0"/>
                <a:cs typeface="Arial" pitchFamily="34" charset="0"/>
              </a:rPr>
              <a:t> </a:t>
            </a:r>
            <a:r>
              <a:rPr lang="tr-TR" sz="4000" b="1" dirty="0" smtClean="0">
                <a:solidFill>
                  <a:srgbClr val="FF0000"/>
                </a:solidFill>
                <a:latin typeface="Arial" pitchFamily="34" charset="0"/>
                <a:cs typeface="Arial" pitchFamily="34" charset="0"/>
              </a:rPr>
              <a:t>İletişimi</a:t>
            </a:r>
            <a:endParaRPr lang="en-US" sz="40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421917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421382" y="2780928"/>
            <a:ext cx="8471098" cy="936104"/>
          </a:xfrm>
          <a:prstGeom prst="rect">
            <a:avLst/>
          </a:prstGeom>
          <a:noFill/>
          <a:ln w="9525">
            <a:noFill/>
            <a:miter lim="800000"/>
            <a:headEnd/>
            <a:tailEnd/>
          </a:ln>
        </p:spPr>
        <p:txBody>
          <a:bodyPr/>
          <a:lstStyle/>
          <a:p>
            <a:pPr algn="ctr">
              <a:lnSpc>
                <a:spcPct val="150000"/>
              </a:lnSpc>
              <a:spcBef>
                <a:spcPct val="20000"/>
              </a:spcBef>
            </a:pPr>
            <a:r>
              <a:rPr lang="tr-TR" sz="4000" b="1" dirty="0" smtClean="0">
                <a:solidFill>
                  <a:srgbClr val="FF0000"/>
                </a:solidFill>
              </a:rPr>
              <a:t>Marka Olmak</a:t>
            </a:r>
            <a:endParaRPr lang="tr-TR" sz="4000" dirty="0">
              <a:solidFill>
                <a:srgbClr val="FF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251520" y="1340768"/>
            <a:ext cx="8773418" cy="4824536"/>
          </a:xfrm>
          <a:prstGeom prst="rect">
            <a:avLst/>
          </a:prstGeom>
          <a:noFill/>
          <a:ln w="9525">
            <a:noFill/>
            <a:miter lim="800000"/>
            <a:headEnd/>
            <a:tailEnd/>
          </a:ln>
        </p:spPr>
        <p:txBody>
          <a:bodyPr/>
          <a:lstStyle/>
          <a:p>
            <a:pPr marL="361950" indent="-361950" algn="just"/>
            <a:r>
              <a:rPr lang="tr-TR" sz="2800" b="1" dirty="0">
                <a:solidFill>
                  <a:srgbClr val="002060"/>
                </a:solidFill>
              </a:rPr>
              <a:t>Marka </a:t>
            </a:r>
            <a:r>
              <a:rPr lang="tr-TR" sz="2800" b="1" dirty="0" smtClean="0">
                <a:solidFill>
                  <a:srgbClr val="002060"/>
                </a:solidFill>
              </a:rPr>
              <a:t>iletişimi iki </a:t>
            </a:r>
            <a:r>
              <a:rPr lang="tr-TR" sz="2800" b="1" dirty="0">
                <a:solidFill>
                  <a:srgbClr val="002060"/>
                </a:solidFill>
              </a:rPr>
              <a:t>amaç taşır. Bunlar;</a:t>
            </a:r>
          </a:p>
          <a:p>
            <a:pPr marL="171450" indent="-171450" algn="just">
              <a:buFont typeface="Wingdings" pitchFamily="2" charset="2"/>
              <a:buChar char="Ø"/>
            </a:pPr>
            <a:r>
              <a:rPr lang="tr-TR" sz="2800" b="1" dirty="0" smtClean="0">
                <a:solidFill>
                  <a:srgbClr val="002060"/>
                </a:solidFill>
              </a:rPr>
              <a:t> Hedef </a:t>
            </a:r>
            <a:r>
              <a:rPr lang="tr-TR" sz="2800" b="1" dirty="0">
                <a:solidFill>
                  <a:srgbClr val="002060"/>
                </a:solidFill>
              </a:rPr>
              <a:t>müşteride markaya yönelik farkındalık geliştirmek,</a:t>
            </a:r>
          </a:p>
          <a:p>
            <a:pPr marL="171450" indent="-171450" algn="just">
              <a:buFont typeface="Wingdings" pitchFamily="2" charset="2"/>
              <a:buChar char="Ø"/>
            </a:pPr>
            <a:r>
              <a:rPr lang="tr-TR" sz="2800" b="1" dirty="0" smtClean="0">
                <a:solidFill>
                  <a:srgbClr val="002060"/>
                </a:solidFill>
              </a:rPr>
              <a:t> Markayla </a:t>
            </a:r>
            <a:r>
              <a:rPr lang="tr-TR" sz="2800" b="1" dirty="0">
                <a:solidFill>
                  <a:srgbClr val="002060"/>
                </a:solidFill>
              </a:rPr>
              <a:t>ilgili, müşteri zihninde “güçlü, tercih edilir ve </a:t>
            </a:r>
            <a:r>
              <a:rPr lang="tr-TR" sz="2800" b="1" dirty="0" smtClean="0">
                <a:solidFill>
                  <a:srgbClr val="002060"/>
                </a:solidFill>
              </a:rPr>
              <a:t>tek olma</a:t>
            </a:r>
            <a:r>
              <a:rPr lang="tr-TR" sz="2800" b="1" dirty="0">
                <a:solidFill>
                  <a:srgbClr val="002060"/>
                </a:solidFill>
              </a:rPr>
              <a:t>” özellikleriyle ilgili farklı bir konumlandırmaya sahip </a:t>
            </a:r>
            <a:r>
              <a:rPr lang="tr-TR" sz="2800" b="1" dirty="0" smtClean="0">
                <a:solidFill>
                  <a:srgbClr val="002060"/>
                </a:solidFill>
              </a:rPr>
              <a:t>olmaktır</a:t>
            </a:r>
            <a:r>
              <a:rPr lang="tr-TR" sz="2800" b="1" dirty="0">
                <a:solidFill>
                  <a:srgbClr val="002060"/>
                </a:solidFill>
              </a:rPr>
              <a:t>.</a:t>
            </a:r>
          </a:p>
          <a:p>
            <a:pPr marL="171450" indent="-171450" algn="just"/>
            <a:endParaRPr lang="tr-TR" sz="2800" b="1" dirty="0">
              <a:solidFill>
                <a:srgbClr val="002060"/>
              </a:solidFill>
            </a:endParaRPr>
          </a:p>
          <a:p>
            <a:pPr algn="just"/>
            <a:r>
              <a:rPr lang="tr-TR" sz="2800" b="1" dirty="0">
                <a:solidFill>
                  <a:srgbClr val="002060"/>
                </a:solidFill>
              </a:rPr>
              <a:t>Marka </a:t>
            </a:r>
            <a:r>
              <a:rPr lang="tr-TR" sz="2800" b="1" dirty="0" smtClean="0">
                <a:solidFill>
                  <a:srgbClr val="002060"/>
                </a:solidFill>
              </a:rPr>
              <a:t>iletişimi </a:t>
            </a:r>
            <a:r>
              <a:rPr lang="tr-TR" sz="2800" b="1" dirty="0">
                <a:solidFill>
                  <a:srgbClr val="002060"/>
                </a:solidFill>
              </a:rPr>
              <a:t>süreci </a:t>
            </a:r>
            <a:r>
              <a:rPr lang="tr-TR" sz="2800" b="1" dirty="0" smtClean="0">
                <a:solidFill>
                  <a:srgbClr val="002060"/>
                </a:solidFill>
              </a:rPr>
              <a:t>marka öyküsünün yazılması, </a:t>
            </a:r>
            <a:r>
              <a:rPr lang="tr-TR" sz="2800" b="1" dirty="0">
                <a:solidFill>
                  <a:srgbClr val="002060"/>
                </a:solidFill>
              </a:rPr>
              <a:t>adının belirlenmesi, sloganın </a:t>
            </a:r>
            <a:r>
              <a:rPr lang="tr-TR" sz="2800" b="1" dirty="0" smtClean="0">
                <a:solidFill>
                  <a:srgbClr val="002060"/>
                </a:solidFill>
              </a:rPr>
              <a:t>tanımlanması</a:t>
            </a:r>
            <a:r>
              <a:rPr lang="tr-TR" sz="2800" b="1" dirty="0">
                <a:solidFill>
                  <a:srgbClr val="002060"/>
                </a:solidFill>
              </a:rPr>
              <a:t>, logo ve amblemlerin tasarlanması ve renk </a:t>
            </a:r>
            <a:r>
              <a:rPr lang="tr-TR" sz="2800" b="1" dirty="0" smtClean="0">
                <a:solidFill>
                  <a:srgbClr val="002060"/>
                </a:solidFill>
              </a:rPr>
              <a:t>seçimi </a:t>
            </a:r>
            <a:r>
              <a:rPr lang="tr-TR" sz="2800" b="1" dirty="0">
                <a:solidFill>
                  <a:srgbClr val="002060"/>
                </a:solidFill>
              </a:rPr>
              <a:t>aşamalarından oluşur.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30"/>
            <a:ext cx="8229600" cy="634082"/>
          </a:xfrm>
        </p:spPr>
        <p:txBody>
          <a:bodyPr/>
          <a:lstStyle/>
          <a:p>
            <a:r>
              <a:rPr lang="en-US" sz="3200" b="1" dirty="0" err="1" smtClean="0">
                <a:solidFill>
                  <a:srgbClr val="FF0000"/>
                </a:solidFill>
                <a:latin typeface="Arial" pitchFamily="34" charset="0"/>
                <a:cs typeface="Arial" pitchFamily="34" charset="0"/>
              </a:rPr>
              <a:t>Marka</a:t>
            </a:r>
            <a:r>
              <a:rPr lang="en-US" sz="3200" b="1" dirty="0" smtClean="0">
                <a:solidFill>
                  <a:srgbClr val="FF0000"/>
                </a:solidFill>
                <a:latin typeface="Arial" pitchFamily="34" charset="0"/>
                <a:cs typeface="Arial" pitchFamily="34" charset="0"/>
              </a:rPr>
              <a:t> </a:t>
            </a:r>
            <a:r>
              <a:rPr lang="tr-TR" sz="3200" b="1" dirty="0" smtClean="0">
                <a:solidFill>
                  <a:srgbClr val="FF0000"/>
                </a:solidFill>
                <a:latin typeface="Arial" pitchFamily="34" charset="0"/>
                <a:cs typeface="Arial" pitchFamily="34" charset="0"/>
              </a:rPr>
              <a:t>Öyküsü / </a:t>
            </a:r>
            <a:r>
              <a:rPr lang="en-US" sz="3200" b="1" dirty="0" err="1" smtClean="0">
                <a:solidFill>
                  <a:srgbClr val="FF0000"/>
                </a:solidFill>
                <a:latin typeface="Arial" pitchFamily="34" charset="0"/>
                <a:cs typeface="Arial" pitchFamily="34" charset="0"/>
              </a:rPr>
              <a:t>Mirası</a:t>
            </a:r>
            <a:endParaRPr lang="en-US" sz="32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251520" y="1196752"/>
            <a:ext cx="8640960" cy="5184576"/>
          </a:xfrm>
        </p:spPr>
        <p:txBody>
          <a:bodyPr/>
          <a:lstStyle/>
          <a:p>
            <a:pPr algn="just">
              <a:buFont typeface="Wingdings" pitchFamily="2" charset="2"/>
              <a:buChar char="ü"/>
            </a:pPr>
            <a:r>
              <a:rPr lang="en-US" sz="2800" b="1" dirty="0" err="1" smtClean="0">
                <a:solidFill>
                  <a:srgbClr val="002060"/>
                </a:solidFill>
                <a:latin typeface="Arial" pitchFamily="34" charset="0"/>
                <a:cs typeface="Arial" pitchFamily="34" charset="0"/>
              </a:rPr>
              <a:t>Bazı</a:t>
            </a:r>
            <a:r>
              <a:rPr lang="en-US" sz="2800" b="1" dirty="0" smtClean="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markaları</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büyük</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yapan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ortak</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özellik</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anlamlı</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ve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alakalı</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bir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geçmiş</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yaratacak</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zamana</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sahip</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olmuş</a:t>
            </a:r>
            <a:r>
              <a:rPr lang="en-US" sz="2800" b="1" dirty="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olmalarıdır</a:t>
            </a:r>
            <a:r>
              <a:rPr lang="en-US" sz="2800" b="1" dirty="0" smtClean="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Miras</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doğar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ve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beslenerek</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zamanla</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büyür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Miras</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statü</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karakter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sosyal</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sınıf</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ve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bir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tarihi</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anlatır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Bugünkü</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ve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gelecekteki</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nesillere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değer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ifade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eden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geleneksel</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bir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yaşam</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biçimini</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anlatır</a:t>
            </a:r>
            <a:r>
              <a:rPr lang="en-US" sz="2800" b="1" dirty="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Geçmişten</a:t>
            </a:r>
            <a:r>
              <a:rPr lang="en-US" sz="2800" b="1" dirty="0" smtClean="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devralınanları</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paylaşılmış</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deneyimleri</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ve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ortak</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bir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tarihi</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anlatır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Markalar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miraslarını</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öyküsel</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yapıda</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kendinden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emin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anlamlı</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uygun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ve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akılda</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kalıcı</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bir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hikaye</a:t>
            </a:r>
            <a:r>
              <a:rPr lang="en-US" sz="2800" b="1" dirty="0">
                <a:solidFill>
                  <a:srgbClr val="002060"/>
                </a:solidFill>
                <a:latin typeface="Arial" pitchFamily="34" charset="0"/>
                <a:cs typeface="Arial" pitchFamily="34" charset="0"/>
              </a:rPr>
              <a:t> – </a:t>
            </a:r>
            <a:r>
              <a:rPr lang="en-US" sz="2800" b="1" dirty="0" err="1">
                <a:solidFill>
                  <a:srgbClr val="002060"/>
                </a:solidFill>
                <a:latin typeface="Arial" pitchFamily="34" charset="0"/>
                <a:cs typeface="Arial" pitchFamily="34" charset="0"/>
              </a:rPr>
              <a:t>bir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marka</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hikayesi</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olarak</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ifade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eder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ve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paylaşırlar</a:t>
            </a:r>
            <a:r>
              <a:rPr lang="en-US" sz="2800" b="1" dirty="0">
                <a:solidFill>
                  <a:srgbClr val="002060"/>
                </a:solidFill>
                <a:latin typeface="Arial" pitchFamily="34" charset="0"/>
                <a:cs typeface="Arial" pitchFamily="34" charset="0"/>
              </a:rPr>
              <a:t>. </a:t>
            </a:r>
          </a:p>
        </p:txBody>
      </p:sp>
    </p:spTree>
    <p:extLst>
      <p:ext uri="{BB962C8B-B14F-4D97-AF65-F5344CB8AC3E}">
        <p14:creationId xmlns:p14="http://schemas.microsoft.com/office/powerpoint/2010/main" val="144219170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712968" cy="5328592"/>
          </a:xfrm>
        </p:spPr>
        <p:txBody>
          <a:bodyPr>
            <a:noAutofit/>
          </a:bodyPr>
          <a:lstStyle/>
          <a:p>
            <a:pPr algn="just">
              <a:buFont typeface="Wingdings" pitchFamily="2" charset="2"/>
              <a:buChar char="Ø"/>
            </a:pPr>
            <a:r>
              <a:rPr lang="en-US" sz="2800" b="1" dirty="0" err="1">
                <a:solidFill>
                  <a:srgbClr val="002060"/>
                </a:solidFill>
                <a:latin typeface="Arial" pitchFamily="34" charset="0"/>
                <a:cs typeface="Arial" pitchFamily="34" charset="0"/>
              </a:rPr>
              <a:t>Disney’nin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marka</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öyküsü</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temiz</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sokaklı</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ahlaklı</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mutlu</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ailelerden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oluşan</a:t>
            </a:r>
            <a:r>
              <a:rPr lang="en-US" sz="2800" b="1" dirty="0">
                <a:solidFill>
                  <a:srgbClr val="002060"/>
                </a:solidFill>
                <a:latin typeface="Arial" pitchFamily="34" charset="0"/>
                <a:cs typeface="Arial" pitchFamily="34" charset="0"/>
              </a:rPr>
              <a:t> ideal </a:t>
            </a:r>
            <a:r>
              <a:rPr lang="en-US" sz="2800" b="1" dirty="0" err="1">
                <a:solidFill>
                  <a:srgbClr val="002060"/>
                </a:solidFill>
                <a:latin typeface="Arial" pitchFamily="34" charset="0"/>
                <a:cs typeface="Arial" pitchFamily="34" charset="0"/>
              </a:rPr>
              <a:t>bir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Amerikan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toplumudur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ve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hiç</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büyümeyeceğiniz</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hiç</a:t>
            </a:r>
            <a:r>
              <a:rPr lang="en-US" sz="2800" b="1" dirty="0">
                <a:solidFill>
                  <a:srgbClr val="002060"/>
                </a:solidFill>
                <a:latin typeface="Arial" pitchFamily="34" charset="0"/>
                <a:cs typeface="Arial" pitchFamily="34" charset="0"/>
              </a:rPr>
              <a:t> hasta </a:t>
            </a:r>
            <a:r>
              <a:rPr lang="en-US" sz="2800" b="1" dirty="0" err="1">
                <a:solidFill>
                  <a:srgbClr val="002060"/>
                </a:solidFill>
                <a:latin typeface="Arial" pitchFamily="34" charset="0"/>
                <a:cs typeface="Arial" pitchFamily="34" charset="0"/>
              </a:rPr>
              <a:t>olmayacağınız</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ve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hiç</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ölmeyeceğiniz</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bir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gelecektir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Bir</a:t>
            </a:r>
            <a:r>
              <a:rPr lang="en-US" sz="2800" b="1" dirty="0">
                <a:solidFill>
                  <a:srgbClr val="002060"/>
                </a:solidFill>
                <a:latin typeface="Arial" pitchFamily="34" charset="0"/>
                <a:cs typeface="Arial" pitchFamily="34" charset="0"/>
              </a:rPr>
              <a:t> Disney </a:t>
            </a:r>
            <a:r>
              <a:rPr lang="en-US" sz="2800" b="1" dirty="0" err="1">
                <a:solidFill>
                  <a:srgbClr val="002060"/>
                </a:solidFill>
                <a:latin typeface="Arial" pitchFamily="34" charset="0"/>
                <a:cs typeface="Arial" pitchFamily="34" charset="0"/>
              </a:rPr>
              <a:t>parkına</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gidin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küçük</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bir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Amerikan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kasabasının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güvenliliğini</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ve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eğlencesini</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yaşarsınız</a:t>
            </a:r>
            <a:r>
              <a:rPr lang="en-US" sz="2800" b="1" dirty="0" smtClean="0">
                <a:solidFill>
                  <a:srgbClr val="002060"/>
                </a:solidFill>
                <a:latin typeface="Arial" pitchFamily="34" charset="0"/>
                <a:cs typeface="Arial" pitchFamily="34" charset="0"/>
              </a:rPr>
              <a:t>.</a:t>
            </a:r>
          </a:p>
          <a:p>
            <a:pPr algn="just">
              <a:buFont typeface="Wingdings" pitchFamily="2" charset="2"/>
              <a:buChar char="Ø"/>
            </a:pPr>
            <a:r>
              <a:rPr lang="en-US" sz="2800" b="1" dirty="0" err="1">
                <a:solidFill>
                  <a:srgbClr val="002060"/>
                </a:solidFill>
                <a:latin typeface="Arial" pitchFamily="34" charset="0"/>
                <a:cs typeface="Arial" pitchFamily="34" charset="0"/>
              </a:rPr>
              <a:t>Marlboro’nun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marka</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öyküsü</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çetin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ve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yalnız</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Amerikan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kovboyunun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nostaljik</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efsanesidir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göz</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alabildiğince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geniş</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manzaralar</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basit</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tercihlerin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iyi</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ve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kötünün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ve</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kahramanlığın</a:t>
            </a:r>
            <a:r>
              <a:rPr lang="en-US" sz="2800" b="1" dirty="0">
                <a:solidFill>
                  <a:srgbClr val="002060"/>
                </a:solidFill>
                <a:latin typeface="Arial" pitchFamily="34" charset="0"/>
                <a:cs typeface="Arial" pitchFamily="34" charset="0"/>
              </a:rPr>
              <a:t> </a:t>
            </a:r>
            <a:r>
              <a:rPr lang="en-US" sz="2800" b="1" dirty="0" err="1">
                <a:solidFill>
                  <a:srgbClr val="002060"/>
                </a:solidFill>
                <a:latin typeface="Arial" pitchFamily="34" charset="0"/>
                <a:cs typeface="Arial" pitchFamily="34" charset="0"/>
              </a:rPr>
              <a:t>çağı</a:t>
            </a:r>
            <a:r>
              <a:rPr lang="en-US" sz="2800" b="1" dirty="0">
                <a:solidFill>
                  <a:srgbClr val="002060"/>
                </a:solidFill>
                <a:latin typeface="Arial" pitchFamily="34" charset="0"/>
                <a:cs typeface="Arial" pitchFamily="34" charset="0"/>
              </a:rPr>
              <a:t>. </a:t>
            </a:r>
            <a:endParaRPr lang="en-US" sz="2800" b="1"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41720728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216471" y="1124744"/>
            <a:ext cx="8748017" cy="5184576"/>
          </a:xfrm>
          <a:prstGeom prst="rect">
            <a:avLst/>
          </a:prstGeom>
          <a:noFill/>
          <a:ln w="9525">
            <a:noFill/>
            <a:miter lim="800000"/>
            <a:headEnd/>
            <a:tailEnd/>
          </a:ln>
        </p:spPr>
        <p:txBody>
          <a:bodyPr/>
          <a:lstStyle/>
          <a:p>
            <a:pPr marL="361950" indent="-361950" algn="just"/>
            <a:r>
              <a:rPr lang="tr-TR" sz="2800" b="1" dirty="0">
                <a:solidFill>
                  <a:srgbClr val="C00000"/>
                </a:solidFill>
              </a:rPr>
              <a:t>Marka Adının Belirlenmesi;</a:t>
            </a:r>
          </a:p>
          <a:p>
            <a:pPr marL="361950" algn="just"/>
            <a:r>
              <a:rPr lang="tr-TR" sz="2800" b="1" dirty="0" smtClean="0">
                <a:solidFill>
                  <a:srgbClr val="002060"/>
                </a:solidFill>
              </a:rPr>
              <a:t>İletilmek </a:t>
            </a:r>
            <a:r>
              <a:rPr lang="tr-TR" sz="2800" b="1" dirty="0">
                <a:solidFill>
                  <a:srgbClr val="002060"/>
                </a:solidFill>
              </a:rPr>
              <a:t>istenen mesajı tam ve doğru bir şekilde belirten bir ad bulunmalıdır . İyi bir marka adının taşıması gereken özellikler;</a:t>
            </a:r>
          </a:p>
          <a:p>
            <a:pPr marL="361950" indent="-361950" algn="just">
              <a:buFont typeface="+mj-lt"/>
              <a:buAutoNum type="arabicPeriod"/>
            </a:pPr>
            <a:r>
              <a:rPr lang="tr-TR" sz="2800" b="1" dirty="0" smtClean="0">
                <a:solidFill>
                  <a:srgbClr val="002060"/>
                </a:solidFill>
              </a:rPr>
              <a:t>Marka </a:t>
            </a:r>
            <a:r>
              <a:rPr lang="tr-TR" sz="2800" b="1" dirty="0">
                <a:solidFill>
                  <a:srgbClr val="002060"/>
                </a:solidFill>
              </a:rPr>
              <a:t>adı özgün ve seçkin olmalı, göze ve kulağa hoş gelmelidir.</a:t>
            </a:r>
          </a:p>
          <a:p>
            <a:pPr marL="361950" indent="-361950" algn="just">
              <a:buFont typeface="+mj-lt"/>
              <a:buAutoNum type="arabicPeriod"/>
            </a:pPr>
            <a:r>
              <a:rPr lang="tr-TR" sz="2800" b="1" dirty="0" smtClean="0">
                <a:solidFill>
                  <a:srgbClr val="002060"/>
                </a:solidFill>
              </a:rPr>
              <a:t>Hedef </a:t>
            </a:r>
            <a:r>
              <a:rPr lang="tr-TR" sz="2800" b="1" dirty="0">
                <a:solidFill>
                  <a:srgbClr val="002060"/>
                </a:solidFill>
              </a:rPr>
              <a:t>müşteri kitlesine hitap etmelidir.</a:t>
            </a:r>
          </a:p>
          <a:p>
            <a:pPr marL="361950" indent="-361950" algn="just">
              <a:buFont typeface="+mj-lt"/>
              <a:buAutoNum type="arabicPeriod"/>
            </a:pPr>
            <a:r>
              <a:rPr lang="tr-TR" sz="2800" b="1" dirty="0" smtClean="0">
                <a:solidFill>
                  <a:srgbClr val="002060"/>
                </a:solidFill>
              </a:rPr>
              <a:t>Anlaşılması</a:t>
            </a:r>
            <a:r>
              <a:rPr lang="tr-TR" sz="2800" b="1" dirty="0">
                <a:solidFill>
                  <a:srgbClr val="002060"/>
                </a:solidFill>
              </a:rPr>
              <a:t>, hatırlanması, kullanılması kolay olmalıdır.</a:t>
            </a:r>
          </a:p>
          <a:p>
            <a:pPr marL="361950" indent="-361950" algn="just">
              <a:buFont typeface="+mj-lt"/>
              <a:buAutoNum type="arabicPeriod"/>
            </a:pPr>
            <a:r>
              <a:rPr lang="tr-TR" sz="2800" b="1" dirty="0" smtClean="0">
                <a:solidFill>
                  <a:srgbClr val="002060"/>
                </a:solidFill>
              </a:rPr>
              <a:t>Kısa </a:t>
            </a:r>
            <a:r>
              <a:rPr lang="tr-TR" sz="2800" b="1" dirty="0">
                <a:solidFill>
                  <a:srgbClr val="002060"/>
                </a:solidFill>
              </a:rPr>
              <a:t>ve net olmalıdır.</a:t>
            </a:r>
          </a:p>
          <a:p>
            <a:pPr marL="361950" indent="-361950" algn="just">
              <a:buFont typeface="+mj-lt"/>
              <a:buAutoNum type="arabicPeriod"/>
            </a:pPr>
            <a:r>
              <a:rPr lang="tr-TR" sz="2800" b="1" dirty="0" smtClean="0">
                <a:solidFill>
                  <a:srgbClr val="002060"/>
                </a:solidFill>
              </a:rPr>
              <a:t>Uluslararası </a:t>
            </a:r>
            <a:r>
              <a:rPr lang="tr-TR" sz="2800" b="1" dirty="0">
                <a:solidFill>
                  <a:srgbClr val="002060"/>
                </a:solidFill>
              </a:rPr>
              <a:t>pazarlarda faaliyet gösterecekse farklı dillerde uygunsuz bir anlamı olmamalıdır,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287462" y="1700808"/>
            <a:ext cx="8605018" cy="3384376"/>
          </a:xfrm>
          <a:prstGeom prst="rect">
            <a:avLst/>
          </a:prstGeom>
          <a:noFill/>
          <a:ln w="9525">
            <a:noFill/>
            <a:miter lim="800000"/>
            <a:headEnd/>
            <a:tailEnd/>
          </a:ln>
        </p:spPr>
        <p:txBody>
          <a:bodyPr/>
          <a:lstStyle/>
          <a:p>
            <a:pPr marL="266700" indent="-266700" algn="just">
              <a:buFont typeface="+mj-lt"/>
              <a:buAutoNum type="arabicPeriod" startAt="6"/>
            </a:pPr>
            <a:r>
              <a:rPr lang="tr-TR" sz="2800" b="1" dirty="0" smtClean="0">
                <a:solidFill>
                  <a:srgbClr val="002060"/>
                </a:solidFill>
              </a:rPr>
              <a:t>Söylenişi </a:t>
            </a:r>
            <a:r>
              <a:rPr lang="tr-TR" sz="2800" b="1" dirty="0">
                <a:solidFill>
                  <a:srgbClr val="002060"/>
                </a:solidFill>
              </a:rPr>
              <a:t>kolay olmalı, başka markalarla karıştırılmamalıdır.</a:t>
            </a:r>
          </a:p>
          <a:p>
            <a:pPr marL="266700" indent="-266700" algn="just">
              <a:buFont typeface="+mj-lt"/>
              <a:buAutoNum type="arabicPeriod" startAt="6"/>
            </a:pPr>
            <a:r>
              <a:rPr lang="tr-TR" sz="2800" b="1" dirty="0" smtClean="0">
                <a:solidFill>
                  <a:srgbClr val="002060"/>
                </a:solidFill>
              </a:rPr>
              <a:t>Herhangi </a:t>
            </a:r>
            <a:r>
              <a:rPr lang="tr-TR" sz="2800" b="1" dirty="0">
                <a:solidFill>
                  <a:srgbClr val="002060"/>
                </a:solidFill>
              </a:rPr>
              <a:t>bir ürünün ya da kuruluşun adı, başka alanlarda kullanılmamalıdır.</a:t>
            </a:r>
          </a:p>
          <a:p>
            <a:pPr marL="266700" indent="-266700" algn="just">
              <a:buFont typeface="+mj-lt"/>
              <a:buAutoNum type="arabicPeriod" startAt="6"/>
            </a:pPr>
            <a:r>
              <a:rPr lang="tr-TR" sz="2800" b="1" dirty="0" smtClean="0">
                <a:solidFill>
                  <a:srgbClr val="002060"/>
                </a:solidFill>
              </a:rPr>
              <a:t>Dikkat </a:t>
            </a:r>
            <a:r>
              <a:rPr lang="tr-TR" sz="2800" b="1" dirty="0">
                <a:solidFill>
                  <a:srgbClr val="002060"/>
                </a:solidFill>
              </a:rPr>
              <a:t>çekici, mamul kalitesi hakkında bilgi veren, ayırt edici özellikte, kolay algılanabilir özellikte olmalıdır.</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67544" y="548680"/>
            <a:ext cx="8136904" cy="461665"/>
          </a:xfrm>
          <a:prstGeom prst="rect">
            <a:avLst/>
          </a:prstGeom>
          <a:noFill/>
        </p:spPr>
        <p:txBody>
          <a:bodyPr wrap="square">
            <a:spAutoFit/>
          </a:bodyPr>
          <a:lstStyle/>
          <a:p>
            <a:pPr>
              <a:defRPr/>
            </a:pPr>
            <a:r>
              <a:rPr lang="tr-TR" sz="2400" b="1" dirty="0">
                <a:solidFill>
                  <a:srgbClr val="FF0000"/>
                </a:solidFill>
                <a:cs typeface="Arial" pitchFamily="34" charset="0"/>
              </a:rPr>
              <a:t>Kolay Hatırlanabilir olmalı </a:t>
            </a:r>
            <a:r>
              <a:rPr lang="tr-TR" sz="2400" b="1" dirty="0" smtClean="0">
                <a:cs typeface="Arial" pitchFamily="34" charset="0"/>
              </a:rPr>
              <a:t>(OMO</a:t>
            </a:r>
            <a:r>
              <a:rPr lang="tr-TR" sz="2400" b="1" dirty="0">
                <a:cs typeface="Arial" pitchFamily="34" charset="0"/>
              </a:rPr>
              <a:t>, Garanti, Hurriyet )</a:t>
            </a:r>
          </a:p>
        </p:txBody>
      </p:sp>
      <p:sp>
        <p:nvSpPr>
          <p:cNvPr id="5" name="4 Metin kutusu"/>
          <p:cNvSpPr txBox="1"/>
          <p:nvPr/>
        </p:nvSpPr>
        <p:spPr>
          <a:xfrm>
            <a:off x="249112" y="2214563"/>
            <a:ext cx="8715376" cy="461665"/>
          </a:xfrm>
          <a:prstGeom prst="rect">
            <a:avLst/>
          </a:prstGeom>
          <a:noFill/>
        </p:spPr>
        <p:txBody>
          <a:bodyPr wrap="square">
            <a:spAutoFit/>
          </a:bodyPr>
          <a:lstStyle/>
          <a:p>
            <a:pPr>
              <a:defRPr/>
            </a:pPr>
            <a:r>
              <a:rPr lang="tr-TR" sz="2400" b="1" dirty="0">
                <a:solidFill>
                  <a:srgbClr val="FF0000"/>
                </a:solidFill>
                <a:cs typeface="Arial" pitchFamily="34" charset="0"/>
              </a:rPr>
              <a:t>Anlam Taşıması gerekir </a:t>
            </a:r>
            <a:r>
              <a:rPr lang="tr-TR" sz="2400" b="1" dirty="0">
                <a:cs typeface="Arial" pitchFamily="34" charset="0"/>
              </a:rPr>
              <a:t>( Aygaz, Beyaz fırın, Finansbank )</a:t>
            </a:r>
          </a:p>
        </p:txBody>
      </p:sp>
      <p:sp>
        <p:nvSpPr>
          <p:cNvPr id="6" name="5 Metin kutusu"/>
          <p:cNvSpPr txBox="1"/>
          <p:nvPr/>
        </p:nvSpPr>
        <p:spPr>
          <a:xfrm>
            <a:off x="144017" y="3714750"/>
            <a:ext cx="8820471" cy="830997"/>
          </a:xfrm>
          <a:prstGeom prst="rect">
            <a:avLst/>
          </a:prstGeom>
          <a:noFill/>
        </p:spPr>
        <p:txBody>
          <a:bodyPr wrap="square">
            <a:spAutoFit/>
          </a:bodyPr>
          <a:lstStyle/>
          <a:p>
            <a:pPr>
              <a:defRPr/>
            </a:pPr>
            <a:r>
              <a:rPr lang="tr-TR" sz="2400" b="1" dirty="0">
                <a:solidFill>
                  <a:srgbClr val="FF0000"/>
                </a:solidFill>
                <a:cs typeface="Arial" pitchFamily="34" charset="0"/>
              </a:rPr>
              <a:t>Sevilmesi, bir resimin bir sesin duyulması gerekir </a:t>
            </a:r>
            <a:r>
              <a:rPr lang="tr-TR" sz="2400" b="1" dirty="0">
                <a:cs typeface="Arial" pitchFamily="34" charset="0"/>
              </a:rPr>
              <a:t>( Varan, num num, Crax )</a:t>
            </a:r>
          </a:p>
        </p:txBody>
      </p:sp>
      <p:sp>
        <p:nvSpPr>
          <p:cNvPr id="7" name="6 Metin kutusu"/>
          <p:cNvSpPr txBox="1"/>
          <p:nvPr/>
        </p:nvSpPr>
        <p:spPr>
          <a:xfrm>
            <a:off x="212031" y="5487615"/>
            <a:ext cx="8320409" cy="461665"/>
          </a:xfrm>
          <a:prstGeom prst="rect">
            <a:avLst/>
          </a:prstGeom>
          <a:noFill/>
        </p:spPr>
        <p:txBody>
          <a:bodyPr wrap="square">
            <a:spAutoFit/>
          </a:bodyPr>
          <a:lstStyle/>
          <a:p>
            <a:pPr>
              <a:defRPr/>
            </a:pPr>
            <a:r>
              <a:rPr lang="tr-TR" sz="2400" b="1" dirty="0">
                <a:solidFill>
                  <a:srgbClr val="FF0000"/>
                </a:solidFill>
                <a:cs typeface="Arial" pitchFamily="34" charset="0"/>
              </a:rPr>
              <a:t>Farklı kültürlere taşınabilmesi gerekir </a:t>
            </a:r>
            <a:r>
              <a:rPr lang="tr-TR" sz="2400" b="1" dirty="0">
                <a:cs typeface="Arial" pitchFamily="34" charset="0"/>
              </a:rPr>
              <a:t>( Negro…)</a:t>
            </a:r>
          </a:p>
        </p:txBody>
      </p:sp>
      <p:pic>
        <p:nvPicPr>
          <p:cNvPr id="17414" name="Picture 2" descr="http://tbn2.google.com/images?q=tbn:EKYGXdyseo6x2M:http://balcigida.com/marka/omo.jpg">
            <a:hlinkClick r:id="rId3"/>
          </p:cNvPr>
          <p:cNvPicPr>
            <a:picLocks noChangeAspect="1" noChangeArrowheads="1"/>
          </p:cNvPicPr>
          <p:nvPr/>
        </p:nvPicPr>
        <p:blipFill>
          <a:blip r:embed="rId4" cstate="email"/>
          <a:srcRect/>
          <a:stretch>
            <a:fillRect/>
          </a:stretch>
        </p:blipFill>
        <p:spPr bwMode="auto">
          <a:xfrm>
            <a:off x="357188" y="1071563"/>
            <a:ext cx="1428750" cy="785812"/>
          </a:xfrm>
          <a:prstGeom prst="rect">
            <a:avLst/>
          </a:prstGeom>
          <a:ln>
            <a:noFill/>
          </a:ln>
          <a:effectLst>
            <a:outerShdw blurRad="292100" dist="139700" dir="2700000" algn="tl" rotWithShape="0">
              <a:srgbClr val="333333">
                <a:alpha val="65000"/>
              </a:srgbClr>
            </a:outerShdw>
          </a:effectLst>
        </p:spPr>
      </p:pic>
      <p:pic>
        <p:nvPicPr>
          <p:cNvPr id="17415" name="Picture 4" descr="http://tbn2.google.com/images?q=tbn:yXsCv0HU3zdUJM:http://www.ntvmsnbc.com/news/240284.jpg">
            <a:hlinkClick r:id="rId5"/>
          </p:cNvPr>
          <p:cNvPicPr>
            <a:picLocks noChangeAspect="1" noChangeArrowheads="1"/>
          </p:cNvPicPr>
          <p:nvPr/>
        </p:nvPicPr>
        <p:blipFill>
          <a:blip r:embed="rId6" cstate="email"/>
          <a:srcRect/>
          <a:stretch>
            <a:fillRect/>
          </a:stretch>
        </p:blipFill>
        <p:spPr bwMode="auto">
          <a:xfrm>
            <a:off x="3929063" y="1214438"/>
            <a:ext cx="1219200" cy="709612"/>
          </a:xfrm>
          <a:prstGeom prst="rect">
            <a:avLst/>
          </a:prstGeom>
          <a:ln>
            <a:noFill/>
          </a:ln>
          <a:effectLst>
            <a:outerShdw blurRad="292100" dist="139700" dir="2700000" algn="tl" rotWithShape="0">
              <a:srgbClr val="333333">
                <a:alpha val="65000"/>
              </a:srgbClr>
            </a:outerShdw>
          </a:effectLst>
        </p:spPr>
      </p:pic>
      <p:pic>
        <p:nvPicPr>
          <p:cNvPr id="17416" name="Picture 6" descr="http://tbn0.google.com/images?q=tbn:t63s0_drOZOUhM:http://images.habervitrini.com/haber_resim/hurriyet_gazs.jpg">
            <a:hlinkClick r:id="rId7"/>
          </p:cNvPr>
          <p:cNvPicPr>
            <a:picLocks noChangeAspect="1" noChangeArrowheads="1"/>
          </p:cNvPicPr>
          <p:nvPr/>
        </p:nvPicPr>
        <p:blipFill>
          <a:blip r:embed="rId8" cstate="email"/>
          <a:srcRect/>
          <a:stretch>
            <a:fillRect/>
          </a:stretch>
        </p:blipFill>
        <p:spPr bwMode="auto">
          <a:xfrm>
            <a:off x="7596336" y="1196752"/>
            <a:ext cx="1057275" cy="1057275"/>
          </a:xfrm>
          <a:prstGeom prst="rect">
            <a:avLst/>
          </a:prstGeom>
          <a:ln>
            <a:noFill/>
          </a:ln>
          <a:effectLst>
            <a:outerShdw blurRad="292100" dist="139700" dir="2700000" algn="tl" rotWithShape="0">
              <a:srgbClr val="333333">
                <a:alpha val="65000"/>
              </a:srgbClr>
            </a:outerShdw>
          </a:effectLst>
        </p:spPr>
      </p:pic>
      <p:pic>
        <p:nvPicPr>
          <p:cNvPr id="17417" name="Picture 8" descr="http://tbn2.google.com/images?q=tbn:aLtCBbq5McugzM:http://www.petrol.itu.edu.tr/pdgmss_web/18_dosyalari/logo/aygaz.gif">
            <a:hlinkClick r:id="rId9"/>
          </p:cNvPr>
          <p:cNvPicPr>
            <a:picLocks noChangeAspect="1" noChangeArrowheads="1"/>
          </p:cNvPicPr>
          <p:nvPr/>
        </p:nvPicPr>
        <p:blipFill>
          <a:blip r:embed="rId10" cstate="email"/>
          <a:srcRect/>
          <a:stretch>
            <a:fillRect/>
          </a:stretch>
        </p:blipFill>
        <p:spPr bwMode="auto">
          <a:xfrm>
            <a:off x="428625" y="2786063"/>
            <a:ext cx="990600" cy="614362"/>
          </a:xfrm>
          <a:prstGeom prst="rect">
            <a:avLst/>
          </a:prstGeom>
          <a:ln>
            <a:noFill/>
          </a:ln>
          <a:effectLst>
            <a:outerShdw blurRad="292100" dist="139700" dir="2700000" algn="tl" rotWithShape="0">
              <a:srgbClr val="333333">
                <a:alpha val="65000"/>
              </a:srgbClr>
            </a:outerShdw>
          </a:effectLst>
        </p:spPr>
      </p:pic>
      <p:pic>
        <p:nvPicPr>
          <p:cNvPr id="17418" name="Picture 10" descr="http://tbn1.google.com/images?q=tbn:UL8981UkWWNgCM:http://www.dobisko.com/foto/midi/beyaz-firin-kadikoy_1131140707078.jpg">
            <a:hlinkClick r:id="rId11"/>
          </p:cNvPr>
          <p:cNvPicPr>
            <a:picLocks noChangeAspect="1" noChangeArrowheads="1"/>
          </p:cNvPicPr>
          <p:nvPr/>
        </p:nvPicPr>
        <p:blipFill>
          <a:blip r:embed="rId12" cstate="email"/>
          <a:srcRect/>
          <a:stretch>
            <a:fillRect/>
          </a:stretch>
        </p:blipFill>
        <p:spPr bwMode="auto">
          <a:xfrm>
            <a:off x="3143250" y="2857500"/>
            <a:ext cx="1000125" cy="785813"/>
          </a:xfrm>
          <a:prstGeom prst="rect">
            <a:avLst/>
          </a:prstGeom>
          <a:ln>
            <a:noFill/>
          </a:ln>
          <a:effectLst>
            <a:outerShdw blurRad="292100" dist="139700" dir="2700000" algn="tl" rotWithShape="0">
              <a:srgbClr val="333333">
                <a:alpha val="65000"/>
              </a:srgbClr>
            </a:outerShdw>
          </a:effectLst>
        </p:spPr>
      </p:pic>
      <p:pic>
        <p:nvPicPr>
          <p:cNvPr id="17419" name="Picture 12" descr="http://tbn2.google.com/images?q=tbn:fmnqP6CVPu0LLM:http://www.otosami.com/finansbank_logo.gif">
            <a:hlinkClick r:id="rId13"/>
          </p:cNvPr>
          <p:cNvPicPr>
            <a:picLocks noChangeAspect="1" noChangeArrowheads="1"/>
          </p:cNvPicPr>
          <p:nvPr/>
        </p:nvPicPr>
        <p:blipFill>
          <a:blip r:embed="rId14" cstate="email"/>
          <a:srcRect/>
          <a:stretch>
            <a:fillRect/>
          </a:stretch>
        </p:blipFill>
        <p:spPr bwMode="auto">
          <a:xfrm>
            <a:off x="6072188" y="2714625"/>
            <a:ext cx="1928812" cy="571500"/>
          </a:xfrm>
          <a:prstGeom prst="rect">
            <a:avLst/>
          </a:prstGeom>
          <a:ln>
            <a:noFill/>
          </a:ln>
          <a:effectLst>
            <a:outerShdw blurRad="292100" dist="139700" dir="2700000" algn="tl" rotWithShape="0">
              <a:srgbClr val="333333">
                <a:alpha val="65000"/>
              </a:srgbClr>
            </a:outerShdw>
          </a:effectLst>
        </p:spPr>
      </p:pic>
      <p:pic>
        <p:nvPicPr>
          <p:cNvPr id="17420" name="Picture 14" descr="http://tbn0.google.com/images?q=tbn:swhsBC42UDOgCM:http://www.etkilet.com/markalar/varan.jpg">
            <a:hlinkClick r:id="rId15"/>
          </p:cNvPr>
          <p:cNvPicPr>
            <a:picLocks noChangeAspect="1" noChangeArrowheads="1"/>
          </p:cNvPicPr>
          <p:nvPr/>
        </p:nvPicPr>
        <p:blipFill>
          <a:blip r:embed="rId16" cstate="email"/>
          <a:srcRect/>
          <a:stretch>
            <a:fillRect/>
          </a:stretch>
        </p:blipFill>
        <p:spPr bwMode="auto">
          <a:xfrm>
            <a:off x="4139952" y="4221088"/>
            <a:ext cx="1436107" cy="1263774"/>
          </a:xfrm>
          <a:prstGeom prst="rect">
            <a:avLst/>
          </a:prstGeom>
          <a:ln>
            <a:noFill/>
          </a:ln>
          <a:effectLst>
            <a:outerShdw blurRad="292100" dist="139700" dir="2700000" algn="tl" rotWithShape="0">
              <a:srgbClr val="333333">
                <a:alpha val="65000"/>
              </a:srgbClr>
            </a:outerShdw>
          </a:effectLst>
        </p:spPr>
      </p:pic>
      <p:pic>
        <p:nvPicPr>
          <p:cNvPr id="17421" name="Picture 16" descr="http://tbn1.google.com/images?q=tbn:Q1TpuPUj2teEGM:http://www.yenibiris.com/StaticFiles/Yenibiris/Templates/istanbul_yiyecek/numnum/images_r1_c1.jpg">
            <a:hlinkClick r:id="rId17"/>
          </p:cNvPr>
          <p:cNvPicPr>
            <a:picLocks noChangeAspect="1" noChangeArrowheads="1"/>
          </p:cNvPicPr>
          <p:nvPr/>
        </p:nvPicPr>
        <p:blipFill>
          <a:blip r:embed="rId18" cstate="email"/>
          <a:srcRect/>
          <a:stretch>
            <a:fillRect/>
          </a:stretch>
        </p:blipFill>
        <p:spPr bwMode="auto">
          <a:xfrm>
            <a:off x="7529463" y="4221088"/>
            <a:ext cx="642937" cy="1676400"/>
          </a:xfrm>
          <a:prstGeom prst="rect">
            <a:avLst/>
          </a:prstGeom>
          <a:ln>
            <a:noFill/>
          </a:ln>
          <a:effectLst>
            <a:outerShdw blurRad="292100" dist="139700" dir="2700000" algn="tl" rotWithShape="0">
              <a:srgbClr val="333333">
                <a:alpha val="65000"/>
              </a:srgbClr>
            </a:outerShdw>
          </a:effectLst>
        </p:spPr>
      </p:pic>
      <p:pic>
        <p:nvPicPr>
          <p:cNvPr id="17422" name="Picture 18" descr="http://tbn2.google.com/images?q=tbn:V3hOKUveG-ZIaM:http://www.imaslev.net/bg/project/print/crax.jpg">
            <a:hlinkClick r:id="rId19"/>
          </p:cNvPr>
          <p:cNvPicPr>
            <a:picLocks noChangeAspect="1" noChangeArrowheads="1"/>
          </p:cNvPicPr>
          <p:nvPr/>
        </p:nvPicPr>
        <p:blipFill>
          <a:blip r:embed="rId20" cstate="email"/>
          <a:srcRect/>
          <a:stretch>
            <a:fillRect/>
          </a:stretch>
        </p:blipFill>
        <p:spPr bwMode="auto">
          <a:xfrm>
            <a:off x="1475656" y="4581128"/>
            <a:ext cx="1466850" cy="714375"/>
          </a:xfrm>
          <a:prstGeom prst="rect">
            <a:avLst/>
          </a:prstGeom>
          <a:ln>
            <a:noFill/>
          </a:ln>
          <a:effectLst>
            <a:outerShdw blurRad="292100" dist="139700" dir="2700000" algn="tl" rotWithShape="0">
              <a:srgbClr val="333333">
                <a:alpha val="65000"/>
              </a:srgbClr>
            </a:outerShdw>
          </a:effectLst>
        </p:spPr>
      </p:pic>
      <p:pic>
        <p:nvPicPr>
          <p:cNvPr id="17423" name="Picture 20" descr="http://tbn1.google.com/images?q=tbn:_SGNWtnIFLi8CM:http://www.formgmbh.at/form/images/content/Image/Eti/negro_mini.gif">
            <a:hlinkClick r:id="rId21"/>
          </p:cNvPr>
          <p:cNvPicPr>
            <a:picLocks noChangeAspect="1" noChangeArrowheads="1"/>
          </p:cNvPicPr>
          <p:nvPr/>
        </p:nvPicPr>
        <p:blipFill>
          <a:blip r:embed="rId22" cstate="email"/>
          <a:srcRect/>
          <a:stretch>
            <a:fillRect/>
          </a:stretch>
        </p:blipFill>
        <p:spPr bwMode="auto">
          <a:xfrm>
            <a:off x="3929063" y="5905950"/>
            <a:ext cx="930969" cy="619394"/>
          </a:xfrm>
          <a:prstGeom prst="rect">
            <a:avLst/>
          </a:prstGeom>
          <a:ln>
            <a:noFill/>
          </a:ln>
          <a:effectLst>
            <a:outerShdw blurRad="292100" dist="139700" dir="2700000" algn="tl" rotWithShape="0">
              <a:srgbClr val="333333">
                <a:alpha val="65000"/>
              </a:srgbClr>
            </a:outerShdw>
          </a:effectLst>
        </p:spPr>
      </p:pic>
      <p:cxnSp>
        <p:nvCxnSpPr>
          <p:cNvPr id="20" name="19 Düz Bağlayıcı"/>
          <p:cNvCxnSpPr/>
          <p:nvPr/>
        </p:nvCxnSpPr>
        <p:spPr>
          <a:xfrm rot="5400000">
            <a:off x="6192465" y="5624959"/>
            <a:ext cx="428625" cy="3571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21 Düz Bağlayıcı"/>
          <p:cNvCxnSpPr/>
          <p:nvPr/>
        </p:nvCxnSpPr>
        <p:spPr>
          <a:xfrm rot="16200000" flipH="1">
            <a:off x="6192465" y="5624959"/>
            <a:ext cx="428625" cy="3571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Dikdörtgen"/>
          <p:cNvSpPr>
            <a:spLocks noChangeArrowheads="1"/>
          </p:cNvSpPr>
          <p:nvPr/>
        </p:nvSpPr>
        <p:spPr bwMode="auto">
          <a:xfrm>
            <a:off x="251520" y="1340768"/>
            <a:ext cx="8892480" cy="830997"/>
          </a:xfrm>
          <a:prstGeom prst="rect">
            <a:avLst/>
          </a:prstGeom>
          <a:noFill/>
          <a:ln w="9525">
            <a:noFill/>
            <a:miter lim="800000"/>
            <a:headEnd/>
            <a:tailEnd/>
          </a:ln>
        </p:spPr>
        <p:txBody>
          <a:bodyPr wrap="square">
            <a:spAutoFit/>
          </a:bodyPr>
          <a:lstStyle/>
          <a:p>
            <a:r>
              <a:rPr lang="tr-TR" sz="2400" b="1" dirty="0">
                <a:solidFill>
                  <a:srgbClr val="FF0000"/>
                </a:solidFill>
              </a:rPr>
              <a:t>Hukuki ve Rekabet  açısından korunabilir  olmalı </a:t>
            </a:r>
            <a:r>
              <a:rPr lang="tr-TR" sz="2400" b="1" dirty="0"/>
              <a:t>( </a:t>
            </a:r>
            <a:r>
              <a:rPr lang="tr-TR" sz="2400" b="1" dirty="0" err="1"/>
              <a:t>Jeans</a:t>
            </a:r>
            <a:r>
              <a:rPr lang="tr-TR" sz="2400" b="1" dirty="0"/>
              <a:t> </a:t>
            </a:r>
            <a:r>
              <a:rPr lang="tr-TR" sz="2400" b="1" dirty="0" err="1"/>
              <a:t>Company</a:t>
            </a:r>
            <a:r>
              <a:rPr lang="tr-TR" sz="2400" b="1" dirty="0"/>
              <a:t>, </a:t>
            </a:r>
            <a:r>
              <a:rPr lang="tr-TR" sz="2400" b="1" dirty="0" err="1"/>
              <a:t>Arçelik</a:t>
            </a:r>
            <a:r>
              <a:rPr lang="tr-TR" sz="2400" b="1" dirty="0"/>
              <a:t>)</a:t>
            </a:r>
          </a:p>
        </p:txBody>
      </p:sp>
      <p:pic>
        <p:nvPicPr>
          <p:cNvPr id="18435" name="Picture 2" descr="http://tbn1.google.com/images?q=tbn:AGFRpkpdSdVTTM:http://logotypes.designer.am/t/nautica_jeans_company.png">
            <a:hlinkClick r:id="rId3"/>
          </p:cNvPr>
          <p:cNvPicPr>
            <a:picLocks noChangeAspect="1" noChangeArrowheads="1"/>
          </p:cNvPicPr>
          <p:nvPr/>
        </p:nvPicPr>
        <p:blipFill>
          <a:blip r:embed="rId4" cstate="email"/>
          <a:srcRect/>
          <a:stretch>
            <a:fillRect/>
          </a:stretch>
        </p:blipFill>
        <p:spPr bwMode="auto">
          <a:xfrm>
            <a:off x="1979712" y="2636912"/>
            <a:ext cx="990600" cy="1143000"/>
          </a:xfrm>
          <a:prstGeom prst="rect">
            <a:avLst/>
          </a:prstGeom>
          <a:ln>
            <a:noFill/>
          </a:ln>
          <a:effectLst>
            <a:outerShdw blurRad="292100" dist="139700" dir="2700000" algn="tl" rotWithShape="0">
              <a:srgbClr val="333333">
                <a:alpha val="65000"/>
              </a:srgbClr>
            </a:outerShdw>
          </a:effectLst>
        </p:spPr>
      </p:pic>
      <p:pic>
        <p:nvPicPr>
          <p:cNvPr id="18437" name="Picture 6" descr="http://tbn2.google.com/images?q=tbn:Wf5SQ7gNwGJy0M:http://site.mynet.com/ayteknik1989/images/arcelik.jpg">
            <a:hlinkClick r:id="rId5"/>
          </p:cNvPr>
          <p:cNvPicPr>
            <a:picLocks noChangeAspect="1" noChangeArrowheads="1"/>
          </p:cNvPicPr>
          <p:nvPr/>
        </p:nvPicPr>
        <p:blipFill>
          <a:blip r:embed="rId6" cstate="email"/>
          <a:srcRect/>
          <a:stretch>
            <a:fillRect/>
          </a:stretch>
        </p:blipFill>
        <p:spPr bwMode="auto">
          <a:xfrm>
            <a:off x="4427984" y="2564904"/>
            <a:ext cx="1276350" cy="1209675"/>
          </a:xfrm>
          <a:prstGeom prst="rect">
            <a:avLst/>
          </a:prstGeom>
          <a:ln>
            <a:noFill/>
          </a:ln>
          <a:effectLst>
            <a:outerShdw blurRad="292100" dist="139700" dir="2700000" algn="tl" rotWithShape="0">
              <a:srgbClr val="333333">
                <a:alpha val="65000"/>
              </a:srgbClr>
            </a:outerShdw>
          </a:effectLst>
        </p:spPr>
      </p:pic>
      <p:sp>
        <p:nvSpPr>
          <p:cNvPr id="9" name="8 Metin kutusu"/>
          <p:cNvSpPr txBox="1"/>
          <p:nvPr/>
        </p:nvSpPr>
        <p:spPr>
          <a:xfrm>
            <a:off x="177675" y="4077072"/>
            <a:ext cx="8786813" cy="830997"/>
          </a:xfrm>
          <a:prstGeom prst="rect">
            <a:avLst/>
          </a:prstGeom>
          <a:noFill/>
        </p:spPr>
        <p:txBody>
          <a:bodyPr>
            <a:spAutoFit/>
          </a:bodyPr>
          <a:lstStyle/>
          <a:p>
            <a:pPr>
              <a:defRPr/>
            </a:pPr>
            <a:r>
              <a:rPr lang="tr-TR" sz="2400" b="1" dirty="0">
                <a:solidFill>
                  <a:srgbClr val="FF0000"/>
                </a:solidFill>
                <a:cs typeface="Arial" pitchFamily="34" charset="0"/>
              </a:rPr>
              <a:t>Jenerik isimlerden *</a:t>
            </a:r>
            <a:r>
              <a:rPr lang="tr-TR" sz="2400" b="1" dirty="0">
                <a:cs typeface="Arial" pitchFamily="34" charset="0"/>
              </a:rPr>
              <a:t>( General Motors, Ulusal Araç Kiralama) </a:t>
            </a:r>
            <a:r>
              <a:rPr lang="tr-TR" sz="2400" b="1" dirty="0">
                <a:solidFill>
                  <a:srgbClr val="FF0000"/>
                </a:solidFill>
                <a:cs typeface="Arial" pitchFamily="34" charset="0"/>
              </a:rPr>
              <a:t>ve</a:t>
            </a:r>
            <a:r>
              <a:rPr lang="tr-TR" sz="2400" b="1" dirty="0">
                <a:cs typeface="Arial" pitchFamily="34" charset="0"/>
              </a:rPr>
              <a:t> </a:t>
            </a:r>
            <a:r>
              <a:rPr lang="tr-TR" sz="2400" b="1" dirty="0">
                <a:solidFill>
                  <a:srgbClr val="FF0000"/>
                </a:solidFill>
                <a:cs typeface="Arial" pitchFamily="34" charset="0"/>
              </a:rPr>
              <a:t>kısaltmalardan</a:t>
            </a:r>
            <a:r>
              <a:rPr lang="tr-TR" sz="2400" b="1" dirty="0">
                <a:cs typeface="Arial" pitchFamily="34" charset="0"/>
              </a:rPr>
              <a:t> *(IBM, GM, PO ) </a:t>
            </a:r>
            <a:r>
              <a:rPr lang="tr-TR" sz="2400" b="1" dirty="0">
                <a:solidFill>
                  <a:srgbClr val="FF0000"/>
                </a:solidFill>
                <a:cs typeface="Arial" pitchFamily="34" charset="0"/>
              </a:rPr>
              <a:t>Kaçınılmalıdır</a:t>
            </a:r>
          </a:p>
        </p:txBody>
      </p:sp>
      <p:pic>
        <p:nvPicPr>
          <p:cNvPr id="18439" name="Picture 10" descr="http://tbn2.google.com/images?q=tbn:QAzGxIU-bGlunM:http://www.emekdunyasi.net/upload/data/ap_ibm_071112_ms.jpg">
            <a:hlinkClick r:id="rId7"/>
          </p:cNvPr>
          <p:cNvPicPr>
            <a:picLocks noChangeAspect="1" noChangeArrowheads="1"/>
          </p:cNvPicPr>
          <p:nvPr/>
        </p:nvPicPr>
        <p:blipFill>
          <a:blip r:embed="rId8" cstate="email"/>
          <a:srcRect/>
          <a:stretch>
            <a:fillRect/>
          </a:stretch>
        </p:blipFill>
        <p:spPr bwMode="auto">
          <a:xfrm>
            <a:off x="2411760" y="5229200"/>
            <a:ext cx="1190625" cy="895350"/>
          </a:xfrm>
          <a:prstGeom prst="rect">
            <a:avLst/>
          </a:prstGeom>
          <a:ln>
            <a:noFill/>
          </a:ln>
          <a:effectLst>
            <a:outerShdw blurRad="292100" dist="139700" dir="2700000" algn="tl" rotWithShape="0">
              <a:srgbClr val="333333">
                <a:alpha val="65000"/>
              </a:srgbClr>
            </a:outerShdw>
          </a:effectLst>
        </p:spPr>
      </p:pic>
      <p:pic>
        <p:nvPicPr>
          <p:cNvPr id="18440" name="Picture 12" descr="http://tbn2.google.com/images?q=tbn:4PdGXvIN4iG3hM:http://www.ekonomigundemi.com/images/haber/2130.jpg">
            <a:hlinkClick r:id="rId9"/>
          </p:cNvPr>
          <p:cNvPicPr>
            <a:picLocks noChangeAspect="1" noChangeArrowheads="1"/>
          </p:cNvPicPr>
          <p:nvPr/>
        </p:nvPicPr>
        <p:blipFill>
          <a:blip r:embed="rId10" cstate="email"/>
          <a:srcRect/>
          <a:stretch>
            <a:fillRect/>
          </a:stretch>
        </p:blipFill>
        <p:spPr bwMode="auto">
          <a:xfrm>
            <a:off x="5940152" y="5085184"/>
            <a:ext cx="1104900" cy="1104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11560" y="1628800"/>
            <a:ext cx="7143750" cy="461665"/>
          </a:xfrm>
          <a:prstGeom prst="rect">
            <a:avLst/>
          </a:prstGeom>
          <a:noFill/>
        </p:spPr>
        <p:txBody>
          <a:bodyPr>
            <a:spAutoFit/>
          </a:bodyPr>
          <a:lstStyle/>
          <a:p>
            <a:pPr>
              <a:defRPr/>
            </a:pPr>
            <a:r>
              <a:rPr lang="tr-TR" sz="2400" b="1" dirty="0">
                <a:solidFill>
                  <a:srgbClr val="FF0000"/>
                </a:solidFill>
                <a:cs typeface="Arial" pitchFamily="34" charset="0"/>
              </a:rPr>
              <a:t>Yerel değerlere uyum sağlamak…</a:t>
            </a:r>
          </a:p>
        </p:txBody>
      </p:sp>
      <p:pic>
        <p:nvPicPr>
          <p:cNvPr id="19460" name="Picture 4" descr="http://tbn0.google.com/images?q=tbn:MIqwlYeL5w3hmM:http://www.besiktasgazetesi.com/cola%2520turka%2520yeni.jpg">
            <a:hlinkClick r:id="rId3"/>
          </p:cNvPr>
          <p:cNvPicPr>
            <a:picLocks noChangeAspect="1" noChangeArrowheads="1"/>
          </p:cNvPicPr>
          <p:nvPr/>
        </p:nvPicPr>
        <p:blipFill>
          <a:blip r:embed="rId4" cstate="email"/>
          <a:srcRect/>
          <a:stretch>
            <a:fillRect/>
          </a:stretch>
        </p:blipFill>
        <p:spPr bwMode="auto">
          <a:xfrm>
            <a:off x="1259632" y="2780928"/>
            <a:ext cx="2224385" cy="993279"/>
          </a:xfrm>
          <a:prstGeom prst="rect">
            <a:avLst/>
          </a:prstGeom>
          <a:ln>
            <a:noFill/>
          </a:ln>
          <a:effectLst>
            <a:outerShdw blurRad="292100" dist="139700" dir="2700000" algn="tl" rotWithShape="0">
              <a:srgbClr val="333333">
                <a:alpha val="65000"/>
              </a:srgbClr>
            </a:outerShdw>
          </a:effectLst>
        </p:spPr>
      </p:pic>
      <p:pic>
        <p:nvPicPr>
          <p:cNvPr id="19461" name="Picture 6" descr="http://tbn3.google.com/images?q=tbn:nqpfNyHZE0_yCM:http://www.tog.org.tr/abs/articlefiles/116-LOGO%2520CERCEVELI.jpg">
            <a:hlinkClick r:id="rId5"/>
          </p:cNvPr>
          <p:cNvPicPr>
            <a:picLocks noChangeAspect="1" noChangeArrowheads="1"/>
          </p:cNvPicPr>
          <p:nvPr/>
        </p:nvPicPr>
        <p:blipFill>
          <a:blip r:embed="rId6" cstate="email"/>
          <a:srcRect/>
          <a:stretch>
            <a:fillRect/>
          </a:stretch>
        </p:blipFill>
        <p:spPr bwMode="auto">
          <a:xfrm>
            <a:off x="4067944" y="2564904"/>
            <a:ext cx="2346872" cy="1135583"/>
          </a:xfrm>
          <a:prstGeom prst="rect">
            <a:avLst/>
          </a:prstGeom>
          <a:ln>
            <a:noFill/>
          </a:ln>
          <a:effectLst>
            <a:outerShdw blurRad="292100" dist="139700" dir="2700000" algn="tl" rotWithShape="0">
              <a:srgbClr val="333333">
                <a:alpha val="65000"/>
              </a:srgbClr>
            </a:outerShdw>
          </a:effectLst>
        </p:spPr>
      </p:pic>
      <p:sp>
        <p:nvSpPr>
          <p:cNvPr id="6" name="5 Metin kutusu"/>
          <p:cNvSpPr txBox="1"/>
          <p:nvPr/>
        </p:nvSpPr>
        <p:spPr>
          <a:xfrm>
            <a:off x="827584" y="4077072"/>
            <a:ext cx="5072063" cy="461665"/>
          </a:xfrm>
          <a:prstGeom prst="rect">
            <a:avLst/>
          </a:prstGeom>
          <a:noFill/>
        </p:spPr>
        <p:txBody>
          <a:bodyPr>
            <a:spAutoFit/>
          </a:bodyPr>
          <a:lstStyle/>
          <a:p>
            <a:pPr>
              <a:defRPr/>
            </a:pPr>
            <a:r>
              <a:rPr lang="tr-TR" sz="2400" b="1" dirty="0">
                <a:solidFill>
                  <a:srgbClr val="FF0000"/>
                </a:solidFill>
                <a:cs typeface="Arial" pitchFamily="34" charset="0"/>
              </a:rPr>
              <a:t>İlk olmak ve bir hikaye taşımak…</a:t>
            </a:r>
          </a:p>
        </p:txBody>
      </p:sp>
      <p:pic>
        <p:nvPicPr>
          <p:cNvPr id="19463" name="Picture 8" descr="http://tbn3.google.com/images?q=tbn:z0_7e5ZtzDpvYM:http://www.kahvekeyf.com/images/resimler/buyuk_kurukahveci_mehmet_efendi.jpg">
            <a:hlinkClick r:id="rId7"/>
          </p:cNvPr>
          <p:cNvPicPr>
            <a:picLocks noChangeAspect="1" noChangeArrowheads="1"/>
          </p:cNvPicPr>
          <p:nvPr/>
        </p:nvPicPr>
        <p:blipFill>
          <a:blip r:embed="rId8" cstate="email"/>
          <a:srcRect/>
          <a:stretch>
            <a:fillRect/>
          </a:stretch>
        </p:blipFill>
        <p:spPr bwMode="auto">
          <a:xfrm>
            <a:off x="1763688" y="5085184"/>
            <a:ext cx="1395413" cy="1066800"/>
          </a:xfrm>
          <a:prstGeom prst="rect">
            <a:avLst/>
          </a:prstGeom>
          <a:ln>
            <a:noFill/>
          </a:ln>
          <a:effectLst>
            <a:outerShdw blurRad="292100" dist="139700" dir="2700000" algn="tl" rotWithShape="0">
              <a:srgbClr val="333333">
                <a:alpha val="65000"/>
              </a:srgbClr>
            </a:outerShdw>
          </a:effectLst>
        </p:spPr>
      </p:pic>
      <p:pic>
        <p:nvPicPr>
          <p:cNvPr id="19466" name="Picture 14" descr="http://tbn2.google.com/images?q=tbn:wu2OK8DH0dFc0M:http://www.israilboykot.com/logolar/haci_sakir_logo.gif">
            <a:hlinkClick r:id="rId9"/>
          </p:cNvPr>
          <p:cNvPicPr>
            <a:picLocks noChangeAspect="1" noChangeArrowheads="1"/>
          </p:cNvPicPr>
          <p:nvPr/>
        </p:nvPicPr>
        <p:blipFill>
          <a:blip r:embed="rId10" cstate="email"/>
          <a:srcRect/>
          <a:stretch>
            <a:fillRect/>
          </a:stretch>
        </p:blipFill>
        <p:spPr bwMode="auto">
          <a:xfrm>
            <a:off x="7380288" y="5084763"/>
            <a:ext cx="1276350" cy="1214437"/>
          </a:xfrm>
          <a:prstGeom prst="rect">
            <a:avLst/>
          </a:prstGeom>
          <a:ln>
            <a:noFill/>
          </a:ln>
          <a:effectLst>
            <a:outerShdw blurRad="292100" dist="139700" dir="2700000" algn="tl" rotWithShape="0">
              <a:srgbClr val="333333">
                <a:alpha val="65000"/>
              </a:srgbClr>
            </a:outerShdw>
          </a:effectLst>
        </p:spPr>
      </p:pic>
      <p:pic>
        <p:nvPicPr>
          <p:cNvPr id="19467" name="Picture 10" descr="http://tbn0.google.com/images?q=tbn:Ky0AZSTB1EjawM:http://www.hacibekir.com.tr/eng/img/marka6.gif">
            <a:hlinkClick r:id="rId11"/>
          </p:cNvPr>
          <p:cNvPicPr>
            <a:picLocks noChangeAspect="1" noChangeArrowheads="1"/>
          </p:cNvPicPr>
          <p:nvPr/>
        </p:nvPicPr>
        <p:blipFill>
          <a:blip r:embed="rId12" cstate="email"/>
          <a:srcRect/>
          <a:stretch>
            <a:fillRect/>
          </a:stretch>
        </p:blipFill>
        <p:spPr bwMode="auto">
          <a:xfrm>
            <a:off x="4087540" y="4809703"/>
            <a:ext cx="1852612" cy="15716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lstStyle/>
          <a:p>
            <a:r>
              <a:rPr lang="tr-TR" sz="3200" b="1" dirty="0" smtClean="0">
                <a:solidFill>
                  <a:srgbClr val="FF0000"/>
                </a:solidFill>
                <a:latin typeface="Arial" pitchFamily="34" charset="0"/>
                <a:cs typeface="Arial" pitchFamily="34" charset="0"/>
              </a:rPr>
              <a:t>İsim Çağrışımları</a:t>
            </a:r>
            <a:endParaRPr lang="tr-TR" sz="3200" dirty="0">
              <a:solidFill>
                <a:srgbClr val="FF0000"/>
              </a:solidFill>
              <a:latin typeface="Arial" pitchFamily="34" charset="0"/>
              <a:cs typeface="Arial" pitchFamily="34" charset="0"/>
            </a:endParaRPr>
          </a:p>
        </p:txBody>
      </p:sp>
      <p:sp>
        <p:nvSpPr>
          <p:cNvPr id="3" name="2 İçerik Yer Tutucusu"/>
          <p:cNvSpPr>
            <a:spLocks noGrp="1"/>
          </p:cNvSpPr>
          <p:nvPr>
            <p:ph idx="1"/>
          </p:nvPr>
        </p:nvSpPr>
        <p:spPr>
          <a:xfrm>
            <a:off x="251520" y="1412776"/>
            <a:ext cx="8640960" cy="4608512"/>
          </a:xfrm>
        </p:spPr>
        <p:txBody>
          <a:bodyPr>
            <a:normAutofit lnSpcReduction="10000"/>
          </a:bodyPr>
          <a:lstStyle/>
          <a:p>
            <a:pPr algn="just"/>
            <a:r>
              <a:rPr lang="tr-TR" sz="2800" b="1" dirty="0" err="1" smtClean="0">
                <a:solidFill>
                  <a:srgbClr val="002060"/>
                </a:solidFill>
                <a:latin typeface="Arial" pitchFamily="34" charset="0"/>
                <a:cs typeface="Arial" pitchFamily="34" charset="0"/>
              </a:rPr>
              <a:t>David</a:t>
            </a:r>
            <a:r>
              <a:rPr lang="tr-TR" sz="2800" b="1" dirty="0" smtClean="0">
                <a:solidFill>
                  <a:srgbClr val="002060"/>
                </a:solidFill>
                <a:latin typeface="Arial" pitchFamily="34" charset="0"/>
                <a:cs typeface="Arial" pitchFamily="34" charset="0"/>
              </a:rPr>
              <a:t> </a:t>
            </a:r>
            <a:r>
              <a:rPr lang="tr-TR" sz="2800" b="1" dirty="0" err="1" smtClean="0">
                <a:solidFill>
                  <a:srgbClr val="002060"/>
                </a:solidFill>
                <a:latin typeface="Arial" pitchFamily="34" charset="0"/>
                <a:cs typeface="Arial" pitchFamily="34" charset="0"/>
              </a:rPr>
              <a:t>Aeker</a:t>
            </a:r>
            <a:r>
              <a:rPr lang="tr-TR" sz="2800" b="1" dirty="0" smtClean="0">
                <a:solidFill>
                  <a:srgbClr val="002060"/>
                </a:solidFill>
                <a:latin typeface="Arial" pitchFamily="34" charset="0"/>
                <a:cs typeface="Arial" pitchFamily="34" charset="0"/>
              </a:rPr>
              <a:t> marka çağrışımını, “zihinde marka ile ilişkili olan her şey” olarak tanımlamaktadır. </a:t>
            </a:r>
          </a:p>
          <a:p>
            <a:pPr algn="just"/>
            <a:r>
              <a:rPr lang="tr-TR" sz="2800" b="1" dirty="0" smtClean="0">
                <a:solidFill>
                  <a:srgbClr val="002060"/>
                </a:solidFill>
                <a:latin typeface="Arial" pitchFamily="34" charset="0"/>
                <a:cs typeface="Arial" pitchFamily="34" charset="0"/>
              </a:rPr>
              <a:t>Çağrışımlar markaya ilişkin bilgilerin müşteriler tarafından hatırlanmasına yardımcı olmaktadır. </a:t>
            </a:r>
          </a:p>
          <a:p>
            <a:pPr algn="just"/>
            <a:r>
              <a:rPr lang="tr-TR" sz="2800" b="1" dirty="0" smtClean="0">
                <a:solidFill>
                  <a:srgbClr val="002060"/>
                </a:solidFill>
                <a:latin typeface="Arial" pitchFamily="34" charset="0"/>
                <a:cs typeface="Arial" pitchFamily="34" charset="0"/>
              </a:rPr>
              <a:t>Muhtemel müşterilerin zihninde başka kimsenin sahip olmadığı </a:t>
            </a:r>
            <a:r>
              <a:rPr lang="tr-TR" sz="2800" b="1" u="sng" dirty="0" smtClean="0">
                <a:solidFill>
                  <a:srgbClr val="002060"/>
                </a:solidFill>
                <a:latin typeface="Arial" pitchFamily="34" charset="0"/>
                <a:cs typeface="Arial" pitchFamily="34" charset="0"/>
              </a:rPr>
              <a:t>bir kelimeye</a:t>
            </a:r>
            <a:r>
              <a:rPr lang="tr-TR" sz="2800" b="1" dirty="0" smtClean="0">
                <a:solidFill>
                  <a:srgbClr val="002060"/>
                </a:solidFill>
                <a:latin typeface="Arial" pitchFamily="34" charset="0"/>
                <a:cs typeface="Arial" pitchFamily="34" charset="0"/>
              </a:rPr>
              <a:t> sahip olmaya odaklanmalıdır. </a:t>
            </a:r>
          </a:p>
          <a:p>
            <a:pPr algn="just"/>
            <a:r>
              <a:rPr lang="tr-TR" sz="2800" b="1" dirty="0" smtClean="0">
                <a:solidFill>
                  <a:srgbClr val="002060"/>
                </a:solidFill>
                <a:latin typeface="Arial" pitchFamily="34" charset="0"/>
                <a:cs typeface="Arial" pitchFamily="34" charset="0"/>
              </a:rPr>
              <a:t>Çağrışım türleri, doğrudan ve dolaylı olarak ürünle ilgili nitelik ve yararları içerir.  Öte yandan ürünün kendi dışındaki faktörlerle de ilgili olabilir.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259632" y="1600200"/>
            <a:ext cx="3034680" cy="4525963"/>
          </a:xfrm>
        </p:spPr>
        <p:txBody>
          <a:bodyPr/>
          <a:lstStyle/>
          <a:p>
            <a:r>
              <a:rPr lang="tr-TR" b="1" dirty="0" smtClean="0">
                <a:solidFill>
                  <a:srgbClr val="002060"/>
                </a:solidFill>
                <a:latin typeface="Arial" pitchFamily="34" charset="0"/>
                <a:cs typeface="Arial" pitchFamily="34" charset="0"/>
              </a:rPr>
              <a:t>BİM </a:t>
            </a:r>
          </a:p>
          <a:p>
            <a:pPr>
              <a:buNone/>
            </a:pPr>
            <a:r>
              <a:rPr lang="tr-TR" b="1" dirty="0" smtClean="0">
                <a:solidFill>
                  <a:srgbClr val="002060"/>
                </a:solidFill>
                <a:latin typeface="Arial" pitchFamily="34" charset="0"/>
                <a:cs typeface="Arial" pitchFamily="34" charset="0"/>
              </a:rPr>
              <a:t>           </a:t>
            </a:r>
          </a:p>
          <a:p>
            <a:pPr>
              <a:buNone/>
            </a:pPr>
            <a:endParaRPr lang="tr-TR" b="1" dirty="0" smtClean="0">
              <a:solidFill>
                <a:srgbClr val="002060"/>
              </a:solidFill>
              <a:latin typeface="Arial" pitchFamily="34" charset="0"/>
              <a:cs typeface="Arial" pitchFamily="34" charset="0"/>
            </a:endParaRPr>
          </a:p>
          <a:p>
            <a:pPr>
              <a:buNone/>
            </a:pPr>
            <a:r>
              <a:rPr lang="tr-TR" b="1" dirty="0" smtClean="0">
                <a:solidFill>
                  <a:srgbClr val="FF0000"/>
                </a:solidFill>
                <a:latin typeface="Arial" pitchFamily="34" charset="0"/>
                <a:cs typeface="Arial" pitchFamily="34" charset="0"/>
              </a:rPr>
              <a:t>  Ucuzluk</a:t>
            </a:r>
          </a:p>
          <a:p>
            <a:pPr>
              <a:buNone/>
            </a:pPr>
            <a:endParaRPr lang="tr-TR" b="1" dirty="0" smtClean="0">
              <a:solidFill>
                <a:srgbClr val="002060"/>
              </a:solidFill>
              <a:latin typeface="Arial" pitchFamily="34" charset="0"/>
              <a:cs typeface="Arial" pitchFamily="34" charset="0"/>
            </a:endParaRPr>
          </a:p>
          <a:p>
            <a:r>
              <a:rPr lang="tr-TR" b="1" dirty="0" err="1" smtClean="0">
                <a:solidFill>
                  <a:srgbClr val="002060"/>
                </a:solidFill>
                <a:latin typeface="Arial" pitchFamily="34" charset="0"/>
                <a:cs typeface="Arial" pitchFamily="34" charset="0"/>
              </a:rPr>
              <a:t>Coca</a:t>
            </a:r>
            <a:r>
              <a:rPr lang="tr-TR" b="1" dirty="0" smtClean="0">
                <a:solidFill>
                  <a:srgbClr val="002060"/>
                </a:solidFill>
                <a:latin typeface="Arial" pitchFamily="34" charset="0"/>
                <a:cs typeface="Arial" pitchFamily="34" charset="0"/>
              </a:rPr>
              <a:t> </a:t>
            </a:r>
            <a:r>
              <a:rPr lang="tr-TR" b="1" dirty="0" err="1" smtClean="0">
                <a:solidFill>
                  <a:srgbClr val="002060"/>
                </a:solidFill>
                <a:latin typeface="Arial" pitchFamily="34" charset="0"/>
                <a:cs typeface="Arial" pitchFamily="34" charset="0"/>
              </a:rPr>
              <a:t>Cola</a:t>
            </a:r>
            <a:endParaRPr lang="tr-TR" b="1" dirty="0" smtClean="0">
              <a:solidFill>
                <a:srgbClr val="002060"/>
              </a:solidFill>
              <a:latin typeface="Arial" pitchFamily="34" charset="0"/>
              <a:cs typeface="Arial" pitchFamily="34" charset="0"/>
            </a:endParaRPr>
          </a:p>
          <a:p>
            <a:endParaRPr lang="tr-TR" b="1" dirty="0" smtClean="0">
              <a:solidFill>
                <a:srgbClr val="002060"/>
              </a:solidFill>
              <a:latin typeface="Arial" pitchFamily="34" charset="0"/>
              <a:cs typeface="Arial" pitchFamily="34" charset="0"/>
            </a:endParaRPr>
          </a:p>
          <a:p>
            <a:endParaRPr lang="tr-TR" b="1" dirty="0" smtClean="0">
              <a:solidFill>
                <a:srgbClr val="002060"/>
              </a:solidFill>
              <a:latin typeface="Arial" pitchFamily="34" charset="0"/>
              <a:cs typeface="Arial" pitchFamily="34" charset="0"/>
            </a:endParaRPr>
          </a:p>
          <a:p>
            <a:pPr>
              <a:buNone/>
            </a:pPr>
            <a:r>
              <a:rPr lang="tr-TR" b="1" dirty="0" smtClean="0">
                <a:solidFill>
                  <a:srgbClr val="002060"/>
                </a:solidFill>
                <a:latin typeface="Arial" pitchFamily="34" charset="0"/>
                <a:cs typeface="Arial" pitchFamily="34" charset="0"/>
              </a:rPr>
              <a:t>   </a:t>
            </a:r>
            <a:r>
              <a:rPr lang="tr-TR" b="1" dirty="0" smtClean="0">
                <a:solidFill>
                  <a:srgbClr val="FF0000"/>
                </a:solidFill>
                <a:latin typeface="Arial" pitchFamily="34" charset="0"/>
                <a:cs typeface="Arial" pitchFamily="34" charset="0"/>
              </a:rPr>
              <a:t>Eğlence</a:t>
            </a:r>
          </a:p>
          <a:p>
            <a:pPr>
              <a:buNone/>
            </a:pPr>
            <a:endParaRPr lang="tr-TR" b="1" dirty="0">
              <a:solidFill>
                <a:srgbClr val="002060"/>
              </a:solidFill>
              <a:latin typeface="Arial" pitchFamily="34" charset="0"/>
              <a:cs typeface="Arial" pitchFamily="34" charset="0"/>
            </a:endParaRPr>
          </a:p>
        </p:txBody>
      </p:sp>
      <p:sp>
        <p:nvSpPr>
          <p:cNvPr id="11" name="10 İçerik Yer Tutucusu"/>
          <p:cNvSpPr>
            <a:spLocks noGrp="1"/>
          </p:cNvSpPr>
          <p:nvPr>
            <p:ph sz="half" idx="2"/>
          </p:nvPr>
        </p:nvSpPr>
        <p:spPr>
          <a:xfrm>
            <a:off x="5072066" y="1524000"/>
            <a:ext cx="3028326" cy="4663440"/>
          </a:xfrm>
        </p:spPr>
        <p:txBody>
          <a:bodyPr/>
          <a:lstStyle/>
          <a:p>
            <a:r>
              <a:rPr lang="tr-TR" b="1" dirty="0" smtClean="0">
                <a:solidFill>
                  <a:srgbClr val="FF0000"/>
                </a:solidFill>
                <a:latin typeface="Arial" pitchFamily="34" charset="0"/>
                <a:cs typeface="Arial" pitchFamily="34" charset="0"/>
              </a:rPr>
              <a:t>Açık Sarı</a:t>
            </a:r>
          </a:p>
          <a:p>
            <a:endParaRPr lang="tr-TR" b="1" dirty="0" smtClean="0">
              <a:solidFill>
                <a:srgbClr val="002060"/>
              </a:solidFill>
              <a:latin typeface="Arial" pitchFamily="34" charset="0"/>
              <a:cs typeface="Arial" pitchFamily="34" charset="0"/>
            </a:endParaRPr>
          </a:p>
          <a:p>
            <a:endParaRPr lang="tr-TR" b="1" dirty="0" smtClean="0">
              <a:solidFill>
                <a:srgbClr val="002060"/>
              </a:solidFill>
              <a:latin typeface="Arial" pitchFamily="34" charset="0"/>
              <a:cs typeface="Arial" pitchFamily="34" charset="0"/>
            </a:endParaRPr>
          </a:p>
          <a:p>
            <a:pPr>
              <a:buNone/>
            </a:pPr>
            <a:r>
              <a:rPr lang="tr-TR" b="1" dirty="0" smtClean="0">
                <a:solidFill>
                  <a:srgbClr val="002060"/>
                </a:solidFill>
                <a:latin typeface="Arial" pitchFamily="34" charset="0"/>
                <a:cs typeface="Arial" pitchFamily="34" charset="0"/>
              </a:rPr>
              <a:t>   Ona</a:t>
            </a:r>
          </a:p>
          <a:p>
            <a:pPr>
              <a:buNone/>
            </a:pPr>
            <a:endParaRPr lang="tr-TR" b="1" dirty="0" smtClean="0">
              <a:solidFill>
                <a:srgbClr val="002060"/>
              </a:solidFill>
              <a:latin typeface="Arial" pitchFamily="34" charset="0"/>
              <a:cs typeface="Arial" pitchFamily="34" charset="0"/>
            </a:endParaRPr>
          </a:p>
          <a:p>
            <a:r>
              <a:rPr lang="tr-TR" b="1" dirty="0" smtClean="0">
                <a:solidFill>
                  <a:srgbClr val="FF0000"/>
                </a:solidFill>
                <a:latin typeface="Arial" pitchFamily="34" charset="0"/>
                <a:cs typeface="Arial" pitchFamily="34" charset="0"/>
              </a:rPr>
              <a:t>Yumuşaklık</a:t>
            </a:r>
          </a:p>
          <a:p>
            <a:endParaRPr lang="tr-TR" b="1" dirty="0" smtClean="0">
              <a:solidFill>
                <a:srgbClr val="002060"/>
              </a:solidFill>
              <a:latin typeface="Arial" pitchFamily="34" charset="0"/>
              <a:cs typeface="Arial" pitchFamily="34" charset="0"/>
            </a:endParaRPr>
          </a:p>
          <a:p>
            <a:pPr>
              <a:buNone/>
            </a:pPr>
            <a:endParaRPr lang="tr-TR" b="1" dirty="0" smtClean="0">
              <a:solidFill>
                <a:srgbClr val="002060"/>
              </a:solidFill>
              <a:latin typeface="Arial" pitchFamily="34" charset="0"/>
              <a:cs typeface="Arial" pitchFamily="34" charset="0"/>
            </a:endParaRPr>
          </a:p>
          <a:p>
            <a:pPr>
              <a:buNone/>
            </a:pPr>
            <a:r>
              <a:rPr lang="tr-TR" b="1" dirty="0" smtClean="0">
                <a:solidFill>
                  <a:srgbClr val="002060"/>
                </a:solidFill>
                <a:latin typeface="Arial" pitchFamily="34" charset="0"/>
                <a:cs typeface="Arial" pitchFamily="34" charset="0"/>
              </a:rPr>
              <a:t>    </a:t>
            </a:r>
            <a:r>
              <a:rPr lang="tr-TR" b="1" dirty="0" err="1" smtClean="0">
                <a:solidFill>
                  <a:srgbClr val="002060"/>
                </a:solidFill>
                <a:latin typeface="Arial" pitchFamily="34" charset="0"/>
                <a:cs typeface="Arial" pitchFamily="34" charset="0"/>
              </a:rPr>
              <a:t>Vernel</a:t>
            </a:r>
            <a:endParaRPr lang="tr-TR" b="1" dirty="0" smtClean="0">
              <a:solidFill>
                <a:srgbClr val="002060"/>
              </a:solidFill>
              <a:latin typeface="Arial" pitchFamily="34" charset="0"/>
              <a:cs typeface="Arial" pitchFamily="34" charset="0"/>
            </a:endParaRPr>
          </a:p>
          <a:p>
            <a:endParaRPr lang="tr-TR" b="1" dirty="0" smtClean="0">
              <a:solidFill>
                <a:srgbClr val="002060"/>
              </a:solidFill>
              <a:latin typeface="Arial" pitchFamily="34" charset="0"/>
              <a:cs typeface="Arial" pitchFamily="34" charset="0"/>
            </a:endParaRPr>
          </a:p>
          <a:p>
            <a:pPr>
              <a:buNone/>
            </a:pPr>
            <a:endParaRPr lang="tr-TR" b="1" dirty="0">
              <a:solidFill>
                <a:srgbClr val="002060"/>
              </a:solidFill>
              <a:latin typeface="Arial" pitchFamily="34" charset="0"/>
              <a:cs typeface="Arial" pitchFamily="34" charset="0"/>
            </a:endParaRPr>
          </a:p>
        </p:txBody>
      </p:sp>
      <p:sp>
        <p:nvSpPr>
          <p:cNvPr id="2" name="1 Başlık"/>
          <p:cNvSpPr>
            <a:spLocks noGrp="1"/>
          </p:cNvSpPr>
          <p:nvPr>
            <p:ph type="title"/>
          </p:nvPr>
        </p:nvSpPr>
        <p:spPr>
          <a:xfrm>
            <a:off x="457200" y="274638"/>
            <a:ext cx="8229600" cy="562074"/>
          </a:xfrm>
        </p:spPr>
        <p:txBody>
          <a:bodyPr/>
          <a:lstStyle/>
          <a:p>
            <a:r>
              <a:rPr lang="tr-TR" sz="3200" b="1" dirty="0" smtClean="0">
                <a:solidFill>
                  <a:srgbClr val="FF0000"/>
                </a:solidFill>
                <a:latin typeface="Arial" pitchFamily="34" charset="0"/>
                <a:cs typeface="Arial" pitchFamily="34" charset="0"/>
              </a:rPr>
              <a:t>Çağrışım Örnekleri</a:t>
            </a:r>
            <a:endParaRPr lang="tr-TR" sz="3200" b="1" dirty="0">
              <a:solidFill>
                <a:srgbClr val="FF0000"/>
              </a:solidFill>
              <a:latin typeface="Arial" pitchFamily="34" charset="0"/>
              <a:cs typeface="Arial" pitchFamily="34" charset="0"/>
            </a:endParaRPr>
          </a:p>
        </p:txBody>
      </p:sp>
      <p:sp>
        <p:nvSpPr>
          <p:cNvPr id="6" name="5 Sağ Ok"/>
          <p:cNvSpPr/>
          <p:nvPr/>
        </p:nvSpPr>
        <p:spPr>
          <a:xfrm rot="5400000">
            <a:off x="1680240" y="23797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6 Sağ Ok"/>
          <p:cNvSpPr/>
          <p:nvPr/>
        </p:nvSpPr>
        <p:spPr>
          <a:xfrm rot="5400000">
            <a:off x="1752248" y="49720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11 Sağ Ok"/>
          <p:cNvSpPr/>
          <p:nvPr/>
        </p:nvSpPr>
        <p:spPr>
          <a:xfrm rot="5400000">
            <a:off x="5468120" y="23900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12 Sağ Ok"/>
          <p:cNvSpPr/>
          <p:nvPr/>
        </p:nvSpPr>
        <p:spPr>
          <a:xfrm rot="5400000">
            <a:off x="5539558" y="48577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323528" y="1340768"/>
            <a:ext cx="8471098" cy="4608512"/>
          </a:xfrm>
          <a:prstGeom prst="rect">
            <a:avLst/>
          </a:prstGeom>
          <a:noFill/>
          <a:ln w="9525">
            <a:noFill/>
            <a:miter lim="800000"/>
            <a:headEnd/>
            <a:tailEnd/>
          </a:ln>
        </p:spPr>
        <p:txBody>
          <a:bodyPr/>
          <a:lstStyle/>
          <a:p>
            <a:pPr algn="just">
              <a:spcBef>
                <a:spcPct val="20000"/>
              </a:spcBef>
            </a:pPr>
            <a:r>
              <a:rPr lang="tr-TR" sz="2800" b="1" dirty="0" smtClean="0">
                <a:solidFill>
                  <a:srgbClr val="002060"/>
                </a:solidFill>
              </a:rPr>
              <a:t>Markalaşmak ya da marka olmak günümüzde şirketlerin karlarını artırmak ve sürdürülebilir büyümelerini sağlamaları için tek çıkar yol olarak görülmektedir.</a:t>
            </a:r>
          </a:p>
          <a:p>
            <a:pPr algn="just">
              <a:spcBef>
                <a:spcPct val="20000"/>
              </a:spcBef>
            </a:pPr>
            <a:r>
              <a:rPr lang="tr-TR" sz="2800" b="1" dirty="0" smtClean="0">
                <a:solidFill>
                  <a:srgbClr val="002060"/>
                </a:solidFill>
              </a:rPr>
              <a:t>"Marka ol ya da öl." sloganıyla konunun önemi anlatılmaya çalışılmaktadır. Bu da bize artık var olmanın ve varlığını sürdürebilmenin ön koşulu olarak marka olmayı göstermektedir.</a:t>
            </a:r>
          </a:p>
          <a:p>
            <a:pPr algn="just">
              <a:spcBef>
                <a:spcPct val="20000"/>
              </a:spcBef>
            </a:pPr>
            <a:r>
              <a:rPr lang="tr-TR" sz="2800" b="1" dirty="0" smtClean="0">
                <a:solidFill>
                  <a:srgbClr val="002060"/>
                </a:solidFill>
              </a:rPr>
              <a:t>Aynı zamanda müşteriye değer yaratma çalışmasının temeli de markalaşma değil midir?</a:t>
            </a:r>
            <a:endParaRPr lang="tr-TR" sz="2800" dirty="0">
              <a:solidFill>
                <a:srgbClr val="00206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4294967295"/>
          </p:nvPr>
        </p:nvSpPr>
        <p:spPr>
          <a:xfrm>
            <a:off x="857224" y="1714488"/>
            <a:ext cx="7715304" cy="3500462"/>
          </a:xfrm>
        </p:spPr>
        <p:txBody>
          <a:bodyPr/>
          <a:lstStyle/>
          <a:p>
            <a:pPr algn="ctr">
              <a:buNone/>
            </a:pPr>
            <a:r>
              <a:rPr lang="tr-TR" dirty="0" smtClean="0">
                <a:solidFill>
                  <a:schemeClr val="accent1">
                    <a:lumMod val="40000"/>
                    <a:lumOff val="60000"/>
                  </a:schemeClr>
                </a:solidFill>
              </a:rPr>
              <a:t> </a:t>
            </a:r>
            <a:r>
              <a:rPr lang="tr-TR" sz="2800" b="1" dirty="0" smtClean="0">
                <a:solidFill>
                  <a:srgbClr val="002060"/>
                </a:solidFill>
                <a:latin typeface="Arial" pitchFamily="34" charset="0"/>
                <a:cs typeface="Arial" pitchFamily="34" charset="0"/>
              </a:rPr>
              <a:t>“İnsanlar bir markayı tercih ederken aynı zamanda kendilerini nasıl ifade etmek istediklerini, ailedeki rollerini nasıl görmek istediklerini de seçiyorlar.”</a:t>
            </a:r>
          </a:p>
          <a:p>
            <a:pPr algn="ctr"/>
            <a:endParaRPr lang="tr-TR" sz="2800" b="1" dirty="0" smtClean="0">
              <a:solidFill>
                <a:srgbClr val="002060"/>
              </a:solidFill>
              <a:latin typeface="Arial" pitchFamily="34" charset="0"/>
              <a:cs typeface="Arial" pitchFamily="34" charset="0"/>
            </a:endParaRPr>
          </a:p>
          <a:p>
            <a:pPr algn="ctr">
              <a:buNone/>
            </a:pPr>
            <a:r>
              <a:rPr lang="tr-TR" sz="2800" b="1" dirty="0" smtClean="0">
                <a:solidFill>
                  <a:srgbClr val="002060"/>
                </a:solidFill>
                <a:latin typeface="Arial" pitchFamily="34" charset="0"/>
                <a:cs typeface="Arial" pitchFamily="34" charset="0"/>
              </a:rPr>
              <a:t> </a:t>
            </a:r>
            <a:r>
              <a:rPr lang="tr-TR" sz="2800" b="1" dirty="0" err="1" smtClean="0">
                <a:solidFill>
                  <a:srgbClr val="FF0000"/>
                </a:solidFill>
                <a:latin typeface="Arial" pitchFamily="34" charset="0"/>
                <a:cs typeface="Arial" pitchFamily="34" charset="0"/>
              </a:rPr>
              <a:t>Carolyn</a:t>
            </a:r>
            <a:r>
              <a:rPr lang="tr-TR" sz="2800" b="1" dirty="0" smtClean="0">
                <a:solidFill>
                  <a:srgbClr val="FF0000"/>
                </a:solidFill>
                <a:latin typeface="Arial" pitchFamily="34" charset="0"/>
                <a:cs typeface="Arial" pitchFamily="34" charset="0"/>
              </a:rPr>
              <a:t> Carter, </a:t>
            </a:r>
            <a:r>
              <a:rPr lang="tr-TR" sz="2800" b="1" dirty="0" err="1" smtClean="0">
                <a:solidFill>
                  <a:srgbClr val="FF0000"/>
                </a:solidFill>
                <a:latin typeface="Arial" pitchFamily="34" charset="0"/>
                <a:cs typeface="Arial" pitchFamily="34" charset="0"/>
              </a:rPr>
              <a:t>Grey</a:t>
            </a:r>
            <a:r>
              <a:rPr lang="tr-TR" sz="2800" b="1" dirty="0" smtClean="0">
                <a:solidFill>
                  <a:srgbClr val="FF0000"/>
                </a:solidFill>
                <a:latin typeface="Arial" pitchFamily="34" charset="0"/>
                <a:cs typeface="Arial" pitchFamily="34" charset="0"/>
              </a:rPr>
              <a:t> </a:t>
            </a:r>
            <a:r>
              <a:rPr lang="tr-TR" sz="2800" b="1" dirty="0" err="1" smtClean="0">
                <a:solidFill>
                  <a:srgbClr val="FF0000"/>
                </a:solidFill>
                <a:latin typeface="Arial" pitchFamily="34" charset="0"/>
                <a:cs typeface="Arial" pitchFamily="34" charset="0"/>
              </a:rPr>
              <a:t>Worldwide</a:t>
            </a:r>
            <a:r>
              <a:rPr lang="tr-TR" sz="2800" b="1" dirty="0" smtClean="0">
                <a:solidFill>
                  <a:srgbClr val="FF0000"/>
                </a:solidFill>
                <a:latin typeface="Arial" pitchFamily="34" charset="0"/>
                <a:cs typeface="Arial" pitchFamily="34" charset="0"/>
              </a:rPr>
              <a:t> Avrupa Başkanı</a:t>
            </a:r>
            <a:endParaRPr lang="tr-TR" sz="2800" b="1" dirty="0">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a:xfrm>
            <a:off x="457200" y="274638"/>
            <a:ext cx="8229600" cy="562074"/>
          </a:xfrm>
        </p:spPr>
        <p:txBody>
          <a:bodyPr/>
          <a:lstStyle/>
          <a:p>
            <a:pPr eaLnBrk="1" hangingPunct="1"/>
            <a:r>
              <a:rPr lang="tr-TR" sz="3200" b="1" dirty="0" smtClean="0">
                <a:solidFill>
                  <a:srgbClr val="FF0000"/>
                </a:solidFill>
                <a:latin typeface="Arial" pitchFamily="34" charset="0"/>
                <a:cs typeface="Arial" pitchFamily="34" charset="0"/>
              </a:rPr>
              <a:t>MARKA DENKLİĞİ</a:t>
            </a:r>
          </a:p>
        </p:txBody>
      </p:sp>
      <p:sp>
        <p:nvSpPr>
          <p:cNvPr id="39940" name="2 İçerik Yer Tutucusu"/>
          <p:cNvSpPr>
            <a:spLocks noGrp="1"/>
          </p:cNvSpPr>
          <p:nvPr>
            <p:ph sz="quarter" idx="1"/>
          </p:nvPr>
        </p:nvSpPr>
        <p:spPr>
          <a:xfrm>
            <a:off x="323528" y="1196752"/>
            <a:ext cx="8496944" cy="3941771"/>
          </a:xfrm>
        </p:spPr>
        <p:txBody>
          <a:bodyPr>
            <a:noAutofit/>
          </a:bodyPr>
          <a:lstStyle/>
          <a:p>
            <a:pPr algn="just" eaLnBrk="1" hangingPunct="1"/>
            <a:r>
              <a:rPr lang="tr-TR" sz="2800" b="1" dirty="0" smtClean="0">
                <a:solidFill>
                  <a:srgbClr val="002060"/>
                </a:solidFill>
                <a:latin typeface="Arial" pitchFamily="34" charset="0"/>
                <a:cs typeface="Arial" pitchFamily="34" charset="0"/>
              </a:rPr>
              <a:t>Her yıl en değerli markalar belirlenir. Kimi markalar rakiplerine göre daha değerli çıkar. Marka kavramının önem kazanmasıyla ortaya çıkan marka denkliği kavramı bir markaya atfedilen birçok değerin toplamıdır. Atfedilen bu değerler aslında pazarlama çalışmalarının sonucunda oluşur. Güçlü markaların yüksek marka denkliği vardır. Markanın yüksek oranda marka bağlılığı, isim </a:t>
            </a:r>
            <a:r>
              <a:rPr lang="tr-TR" sz="2800" b="1" dirty="0" err="1" smtClean="0">
                <a:solidFill>
                  <a:srgbClr val="002060"/>
                </a:solidFill>
                <a:latin typeface="Arial" pitchFamily="34" charset="0"/>
                <a:cs typeface="Arial" pitchFamily="34" charset="0"/>
              </a:rPr>
              <a:t>farkındalığı</a:t>
            </a:r>
            <a:r>
              <a:rPr lang="tr-TR" sz="2800" b="1" dirty="0" smtClean="0">
                <a:solidFill>
                  <a:srgbClr val="002060"/>
                </a:solidFill>
                <a:latin typeface="Arial" pitchFamily="34" charset="0"/>
                <a:cs typeface="Arial" pitchFamily="34" charset="0"/>
              </a:rPr>
              <a:t>, algılanan kalitesi, güçlü marka çağrışımları, patent, ticari markası ve dağıtım kanallarıyla iyi ilişkileri varsa yüksek marka denkliği vardır.</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idx="4294967295"/>
          </p:nvPr>
        </p:nvSpPr>
        <p:spPr>
          <a:xfrm>
            <a:off x="179512" y="188640"/>
            <a:ext cx="8712968" cy="605061"/>
          </a:xfrm>
          <a:prstGeom prst="rect">
            <a:avLst/>
          </a:prstGeom>
        </p:spPr>
        <p:txBody>
          <a:bodyPr/>
          <a:lstStyle/>
          <a:p>
            <a:r>
              <a:rPr lang="tr-TR" sz="3200" b="1" dirty="0">
                <a:solidFill>
                  <a:srgbClr val="FF0000"/>
                </a:solidFill>
                <a:latin typeface="Arial" pitchFamily="34" charset="0"/>
                <a:cs typeface="Arial" pitchFamily="34" charset="0"/>
              </a:rPr>
              <a:t>Marka Değeri Kavramı</a:t>
            </a:r>
          </a:p>
        </p:txBody>
      </p:sp>
      <p:sp>
        <p:nvSpPr>
          <p:cNvPr id="7171" name="Rectangle 3"/>
          <p:cNvSpPr>
            <a:spLocks noGrp="1" noChangeArrowheads="1"/>
          </p:cNvSpPr>
          <p:nvPr>
            <p:ph idx="4294967295"/>
          </p:nvPr>
        </p:nvSpPr>
        <p:spPr>
          <a:xfrm>
            <a:off x="281558" y="980728"/>
            <a:ext cx="8610922" cy="5544616"/>
          </a:xfrm>
        </p:spPr>
        <p:txBody>
          <a:bodyPr/>
          <a:lstStyle/>
          <a:p>
            <a:pPr algn="just">
              <a:buClr>
                <a:schemeClr val="tx2">
                  <a:lumMod val="75000"/>
                </a:schemeClr>
              </a:buClr>
              <a:buNone/>
              <a:defRPr/>
            </a:pPr>
            <a:r>
              <a:rPr lang="tr-TR" sz="2800" b="1" dirty="0" smtClean="0">
                <a:solidFill>
                  <a:srgbClr val="002060"/>
                </a:solidFill>
                <a:latin typeface="Arial" pitchFamily="34" charset="0"/>
                <a:cs typeface="Arial" pitchFamily="34" charset="0"/>
              </a:rPr>
              <a:t>Marka değeri; bir markayla, o markanın adıyla,</a:t>
            </a:r>
          </a:p>
          <a:p>
            <a:pPr algn="just">
              <a:buClr>
                <a:schemeClr val="tx2">
                  <a:lumMod val="75000"/>
                </a:schemeClr>
              </a:buClr>
              <a:buNone/>
              <a:defRPr/>
            </a:pPr>
            <a:r>
              <a:rPr lang="tr-TR" sz="2800" b="1" dirty="0" smtClean="0">
                <a:solidFill>
                  <a:srgbClr val="002060"/>
                </a:solidFill>
                <a:latin typeface="Arial" pitchFamily="34" charset="0"/>
                <a:cs typeface="Arial" pitchFamily="34" charset="0"/>
              </a:rPr>
              <a:t> simgesiyle bağlantılı ve bir firmaya veya firmanın </a:t>
            </a:r>
          </a:p>
          <a:p>
            <a:pPr algn="just">
              <a:buClr>
                <a:schemeClr val="tx2">
                  <a:lumMod val="75000"/>
                </a:schemeClr>
              </a:buClr>
              <a:buNone/>
              <a:defRPr/>
            </a:pPr>
            <a:r>
              <a:rPr lang="tr-TR" sz="2800" b="1" dirty="0" smtClean="0">
                <a:solidFill>
                  <a:srgbClr val="002060"/>
                </a:solidFill>
                <a:latin typeface="Arial" pitchFamily="34" charset="0"/>
                <a:cs typeface="Arial" pitchFamily="34" charset="0"/>
              </a:rPr>
              <a:t>müşterilerine ürün ve hizmet yoluyla sağlanan </a:t>
            </a:r>
          </a:p>
          <a:p>
            <a:pPr algn="just">
              <a:buClr>
                <a:schemeClr val="tx2">
                  <a:lumMod val="75000"/>
                </a:schemeClr>
              </a:buClr>
              <a:buNone/>
              <a:defRPr/>
            </a:pPr>
            <a:r>
              <a:rPr lang="tr-TR" sz="2800" b="1" dirty="0" smtClean="0">
                <a:solidFill>
                  <a:srgbClr val="002060"/>
                </a:solidFill>
                <a:latin typeface="Arial" pitchFamily="34" charset="0"/>
                <a:cs typeface="Arial" pitchFamily="34" charset="0"/>
              </a:rPr>
              <a:t>değeri artıran ya da eksilten aktifler ve taahhütler </a:t>
            </a:r>
          </a:p>
          <a:p>
            <a:pPr algn="just">
              <a:buClr>
                <a:schemeClr val="tx2">
                  <a:lumMod val="75000"/>
                </a:schemeClr>
              </a:buClr>
              <a:buNone/>
              <a:defRPr/>
            </a:pPr>
            <a:r>
              <a:rPr lang="tr-TR" sz="2800" b="1" dirty="0" smtClean="0">
                <a:solidFill>
                  <a:srgbClr val="002060"/>
                </a:solidFill>
                <a:latin typeface="Arial" pitchFamily="34" charset="0"/>
                <a:cs typeface="Arial" pitchFamily="34" charset="0"/>
              </a:rPr>
              <a:t>bütünüdür. </a:t>
            </a:r>
          </a:p>
          <a:p>
            <a:pPr algn="just">
              <a:buClr>
                <a:schemeClr val="tx2">
                  <a:lumMod val="75000"/>
                </a:schemeClr>
              </a:buClr>
              <a:buNone/>
              <a:defRPr/>
            </a:pPr>
            <a:r>
              <a:rPr lang="tr-TR" sz="2800" b="1" dirty="0" smtClean="0">
                <a:solidFill>
                  <a:srgbClr val="002060"/>
                </a:solidFill>
                <a:latin typeface="Arial" pitchFamily="34" charset="0"/>
                <a:cs typeface="Arial" pitchFamily="34" charset="0"/>
              </a:rPr>
              <a:t>Bir diğer ifadeyle tüketicinin o marka ile </a:t>
            </a:r>
          </a:p>
          <a:p>
            <a:pPr algn="just">
              <a:buClr>
                <a:schemeClr val="tx2">
                  <a:lumMod val="75000"/>
                </a:schemeClr>
              </a:buClr>
              <a:buNone/>
              <a:defRPr/>
            </a:pPr>
            <a:r>
              <a:rPr lang="tr-TR" sz="2800" b="1" dirty="0" smtClean="0">
                <a:solidFill>
                  <a:srgbClr val="002060"/>
                </a:solidFill>
                <a:latin typeface="Arial" pitchFamily="34" charset="0"/>
                <a:cs typeface="Arial" pitchFamily="34" charset="0"/>
              </a:rPr>
              <a:t>özleştirdiği ve diğer markalardan farklılaştırdığı </a:t>
            </a:r>
          </a:p>
          <a:p>
            <a:pPr algn="just">
              <a:buClr>
                <a:schemeClr val="tx2">
                  <a:lumMod val="75000"/>
                </a:schemeClr>
              </a:buClr>
              <a:buNone/>
              <a:defRPr/>
            </a:pPr>
            <a:r>
              <a:rPr lang="tr-TR" sz="2800" b="1" dirty="0" smtClean="0">
                <a:solidFill>
                  <a:srgbClr val="002060"/>
                </a:solidFill>
                <a:latin typeface="Arial" pitchFamily="34" charset="0"/>
                <a:cs typeface="Arial" pitchFamily="34" charset="0"/>
              </a:rPr>
              <a:t>ürün değerlerinin bütünüdür. </a:t>
            </a:r>
          </a:p>
          <a:p>
            <a:pPr algn="just">
              <a:buClr>
                <a:schemeClr val="tx2">
                  <a:lumMod val="75000"/>
                </a:schemeClr>
              </a:buClr>
              <a:buNone/>
              <a:defRPr/>
            </a:pPr>
            <a:r>
              <a:rPr lang="tr-TR" sz="2800" b="1" dirty="0" smtClean="0">
                <a:solidFill>
                  <a:srgbClr val="002060"/>
                </a:solidFill>
                <a:latin typeface="Arial" pitchFamily="34" charset="0"/>
                <a:cs typeface="Arial" pitchFamily="34" charset="0"/>
              </a:rPr>
              <a:t>Bir anlamda markaya yapılan geçmiş pazarlama </a:t>
            </a:r>
          </a:p>
          <a:p>
            <a:pPr algn="just">
              <a:buClr>
                <a:schemeClr val="tx2">
                  <a:lumMod val="75000"/>
                </a:schemeClr>
              </a:buClr>
              <a:buNone/>
              <a:defRPr/>
            </a:pPr>
            <a:r>
              <a:rPr lang="tr-TR" sz="2800" b="1" dirty="0" smtClean="0">
                <a:solidFill>
                  <a:srgbClr val="002060"/>
                </a:solidFill>
                <a:latin typeface="Arial" pitchFamily="34" charset="0"/>
                <a:cs typeface="Arial" pitchFamily="34" charset="0"/>
              </a:rPr>
              <a:t>yatırımları sonucunda o markayla özdeşleşmiş </a:t>
            </a:r>
          </a:p>
          <a:p>
            <a:pPr algn="just">
              <a:buClr>
                <a:schemeClr val="tx2">
                  <a:lumMod val="75000"/>
                </a:schemeClr>
              </a:buClr>
              <a:buNone/>
              <a:defRPr/>
            </a:pPr>
            <a:r>
              <a:rPr lang="tr-TR" sz="2800" b="1" dirty="0" smtClean="0">
                <a:solidFill>
                  <a:srgbClr val="002060"/>
                </a:solidFill>
                <a:latin typeface="Arial" pitchFamily="34" charset="0"/>
                <a:cs typeface="Arial" pitchFamily="34" charset="0"/>
              </a:rPr>
              <a:t>olan değerler toplamıdır.</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idx="4294967295"/>
          </p:nvPr>
        </p:nvSpPr>
        <p:spPr>
          <a:xfrm>
            <a:off x="0" y="-27384"/>
            <a:ext cx="9144000" cy="936104"/>
          </a:xfrm>
          <a:prstGeom prst="rect">
            <a:avLst/>
          </a:prstGeom>
        </p:spPr>
        <p:txBody>
          <a:bodyPr/>
          <a:lstStyle/>
          <a:p>
            <a:r>
              <a:rPr lang="tr-TR" sz="3200" b="1" dirty="0">
                <a:solidFill>
                  <a:srgbClr val="FF0000"/>
                </a:solidFill>
                <a:latin typeface="Arial" pitchFamily="34" charset="0"/>
                <a:cs typeface="Arial" pitchFamily="34" charset="0"/>
              </a:rPr>
              <a:t>Marka Gücünün Hesaplanmasındaki Değişkenler </a:t>
            </a:r>
          </a:p>
        </p:txBody>
      </p:sp>
      <p:sp>
        <p:nvSpPr>
          <p:cNvPr id="133123" name="Rectangle 3"/>
          <p:cNvSpPr>
            <a:spLocks noGrp="1" noChangeArrowheads="1"/>
          </p:cNvSpPr>
          <p:nvPr>
            <p:ph idx="4294967295"/>
          </p:nvPr>
        </p:nvSpPr>
        <p:spPr>
          <a:xfrm>
            <a:off x="179512" y="1268760"/>
            <a:ext cx="8682930" cy="4392488"/>
          </a:xfrm>
        </p:spPr>
        <p:txBody>
          <a:bodyPr/>
          <a:lstStyle/>
          <a:p>
            <a:pPr marL="171450" indent="-171450" algn="just">
              <a:lnSpc>
                <a:spcPct val="90000"/>
              </a:lnSpc>
              <a:buClr>
                <a:srgbClr val="002060"/>
              </a:buClr>
              <a:buFont typeface="Wingdings" pitchFamily="2" charset="2"/>
              <a:buChar char="Ø"/>
              <a:defRPr/>
            </a:pPr>
            <a:r>
              <a:rPr lang="tr-TR" sz="2800" dirty="0" smtClean="0">
                <a:solidFill>
                  <a:srgbClr val="FF0000"/>
                </a:solidFill>
                <a:latin typeface="Arial" pitchFamily="34" charset="0"/>
                <a:cs typeface="Arial" pitchFamily="34" charset="0"/>
              </a:rPr>
              <a:t> </a:t>
            </a:r>
            <a:r>
              <a:rPr lang="tr-TR" sz="2800" b="1" u="sng" dirty="0" smtClean="0">
                <a:solidFill>
                  <a:srgbClr val="FF0000"/>
                </a:solidFill>
                <a:latin typeface="Arial" pitchFamily="34" charset="0"/>
                <a:cs typeface="Arial" pitchFamily="34" charset="0"/>
              </a:rPr>
              <a:t>Liderlik:</a:t>
            </a:r>
            <a:r>
              <a:rPr lang="tr-TR" sz="2800" b="1" dirty="0" smtClean="0">
                <a:solidFill>
                  <a:srgbClr val="FF0000"/>
                </a:solidFill>
                <a:latin typeface="Arial" pitchFamily="34" charset="0"/>
                <a:cs typeface="Arial" pitchFamily="34" charset="0"/>
              </a:rPr>
              <a:t> </a:t>
            </a:r>
            <a:r>
              <a:rPr lang="tr-TR" sz="2800" b="1" dirty="0" smtClean="0">
                <a:solidFill>
                  <a:srgbClr val="002060"/>
                </a:solidFill>
                <a:latin typeface="Arial" pitchFamily="34" charset="0"/>
                <a:cs typeface="Arial" pitchFamily="34" charset="0"/>
              </a:rPr>
              <a:t>Markanın pazarı etkileme yeteneğidir. Pazarında lider olan bir marka, daha aşağı sıralarda olan bir markadan daha sağlam ve daha değerlidir.</a:t>
            </a:r>
          </a:p>
          <a:p>
            <a:pPr marL="171450" indent="-171450" algn="just">
              <a:lnSpc>
                <a:spcPct val="90000"/>
              </a:lnSpc>
              <a:buClr>
                <a:srgbClr val="002060"/>
              </a:buClr>
              <a:buFont typeface="Wingdings" pitchFamily="2" charset="2"/>
              <a:buChar char="Ø"/>
              <a:defRPr/>
            </a:pPr>
            <a:r>
              <a:rPr lang="tr-TR" sz="2800" b="1" dirty="0" smtClean="0">
                <a:solidFill>
                  <a:srgbClr val="FF0000"/>
                </a:solidFill>
                <a:latin typeface="Arial" pitchFamily="34" charset="0"/>
                <a:cs typeface="Arial" pitchFamily="34" charset="0"/>
              </a:rPr>
              <a:t> </a:t>
            </a:r>
            <a:r>
              <a:rPr lang="tr-TR" sz="2800" b="1" u="sng" dirty="0" err="1" smtClean="0">
                <a:solidFill>
                  <a:srgbClr val="FF0000"/>
                </a:solidFill>
                <a:latin typeface="Arial" pitchFamily="34" charset="0"/>
                <a:cs typeface="Arial" pitchFamily="34" charset="0"/>
              </a:rPr>
              <a:t>Uluslararasılık</a:t>
            </a:r>
            <a:r>
              <a:rPr lang="tr-TR" sz="2800" b="1" u="sng" dirty="0" smtClean="0">
                <a:solidFill>
                  <a:srgbClr val="FF0000"/>
                </a:solidFill>
                <a:latin typeface="Arial" pitchFamily="34" charset="0"/>
                <a:cs typeface="Arial" pitchFamily="34" charset="0"/>
              </a:rPr>
              <a:t>:</a:t>
            </a:r>
            <a:r>
              <a:rPr lang="tr-TR" sz="2800" b="1" dirty="0" smtClean="0">
                <a:solidFill>
                  <a:srgbClr val="FF0000"/>
                </a:solidFill>
                <a:latin typeface="Arial" pitchFamily="34" charset="0"/>
                <a:cs typeface="Arial" pitchFamily="34" charset="0"/>
              </a:rPr>
              <a:t> </a:t>
            </a:r>
            <a:r>
              <a:rPr lang="tr-TR" sz="2800" b="1" dirty="0" smtClean="0">
                <a:solidFill>
                  <a:srgbClr val="002060"/>
                </a:solidFill>
                <a:latin typeface="Arial" pitchFamily="34" charset="0"/>
                <a:cs typeface="Arial" pitchFamily="34" charset="0"/>
              </a:rPr>
              <a:t>Uluslararası markalar daha geniş potansiyele sahip olduklarından yerel ya da bölgesel markalara göre daha değerlidir.</a:t>
            </a:r>
          </a:p>
          <a:p>
            <a:pPr marL="171450" indent="-171450" algn="just">
              <a:lnSpc>
                <a:spcPct val="90000"/>
              </a:lnSpc>
              <a:buClr>
                <a:srgbClr val="002060"/>
              </a:buClr>
              <a:buFont typeface="Wingdings" pitchFamily="2" charset="2"/>
              <a:buChar char="Ø"/>
              <a:defRPr/>
            </a:pPr>
            <a:r>
              <a:rPr lang="tr-TR" sz="2800" b="1" dirty="0" smtClean="0">
                <a:solidFill>
                  <a:srgbClr val="002060"/>
                </a:solidFill>
                <a:latin typeface="Arial" pitchFamily="34" charset="0"/>
                <a:cs typeface="Arial" pitchFamily="34" charset="0"/>
              </a:rPr>
              <a:t> </a:t>
            </a:r>
            <a:r>
              <a:rPr lang="tr-TR" sz="2800" b="1" u="sng" dirty="0" smtClean="0">
                <a:solidFill>
                  <a:srgbClr val="FF0000"/>
                </a:solidFill>
                <a:effectLst/>
                <a:latin typeface="Arial" pitchFamily="34" charset="0"/>
                <a:cs typeface="Arial" pitchFamily="34" charset="0"/>
              </a:rPr>
              <a:t>İstikrar:</a:t>
            </a:r>
            <a:r>
              <a:rPr lang="tr-TR" sz="2800" b="1" dirty="0" smtClean="0">
                <a:solidFill>
                  <a:srgbClr val="FF0000"/>
                </a:solidFill>
                <a:latin typeface="Arial" pitchFamily="34" charset="0"/>
                <a:cs typeface="Arial" pitchFamily="34" charset="0"/>
              </a:rPr>
              <a:t> </a:t>
            </a:r>
            <a:r>
              <a:rPr lang="tr-TR" sz="2800" b="1" dirty="0" smtClean="0">
                <a:solidFill>
                  <a:srgbClr val="002060"/>
                </a:solidFill>
                <a:latin typeface="Arial" pitchFamily="34" charset="0"/>
                <a:cs typeface="Arial" pitchFamily="34" charset="0"/>
              </a:rPr>
              <a:t>Neredeyse pazarın dokusu haline gelmiş, tüketici gözünde ürünle birlikte anılan ve belli bir müşteri bağlılığı  yakalamış markalar yeni ortaya çıkan markalardan daha değerlidir.</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idx="4294967295"/>
          </p:nvPr>
        </p:nvSpPr>
        <p:spPr>
          <a:xfrm>
            <a:off x="179512" y="980728"/>
            <a:ext cx="8686800" cy="547260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buClr>
                <a:schemeClr val="tx2">
                  <a:lumMod val="75000"/>
                </a:schemeClr>
              </a:buClr>
              <a:buFont typeface="Wingdings" pitchFamily="2" charset="2"/>
              <a:buChar char="Ø"/>
            </a:pPr>
            <a:r>
              <a:rPr lang="tr-TR" sz="2600" b="1" dirty="0">
                <a:solidFill>
                  <a:srgbClr val="FF0000"/>
                </a:solidFill>
                <a:latin typeface="Arial" pitchFamily="34" charset="0"/>
                <a:cs typeface="Arial" pitchFamily="34" charset="0"/>
              </a:rPr>
              <a:t>Pazar:  </a:t>
            </a:r>
            <a:r>
              <a:rPr lang="tr-TR" sz="2600" b="1" dirty="0">
                <a:solidFill>
                  <a:srgbClr val="002060"/>
                </a:solidFill>
                <a:latin typeface="Arial" pitchFamily="34" charset="0"/>
                <a:cs typeface="Arial" pitchFamily="34" charset="0"/>
              </a:rPr>
              <a:t>Belirli ürün pazarları daha büyük satış hacmi meydana getirme kabiliyetinden dolayı diğer pazarlardaki markalardan daha değerlidir. Teknoloji, moda ya da müşteri tercihlerindeki değişime çok bağlı olan pazarlarda faaliyet gösteren markalar daha güçsüz kabul edilmektedir</a:t>
            </a:r>
            <a:r>
              <a:rPr lang="tr-TR" sz="2600" b="1" dirty="0" smtClean="0">
                <a:solidFill>
                  <a:srgbClr val="002060"/>
                </a:solidFill>
                <a:latin typeface="Arial" pitchFamily="34" charset="0"/>
                <a:cs typeface="Arial" pitchFamily="34" charset="0"/>
              </a:rPr>
              <a:t>.</a:t>
            </a:r>
            <a:endParaRPr lang="tr-TR" sz="2600" dirty="0">
              <a:solidFill>
                <a:srgbClr val="002060"/>
              </a:solidFill>
              <a:latin typeface="Arial" pitchFamily="34" charset="0"/>
              <a:cs typeface="Arial" pitchFamily="34" charset="0"/>
            </a:endParaRPr>
          </a:p>
          <a:p>
            <a:pPr algn="just">
              <a:buClr>
                <a:schemeClr val="tx2">
                  <a:lumMod val="75000"/>
                </a:schemeClr>
              </a:buClr>
              <a:buFont typeface="Wingdings" pitchFamily="2" charset="2"/>
              <a:buChar char="Ø"/>
            </a:pPr>
            <a:r>
              <a:rPr lang="tr-TR" sz="2600" b="1" dirty="0">
                <a:solidFill>
                  <a:srgbClr val="FF0000"/>
                </a:solidFill>
                <a:latin typeface="Arial" pitchFamily="34" charset="0"/>
                <a:cs typeface="Arial" pitchFamily="34" charset="0"/>
              </a:rPr>
              <a:t>Eğilim (Trend): </a:t>
            </a:r>
            <a:r>
              <a:rPr lang="tr-TR" sz="2600" b="1" dirty="0">
                <a:solidFill>
                  <a:srgbClr val="002060"/>
                </a:solidFill>
                <a:latin typeface="Arial" pitchFamily="34" charset="0"/>
                <a:cs typeface="Arial" pitchFamily="34" charset="0"/>
              </a:rPr>
              <a:t>Markanın tüketici algısında kalabilme ve bu durumu koruyabilme gücüdür</a:t>
            </a:r>
            <a:r>
              <a:rPr lang="tr-TR" sz="2600" b="1" dirty="0" smtClean="0">
                <a:solidFill>
                  <a:srgbClr val="002060"/>
                </a:solidFill>
                <a:latin typeface="Arial" pitchFamily="34" charset="0"/>
                <a:cs typeface="Arial" pitchFamily="34" charset="0"/>
              </a:rPr>
              <a:t>.</a:t>
            </a:r>
            <a:endParaRPr lang="tr-TR" sz="2600" dirty="0">
              <a:solidFill>
                <a:srgbClr val="002060"/>
              </a:solidFill>
              <a:latin typeface="Arial" pitchFamily="34" charset="0"/>
              <a:cs typeface="Arial" pitchFamily="34" charset="0"/>
            </a:endParaRPr>
          </a:p>
          <a:p>
            <a:pPr algn="just">
              <a:buClr>
                <a:schemeClr val="tx2">
                  <a:lumMod val="75000"/>
                </a:schemeClr>
              </a:buClr>
              <a:buFont typeface="Wingdings" pitchFamily="2" charset="2"/>
              <a:buChar char="Ø"/>
            </a:pPr>
            <a:r>
              <a:rPr lang="tr-TR" sz="2600" b="1" dirty="0">
                <a:solidFill>
                  <a:srgbClr val="FF0000"/>
                </a:solidFill>
                <a:latin typeface="Arial" pitchFamily="34" charset="0"/>
                <a:cs typeface="Arial" pitchFamily="34" charset="0"/>
              </a:rPr>
              <a:t>Destek: </a:t>
            </a:r>
            <a:r>
              <a:rPr lang="tr-TR" sz="2600" b="1" dirty="0">
                <a:solidFill>
                  <a:srgbClr val="002060"/>
                </a:solidFill>
                <a:latin typeface="Arial" pitchFamily="34" charset="0"/>
                <a:cs typeface="Arial" pitchFamily="34" charset="0"/>
              </a:rPr>
              <a:t>Markaya yatırım desteği yapılıp yapılmadığı ve kurumsal yönetilip yönetilmediği değerlendirilmektedir</a:t>
            </a:r>
            <a:r>
              <a:rPr lang="tr-TR" sz="2600" b="1" dirty="0" smtClean="0">
                <a:solidFill>
                  <a:srgbClr val="002060"/>
                </a:solidFill>
                <a:latin typeface="Arial" pitchFamily="34" charset="0"/>
                <a:cs typeface="Arial" pitchFamily="34" charset="0"/>
              </a:rPr>
              <a:t>.</a:t>
            </a:r>
            <a:endParaRPr lang="tr-TR" sz="2600" dirty="0">
              <a:solidFill>
                <a:srgbClr val="002060"/>
              </a:solidFill>
              <a:latin typeface="Arial" pitchFamily="34" charset="0"/>
              <a:cs typeface="Arial" pitchFamily="34" charset="0"/>
            </a:endParaRPr>
          </a:p>
          <a:p>
            <a:pPr algn="just">
              <a:buClr>
                <a:schemeClr val="tx2">
                  <a:lumMod val="75000"/>
                </a:schemeClr>
              </a:buClr>
              <a:buFont typeface="Wingdings" pitchFamily="2" charset="2"/>
              <a:buChar char="Ø"/>
            </a:pPr>
            <a:r>
              <a:rPr lang="tr-TR" sz="2600" b="1" dirty="0">
                <a:solidFill>
                  <a:srgbClr val="FF0000"/>
                </a:solidFill>
                <a:latin typeface="Arial" pitchFamily="34" charset="0"/>
                <a:cs typeface="Arial" pitchFamily="34" charset="0"/>
              </a:rPr>
              <a:t>Koruma: </a:t>
            </a:r>
            <a:r>
              <a:rPr lang="tr-TR" sz="2600" b="1" dirty="0">
                <a:solidFill>
                  <a:srgbClr val="002060"/>
                </a:solidFill>
                <a:latin typeface="Arial" pitchFamily="34" charset="0"/>
                <a:cs typeface="Arial" pitchFamily="34" charset="0"/>
              </a:rPr>
              <a:t>Markanın yasal olarak korunup korunmadığı ile ilgili bir değerlendirmedir.</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idx="4294967295"/>
          </p:nvPr>
        </p:nvSpPr>
        <p:spPr>
          <a:xfrm>
            <a:off x="179512" y="2276872"/>
            <a:ext cx="8784976" cy="1512242"/>
          </a:xfrm>
        </p:spPr>
        <p:txBody>
          <a:bodyPr/>
          <a:lstStyle/>
          <a:p>
            <a:pPr marL="0" indent="0" algn="ctr">
              <a:spcBef>
                <a:spcPct val="0"/>
              </a:spcBef>
              <a:buNone/>
            </a:pPr>
            <a:r>
              <a:rPr lang="tr-TR" b="1" dirty="0">
                <a:solidFill>
                  <a:srgbClr val="FF0000"/>
                </a:solidFill>
                <a:latin typeface="+mj-lt"/>
                <a:ea typeface="+mj-ea"/>
                <a:cs typeface="+mj-cs"/>
              </a:rPr>
              <a:t> </a:t>
            </a:r>
            <a:r>
              <a:rPr lang="tr-TR" sz="4000" b="1" dirty="0" err="1">
                <a:solidFill>
                  <a:srgbClr val="FF0000"/>
                </a:solidFill>
                <a:latin typeface="Arial" pitchFamily="34" charset="0"/>
                <a:ea typeface="+mj-ea"/>
                <a:cs typeface="Arial" pitchFamily="34" charset="0"/>
              </a:rPr>
              <a:t>İnterband</a:t>
            </a:r>
            <a:r>
              <a:rPr lang="tr-TR" sz="4000" b="1" dirty="0">
                <a:solidFill>
                  <a:srgbClr val="FF0000"/>
                </a:solidFill>
                <a:latin typeface="Arial" pitchFamily="34" charset="0"/>
                <a:ea typeface="+mj-ea"/>
                <a:cs typeface="Arial" pitchFamily="34" charset="0"/>
              </a:rPr>
              <a:t> Tarafından </a:t>
            </a:r>
          </a:p>
          <a:p>
            <a:pPr marL="0" indent="0" algn="ctr">
              <a:spcBef>
                <a:spcPct val="0"/>
              </a:spcBef>
              <a:buNone/>
            </a:pPr>
            <a:r>
              <a:rPr lang="tr-TR" sz="4000" b="1" dirty="0">
                <a:solidFill>
                  <a:srgbClr val="FF0000"/>
                </a:solidFill>
                <a:latin typeface="Arial" pitchFamily="34" charset="0"/>
                <a:ea typeface="+mj-ea"/>
                <a:cs typeface="Arial" pitchFamily="34" charset="0"/>
              </a:rPr>
              <a:t>Kullanılan Kriterlerin Ağırlıkları</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2141" name="Group 45"/>
          <p:cNvGraphicFramePr>
            <a:graphicFrameLocks noGrp="1"/>
          </p:cNvGraphicFramePr>
          <p:nvPr>
            <p:extLst>
              <p:ext uri="{D42A27DB-BD31-4B8C-83A1-F6EECF244321}">
                <p14:modId xmlns:p14="http://schemas.microsoft.com/office/powerpoint/2010/main" val="1317906036"/>
              </p:ext>
            </p:extLst>
          </p:nvPr>
        </p:nvGraphicFramePr>
        <p:xfrm>
          <a:off x="827584" y="260648"/>
          <a:ext cx="7488237" cy="4752978"/>
        </p:xfrm>
        <a:graphic>
          <a:graphicData uri="http://schemas.openxmlformats.org/drawingml/2006/table">
            <a:tbl>
              <a:tblPr/>
              <a:tblGrid>
                <a:gridCol w="3744912"/>
                <a:gridCol w="3743325"/>
              </a:tblGrid>
              <a:tr h="528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rgbClr val="C00000"/>
                          </a:solidFill>
                          <a:effectLst/>
                          <a:latin typeface="Arial" pitchFamily="34" charset="0"/>
                          <a:cs typeface="Arial" pitchFamily="34" charset="0"/>
                        </a:rPr>
                        <a:t>KRİTERLER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rgbClr val="C00000"/>
                          </a:solidFill>
                          <a:effectLst/>
                          <a:latin typeface="Arial" pitchFamily="34" charset="0"/>
                          <a:cs typeface="Arial" pitchFamily="34" charset="0"/>
                        </a:rPr>
                        <a:t>AĞIRLIKLAR(%)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002060"/>
                          </a:solidFill>
                          <a:effectLst/>
                          <a:latin typeface="Arial" pitchFamily="34" charset="0"/>
                          <a:cs typeface="Arial" pitchFamily="34" charset="0"/>
                        </a:rPr>
                        <a:t>Liderlik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rgbClr val="002060"/>
                          </a:solidFill>
                          <a:effectLst/>
                          <a:latin typeface="Arial" pitchFamily="34" charset="0"/>
                          <a:cs typeface="Arial" pitchFamily="34"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err="1" smtClean="0">
                          <a:ln>
                            <a:noFill/>
                          </a:ln>
                          <a:solidFill>
                            <a:srgbClr val="002060"/>
                          </a:solidFill>
                          <a:effectLst/>
                          <a:latin typeface="Arial" pitchFamily="34" charset="0"/>
                          <a:cs typeface="Arial" pitchFamily="34" charset="0"/>
                        </a:rPr>
                        <a:t>Uluslararasılık</a:t>
                      </a:r>
                      <a:endParaRPr kumimoji="0" lang="tr-TR" sz="2800" b="1"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rgbClr val="002060"/>
                          </a:solidFill>
                          <a:effectLst/>
                          <a:latin typeface="Arial" pitchFamily="34" charset="0"/>
                          <a:cs typeface="Arial" pitchFamily="34"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002060"/>
                          </a:solidFill>
                          <a:effectLst/>
                          <a:latin typeface="Arial" pitchFamily="34" charset="0"/>
                          <a:cs typeface="Arial" pitchFamily="34" charset="0"/>
                        </a:rPr>
                        <a:t>İstikrar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rgbClr val="002060"/>
                          </a:solidFill>
                          <a:effectLst/>
                          <a:latin typeface="Arial" pitchFamily="34" charset="0"/>
                          <a:cs typeface="Arial"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002060"/>
                          </a:solidFill>
                          <a:effectLst/>
                          <a:latin typeface="Arial" pitchFamily="34" charset="0"/>
                          <a:cs typeface="Arial" pitchFamily="34" charset="0"/>
                        </a:rPr>
                        <a:t>Pazar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rgbClr val="002060"/>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002060"/>
                          </a:solidFill>
                          <a:effectLst/>
                          <a:latin typeface="Arial" pitchFamily="34" charset="0"/>
                          <a:cs typeface="Arial" pitchFamily="34" charset="0"/>
                        </a:rPr>
                        <a:t>Eğilim(Trend)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rgbClr val="002060"/>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002060"/>
                          </a:solidFill>
                          <a:effectLst/>
                          <a:latin typeface="Arial" pitchFamily="34" charset="0"/>
                          <a:cs typeface="Arial" pitchFamily="34" charset="0"/>
                        </a:rPr>
                        <a:t>Destek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rgbClr val="002060"/>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002060"/>
                          </a:solidFill>
                          <a:effectLst/>
                          <a:latin typeface="Arial" pitchFamily="34" charset="0"/>
                          <a:cs typeface="Arial" pitchFamily="34" charset="0"/>
                        </a:rPr>
                        <a:t>Koruma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rgbClr val="002060"/>
                          </a:solidFill>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smtClean="0">
                          <a:ln>
                            <a:noFill/>
                          </a:ln>
                          <a:solidFill>
                            <a:srgbClr val="002060"/>
                          </a:solidFill>
                          <a:effectLst/>
                          <a:latin typeface="Arial" pitchFamily="34" charset="0"/>
                          <a:cs typeface="Arial" pitchFamily="34" charset="0"/>
                        </a:rPr>
                        <a:t>TOPLAM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rgbClr val="002060"/>
                          </a:solidFill>
                          <a:effectLst/>
                          <a:latin typeface="Arial" pitchFamily="34" charset="0"/>
                          <a:cs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50" name="Rectangle 48"/>
          <p:cNvSpPr>
            <a:spLocks noGrp="1" noChangeArrowheads="1"/>
          </p:cNvSpPr>
          <p:nvPr>
            <p:ph type="subTitle" idx="4294967295"/>
          </p:nvPr>
        </p:nvSpPr>
        <p:spPr>
          <a:xfrm>
            <a:off x="179512" y="5373216"/>
            <a:ext cx="8784976" cy="1224136"/>
          </a:xfrm>
        </p:spPr>
        <p:txBody>
          <a:bodyPr/>
          <a:lstStyle/>
          <a:p>
            <a:pPr algn="just" eaLnBrk="1" hangingPunct="1"/>
            <a:r>
              <a:rPr lang="tr-TR" sz="2000" b="1" dirty="0" smtClean="0">
                <a:solidFill>
                  <a:srgbClr val="002060"/>
                </a:solidFill>
                <a:effectLst/>
                <a:latin typeface="Arial" pitchFamily="34" charset="0"/>
                <a:cs typeface="Arial" pitchFamily="34" charset="0"/>
              </a:rPr>
              <a:t>Marka'ya her kriter grubu için bir puan verilerek toplamda     0-100 arasında bir puan elde edilir. Daha sonraki aşamada elde edilen 0-100 arasındaki marka puanı bir dönüşüm fonksiyonu ile </a:t>
            </a:r>
            <a:r>
              <a:rPr lang="tr-TR" sz="2000" b="1" dirty="0" err="1" smtClean="0">
                <a:solidFill>
                  <a:srgbClr val="002060"/>
                </a:solidFill>
                <a:effectLst/>
                <a:latin typeface="Arial" pitchFamily="34" charset="0"/>
                <a:cs typeface="Arial" pitchFamily="34" charset="0"/>
              </a:rPr>
              <a:t>iskonto</a:t>
            </a:r>
            <a:r>
              <a:rPr lang="tr-TR" sz="2000" b="1" dirty="0" smtClean="0">
                <a:solidFill>
                  <a:srgbClr val="002060"/>
                </a:solidFill>
                <a:effectLst/>
                <a:latin typeface="Arial" pitchFamily="34" charset="0"/>
                <a:cs typeface="Arial" pitchFamily="34" charset="0"/>
              </a:rPr>
              <a:t> oranını tespit etmekte kullanılır.</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terbrand.jpg"/>
          <p:cNvPicPr>
            <a:picLocks noChangeAspect="1"/>
          </p:cNvPicPr>
          <p:nvPr/>
        </p:nvPicPr>
        <p:blipFill>
          <a:blip r:embed="rId2" cstate="print"/>
          <a:stretch>
            <a:fillRect/>
          </a:stretch>
        </p:blipFill>
        <p:spPr>
          <a:xfrm>
            <a:off x="0" y="0"/>
            <a:ext cx="9144000" cy="688538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idx="4294967295"/>
          </p:nvPr>
        </p:nvSpPr>
        <p:spPr>
          <a:xfrm>
            <a:off x="395288" y="2636839"/>
            <a:ext cx="8229600" cy="79216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ctr">
              <a:spcBef>
                <a:spcPct val="0"/>
              </a:spcBef>
              <a:buNone/>
            </a:pPr>
            <a:r>
              <a:rPr lang="tr-TR" sz="3600" b="1" dirty="0">
                <a:solidFill>
                  <a:srgbClr val="FF0000"/>
                </a:solidFill>
                <a:latin typeface="+mj-lt"/>
                <a:ea typeface="+mj-ea"/>
                <a:cs typeface="+mj-cs"/>
              </a:rPr>
              <a:t> </a:t>
            </a:r>
            <a:r>
              <a:rPr lang="tr-TR" sz="4000" b="1" dirty="0">
                <a:solidFill>
                  <a:srgbClr val="FF0000"/>
                </a:solidFill>
                <a:latin typeface="Arial" pitchFamily="34" charset="0"/>
                <a:ea typeface="+mj-ea"/>
                <a:cs typeface="Arial" pitchFamily="34" charset="0"/>
              </a:rPr>
              <a:t>Marka Yönetimi</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274638"/>
            <a:ext cx="8229600" cy="634082"/>
          </a:xfrm>
        </p:spPr>
        <p:txBody>
          <a:bodyPr/>
          <a:lstStyle/>
          <a:p>
            <a:pPr eaLnBrk="1" hangingPunct="1">
              <a:defRPr/>
            </a:pPr>
            <a:r>
              <a:rPr lang="tr-TR" sz="3200" b="1" dirty="0" smtClean="0">
                <a:solidFill>
                  <a:srgbClr val="FF0000"/>
                </a:solidFill>
                <a:latin typeface="Arial" pitchFamily="34" charset="0"/>
                <a:cs typeface="Arial" pitchFamily="34" charset="0"/>
              </a:rPr>
              <a:t>Marka Yönetimi</a:t>
            </a:r>
          </a:p>
        </p:txBody>
      </p:sp>
      <p:sp>
        <p:nvSpPr>
          <p:cNvPr id="36867" name="Rectangle 3"/>
          <p:cNvSpPr>
            <a:spLocks noGrp="1" noChangeArrowheads="1"/>
          </p:cNvSpPr>
          <p:nvPr>
            <p:ph type="body" idx="1"/>
          </p:nvPr>
        </p:nvSpPr>
        <p:spPr/>
        <p:txBody>
          <a:bodyPr/>
          <a:lstStyle/>
          <a:p>
            <a:pPr algn="just" eaLnBrk="1" hangingPunct="1"/>
            <a:r>
              <a:rPr lang="tr-TR" sz="2800" b="1" dirty="0" smtClean="0">
                <a:solidFill>
                  <a:srgbClr val="002060"/>
                </a:solidFill>
                <a:latin typeface="Arial" pitchFamily="34" charset="0"/>
                <a:cs typeface="Arial" pitchFamily="34" charset="0"/>
              </a:rPr>
              <a:t>Marka Yönetimi’nin temel hedefi marka değeri yaratmaktır. Yani ürünün tüm maliyetleri üzerine konabilecek makul karın da üzerinde kar koyabilmeyi sağlayacak soyut bir değer. </a:t>
            </a:r>
          </a:p>
          <a:p>
            <a:pPr algn="just" eaLnBrk="1" hangingPunct="1"/>
            <a:r>
              <a:rPr lang="tr-TR" sz="2800" b="1" dirty="0" smtClean="0">
                <a:solidFill>
                  <a:srgbClr val="002060"/>
                </a:solidFill>
                <a:latin typeface="Arial" pitchFamily="34" charset="0"/>
                <a:cs typeface="Arial" pitchFamily="34" charset="0"/>
              </a:rPr>
              <a:t>Marka Yöneticileri, tüketicilerin ederinden daha fazla ödemesine rağmen mutsuz olmadıkları, hatta ederinden daha fazla ödedikleri için mutlu oldukları bir değeri üretmeye çalışır.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TABLO1.jpg"/>
          <p:cNvPicPr>
            <a:picLocks noChangeAspect="1"/>
          </p:cNvPicPr>
          <p:nvPr/>
        </p:nvPicPr>
        <p:blipFill>
          <a:blip r:embed="rId2" cstate="email"/>
          <a:stretch>
            <a:fillRect/>
          </a:stretch>
        </p:blipFill>
        <p:spPr>
          <a:xfrm>
            <a:off x="323528" y="1124744"/>
            <a:ext cx="8626036" cy="5256585"/>
          </a:xfrm>
          <a:prstGeom prst="rect">
            <a:avLst/>
          </a:prstGeom>
          <a:ln>
            <a:noFill/>
          </a:ln>
          <a:effectLst>
            <a:softEdge rad="112500"/>
          </a:effectLst>
        </p:spPr>
      </p:pic>
      <p:sp>
        <p:nvSpPr>
          <p:cNvPr id="5" name="4 Metin kutusu"/>
          <p:cNvSpPr txBox="1"/>
          <p:nvPr/>
        </p:nvSpPr>
        <p:spPr>
          <a:xfrm>
            <a:off x="179512" y="188640"/>
            <a:ext cx="8820472" cy="523220"/>
          </a:xfrm>
          <a:prstGeom prst="rect">
            <a:avLst/>
          </a:prstGeom>
          <a:noFill/>
        </p:spPr>
        <p:txBody>
          <a:bodyPr wrap="square" rtlCol="0">
            <a:spAutoFit/>
          </a:bodyPr>
          <a:lstStyle/>
          <a:p>
            <a:pPr algn="ctr"/>
            <a:r>
              <a:rPr lang="tr-TR" sz="2800" b="1" dirty="0" smtClean="0">
                <a:solidFill>
                  <a:srgbClr val="FF0000"/>
                </a:solidFill>
              </a:rPr>
              <a:t>Hazır Giyim İhraç Birim Fiyatları Kıyaslama</a:t>
            </a:r>
            <a:endParaRPr lang="tr-TR" sz="2800" b="1" dirty="0">
              <a:solidFill>
                <a:srgbClr val="FF0000"/>
              </a:solidFill>
            </a:endParaRPr>
          </a:p>
        </p:txBody>
      </p:sp>
    </p:spTree>
    <p:extLst>
      <p:ext uri="{BB962C8B-B14F-4D97-AF65-F5344CB8AC3E}">
        <p14:creationId xmlns:p14="http://schemas.microsoft.com/office/powerpoint/2010/main" val="419930008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562074"/>
          </a:xfrm>
        </p:spPr>
        <p:txBody>
          <a:bodyPr/>
          <a:lstStyle/>
          <a:p>
            <a:pPr eaLnBrk="1" hangingPunct="1"/>
            <a:r>
              <a:rPr lang="tr-TR" sz="3200" b="1" dirty="0" smtClean="0">
                <a:solidFill>
                  <a:srgbClr val="FF0000"/>
                </a:solidFill>
                <a:latin typeface="Arial" pitchFamily="34" charset="0"/>
                <a:cs typeface="Arial" pitchFamily="34" charset="0"/>
              </a:rPr>
              <a:t>Marka Yönetimi</a:t>
            </a:r>
            <a:endParaRPr lang="en-US" sz="3200" b="1" dirty="0" smtClean="0">
              <a:solidFill>
                <a:srgbClr val="FF0000"/>
              </a:solidFill>
              <a:latin typeface="Arial" pitchFamily="34" charset="0"/>
              <a:cs typeface="Arial" pitchFamily="34" charset="0"/>
            </a:endParaRPr>
          </a:p>
        </p:txBody>
      </p:sp>
      <p:sp>
        <p:nvSpPr>
          <p:cNvPr id="8195" name="Oval 3"/>
          <p:cNvSpPr>
            <a:spLocks noChangeArrowheads="1"/>
          </p:cNvSpPr>
          <p:nvPr/>
        </p:nvSpPr>
        <p:spPr bwMode="auto">
          <a:xfrm>
            <a:off x="4813300" y="1524000"/>
            <a:ext cx="1968500" cy="520700"/>
          </a:xfrm>
          <a:prstGeom prst="ellipse">
            <a:avLst/>
          </a:prstGeom>
          <a:solidFill>
            <a:schemeClr val="accent2">
              <a:alpha val="50195"/>
            </a:schemeClr>
          </a:solidFill>
          <a:ln w="12700">
            <a:solidFill>
              <a:schemeClr val="accent2"/>
            </a:solidFill>
            <a:round/>
            <a:headEnd/>
            <a:tailEnd/>
          </a:ln>
        </p:spPr>
        <p:txBody>
          <a:bodyPr wrap="none" lIns="92075" tIns="46038" rIns="92075" bIns="46038" anchor="ctr"/>
          <a:lstStyle/>
          <a:p>
            <a:pPr algn="ctr" eaLnBrk="0" hangingPunct="0"/>
            <a:r>
              <a:rPr lang="tr-TR" sz="2400">
                <a:latin typeface="Tahoma" charset="0"/>
              </a:rPr>
              <a:t>TÜKETİCİ</a:t>
            </a:r>
          </a:p>
        </p:txBody>
      </p:sp>
      <p:sp>
        <p:nvSpPr>
          <p:cNvPr id="8196" name="Oval 4"/>
          <p:cNvSpPr>
            <a:spLocks noChangeArrowheads="1"/>
          </p:cNvSpPr>
          <p:nvPr/>
        </p:nvSpPr>
        <p:spPr bwMode="auto">
          <a:xfrm>
            <a:off x="2755900" y="1524000"/>
            <a:ext cx="1968500" cy="520700"/>
          </a:xfrm>
          <a:prstGeom prst="ellipse">
            <a:avLst/>
          </a:prstGeom>
          <a:solidFill>
            <a:schemeClr val="accent2">
              <a:alpha val="50195"/>
            </a:schemeClr>
          </a:solidFill>
          <a:ln w="12700">
            <a:solidFill>
              <a:schemeClr val="accent2"/>
            </a:solidFill>
            <a:round/>
            <a:headEnd/>
            <a:tailEnd/>
          </a:ln>
        </p:spPr>
        <p:txBody>
          <a:bodyPr wrap="none" lIns="92075" tIns="46038" rIns="92075" bIns="46038" anchor="ctr"/>
          <a:lstStyle/>
          <a:p>
            <a:pPr algn="ctr" eaLnBrk="0" hangingPunct="0"/>
            <a:r>
              <a:rPr lang="tr-TR" sz="2400">
                <a:latin typeface="Tahoma" charset="0"/>
              </a:rPr>
              <a:t>MÜŞTERİ</a:t>
            </a:r>
          </a:p>
        </p:txBody>
      </p:sp>
      <p:sp>
        <p:nvSpPr>
          <p:cNvPr id="8197" name="Oval 5"/>
          <p:cNvSpPr>
            <a:spLocks noChangeArrowheads="1"/>
          </p:cNvSpPr>
          <p:nvPr/>
        </p:nvSpPr>
        <p:spPr bwMode="auto">
          <a:xfrm>
            <a:off x="698500" y="1524000"/>
            <a:ext cx="1968500" cy="520700"/>
          </a:xfrm>
          <a:prstGeom prst="ellipse">
            <a:avLst/>
          </a:prstGeom>
          <a:solidFill>
            <a:schemeClr val="accent2">
              <a:alpha val="50195"/>
            </a:schemeClr>
          </a:solidFill>
          <a:ln w="12700">
            <a:solidFill>
              <a:schemeClr val="accent2"/>
            </a:solidFill>
            <a:round/>
            <a:headEnd/>
            <a:tailEnd/>
          </a:ln>
        </p:spPr>
        <p:txBody>
          <a:bodyPr wrap="none" lIns="92075" tIns="46038" rIns="92075" bIns="46038" anchor="ctr"/>
          <a:lstStyle/>
          <a:p>
            <a:pPr algn="ctr" eaLnBrk="0" hangingPunct="0"/>
            <a:r>
              <a:rPr lang="tr-TR" sz="2400">
                <a:latin typeface="Tahoma" charset="0"/>
              </a:rPr>
              <a:t>RAKİPLER</a:t>
            </a:r>
          </a:p>
        </p:txBody>
      </p:sp>
      <p:sp>
        <p:nvSpPr>
          <p:cNvPr id="8198" name="Rectangle 6"/>
          <p:cNvSpPr>
            <a:spLocks noChangeArrowheads="1"/>
          </p:cNvSpPr>
          <p:nvPr/>
        </p:nvSpPr>
        <p:spPr bwMode="auto">
          <a:xfrm>
            <a:off x="6946900" y="1524000"/>
            <a:ext cx="1816100" cy="520700"/>
          </a:xfrm>
          <a:prstGeom prst="rect">
            <a:avLst/>
          </a:prstGeom>
          <a:solidFill>
            <a:schemeClr val="accent2">
              <a:alpha val="50195"/>
            </a:schemeClr>
          </a:solidFill>
          <a:ln w="12700">
            <a:solidFill>
              <a:schemeClr val="accent2"/>
            </a:solidFill>
            <a:miter lim="800000"/>
            <a:headEnd/>
            <a:tailEnd/>
          </a:ln>
        </p:spPr>
        <p:txBody>
          <a:bodyPr wrap="none" lIns="92075" tIns="46038" rIns="92075" bIns="46038" anchor="ctr"/>
          <a:lstStyle/>
          <a:p>
            <a:pPr algn="ctr" eaLnBrk="0" hangingPunct="0"/>
            <a:r>
              <a:rPr lang="tr-TR" sz="2400">
                <a:latin typeface="Tahoma" charset="0"/>
              </a:rPr>
              <a:t>SATIŞ</a:t>
            </a:r>
          </a:p>
        </p:txBody>
      </p:sp>
      <p:sp>
        <p:nvSpPr>
          <p:cNvPr id="8199" name="Rectangle 7"/>
          <p:cNvSpPr>
            <a:spLocks noChangeArrowheads="1"/>
          </p:cNvSpPr>
          <p:nvPr/>
        </p:nvSpPr>
        <p:spPr bwMode="auto">
          <a:xfrm>
            <a:off x="6946900" y="2286000"/>
            <a:ext cx="1816100" cy="520700"/>
          </a:xfrm>
          <a:prstGeom prst="rect">
            <a:avLst/>
          </a:prstGeom>
          <a:solidFill>
            <a:schemeClr val="accent2">
              <a:alpha val="50195"/>
            </a:schemeClr>
          </a:solidFill>
          <a:ln w="12700">
            <a:solidFill>
              <a:schemeClr val="accent2"/>
            </a:solidFill>
            <a:miter lim="800000"/>
            <a:headEnd/>
            <a:tailEnd/>
          </a:ln>
        </p:spPr>
        <p:txBody>
          <a:bodyPr wrap="none" lIns="92075" tIns="46038" rIns="92075" bIns="46038" anchor="ctr"/>
          <a:lstStyle/>
          <a:p>
            <a:pPr algn="ctr" eaLnBrk="0" hangingPunct="0"/>
            <a:r>
              <a:rPr lang="tr-TR" sz="2400">
                <a:latin typeface="Tahoma" charset="0"/>
              </a:rPr>
              <a:t>ÜRETİM</a:t>
            </a:r>
          </a:p>
        </p:txBody>
      </p:sp>
      <p:sp>
        <p:nvSpPr>
          <p:cNvPr id="8200" name="Rectangle 8"/>
          <p:cNvSpPr>
            <a:spLocks noChangeArrowheads="1"/>
          </p:cNvSpPr>
          <p:nvPr/>
        </p:nvSpPr>
        <p:spPr bwMode="auto">
          <a:xfrm>
            <a:off x="6946900" y="3048000"/>
            <a:ext cx="1816100" cy="520700"/>
          </a:xfrm>
          <a:prstGeom prst="rect">
            <a:avLst/>
          </a:prstGeom>
          <a:solidFill>
            <a:schemeClr val="accent2">
              <a:alpha val="50195"/>
            </a:schemeClr>
          </a:solidFill>
          <a:ln w="12700">
            <a:solidFill>
              <a:schemeClr val="accent2"/>
            </a:solidFill>
            <a:miter lim="800000"/>
            <a:headEnd/>
            <a:tailEnd/>
          </a:ln>
        </p:spPr>
        <p:txBody>
          <a:bodyPr wrap="none" lIns="92075" tIns="46038" rIns="92075" bIns="46038" anchor="ctr"/>
          <a:lstStyle/>
          <a:p>
            <a:pPr algn="ctr" eaLnBrk="0" hangingPunct="0"/>
            <a:r>
              <a:rPr lang="tr-TR" sz="2400">
                <a:latin typeface="Tahoma" charset="0"/>
              </a:rPr>
              <a:t>PLANLAMA</a:t>
            </a:r>
          </a:p>
        </p:txBody>
      </p:sp>
      <p:sp>
        <p:nvSpPr>
          <p:cNvPr id="8201" name="Rectangle 9"/>
          <p:cNvSpPr>
            <a:spLocks noChangeArrowheads="1"/>
          </p:cNvSpPr>
          <p:nvPr/>
        </p:nvSpPr>
        <p:spPr bwMode="auto">
          <a:xfrm>
            <a:off x="6946900" y="5334000"/>
            <a:ext cx="1816100" cy="520700"/>
          </a:xfrm>
          <a:prstGeom prst="rect">
            <a:avLst/>
          </a:prstGeom>
          <a:solidFill>
            <a:schemeClr val="accent2">
              <a:alpha val="50195"/>
            </a:schemeClr>
          </a:solidFill>
          <a:ln w="12700">
            <a:solidFill>
              <a:schemeClr val="accent2"/>
            </a:solidFill>
            <a:miter lim="800000"/>
            <a:headEnd/>
            <a:tailEnd/>
          </a:ln>
        </p:spPr>
        <p:txBody>
          <a:bodyPr wrap="none" lIns="92075" tIns="46038" rIns="92075" bIns="46038" anchor="ctr"/>
          <a:lstStyle/>
          <a:p>
            <a:pPr algn="ctr" eaLnBrk="0" hangingPunct="0"/>
            <a:r>
              <a:rPr lang="tr-TR" sz="2400">
                <a:latin typeface="Tahoma" charset="0"/>
              </a:rPr>
              <a:t>MUHASEBE</a:t>
            </a:r>
          </a:p>
        </p:txBody>
      </p:sp>
      <p:sp>
        <p:nvSpPr>
          <p:cNvPr id="8202" name="Rectangle 10"/>
          <p:cNvSpPr>
            <a:spLocks noChangeArrowheads="1"/>
          </p:cNvSpPr>
          <p:nvPr/>
        </p:nvSpPr>
        <p:spPr bwMode="auto">
          <a:xfrm>
            <a:off x="6946900" y="3810000"/>
            <a:ext cx="1816100" cy="520700"/>
          </a:xfrm>
          <a:prstGeom prst="rect">
            <a:avLst/>
          </a:prstGeom>
          <a:solidFill>
            <a:schemeClr val="accent2">
              <a:alpha val="50195"/>
            </a:schemeClr>
          </a:solidFill>
          <a:ln w="12700">
            <a:solidFill>
              <a:schemeClr val="accent2"/>
            </a:solidFill>
            <a:miter lim="800000"/>
            <a:headEnd/>
            <a:tailEnd/>
          </a:ln>
        </p:spPr>
        <p:txBody>
          <a:bodyPr wrap="none" lIns="92075" tIns="46038" rIns="92075" bIns="46038" anchor="ctr"/>
          <a:lstStyle/>
          <a:p>
            <a:pPr algn="ctr" eaLnBrk="0" hangingPunct="0"/>
            <a:r>
              <a:rPr lang="tr-TR" sz="2400">
                <a:latin typeface="Tahoma" charset="0"/>
              </a:rPr>
              <a:t>SATINALMA</a:t>
            </a:r>
          </a:p>
        </p:txBody>
      </p:sp>
      <p:sp>
        <p:nvSpPr>
          <p:cNvPr id="8203" name="Rectangle 11"/>
          <p:cNvSpPr>
            <a:spLocks noChangeArrowheads="1"/>
          </p:cNvSpPr>
          <p:nvPr/>
        </p:nvSpPr>
        <p:spPr bwMode="auto">
          <a:xfrm>
            <a:off x="6946900" y="4572000"/>
            <a:ext cx="1816100" cy="520700"/>
          </a:xfrm>
          <a:prstGeom prst="rect">
            <a:avLst/>
          </a:prstGeom>
          <a:solidFill>
            <a:schemeClr val="accent2">
              <a:alpha val="50195"/>
            </a:schemeClr>
          </a:solidFill>
          <a:ln w="12700">
            <a:solidFill>
              <a:schemeClr val="accent2"/>
            </a:solidFill>
            <a:miter lim="800000"/>
            <a:headEnd/>
            <a:tailEnd/>
          </a:ln>
        </p:spPr>
        <p:txBody>
          <a:bodyPr wrap="none" lIns="92075" tIns="46038" rIns="92075" bIns="46038" anchor="ctr"/>
          <a:lstStyle/>
          <a:p>
            <a:pPr algn="ctr" eaLnBrk="0" hangingPunct="0"/>
            <a:r>
              <a:rPr lang="tr-TR" sz="2400">
                <a:latin typeface="Tahoma" charset="0"/>
              </a:rPr>
              <a:t>FİNANS</a:t>
            </a:r>
          </a:p>
        </p:txBody>
      </p:sp>
      <p:sp>
        <p:nvSpPr>
          <p:cNvPr id="8204" name="AutoShape 12"/>
          <p:cNvSpPr>
            <a:spLocks noChangeArrowheads="1"/>
          </p:cNvSpPr>
          <p:nvPr/>
        </p:nvSpPr>
        <p:spPr bwMode="auto">
          <a:xfrm>
            <a:off x="469900" y="3352800"/>
            <a:ext cx="1968500" cy="520700"/>
          </a:xfrm>
          <a:prstGeom prst="roundRect">
            <a:avLst>
              <a:gd name="adj" fmla="val 12495"/>
            </a:avLst>
          </a:prstGeom>
          <a:solidFill>
            <a:schemeClr val="accent2">
              <a:alpha val="50195"/>
            </a:schemeClr>
          </a:solidFill>
          <a:ln w="12700">
            <a:solidFill>
              <a:schemeClr val="accent2"/>
            </a:solidFill>
            <a:round/>
            <a:headEnd/>
            <a:tailEnd/>
          </a:ln>
        </p:spPr>
        <p:txBody>
          <a:bodyPr wrap="none" lIns="92075" tIns="46038" rIns="92075" bIns="46038" anchor="ctr"/>
          <a:lstStyle/>
          <a:p>
            <a:pPr algn="ctr" eaLnBrk="0" hangingPunct="0"/>
            <a:r>
              <a:rPr lang="tr-TR" sz="2000">
                <a:latin typeface="Tahoma" charset="0"/>
              </a:rPr>
              <a:t>IT</a:t>
            </a:r>
          </a:p>
        </p:txBody>
      </p:sp>
      <p:sp>
        <p:nvSpPr>
          <p:cNvPr id="8205" name="AutoShape 13"/>
          <p:cNvSpPr>
            <a:spLocks noChangeArrowheads="1"/>
          </p:cNvSpPr>
          <p:nvPr/>
        </p:nvSpPr>
        <p:spPr bwMode="auto">
          <a:xfrm>
            <a:off x="469900" y="5029200"/>
            <a:ext cx="1968500" cy="749300"/>
          </a:xfrm>
          <a:prstGeom prst="roundRect">
            <a:avLst>
              <a:gd name="adj" fmla="val 12495"/>
            </a:avLst>
          </a:prstGeom>
          <a:solidFill>
            <a:schemeClr val="accent2">
              <a:alpha val="50195"/>
            </a:schemeClr>
          </a:solidFill>
          <a:ln w="12700">
            <a:solidFill>
              <a:schemeClr val="accent2"/>
            </a:solidFill>
            <a:round/>
            <a:headEnd/>
            <a:tailEnd/>
          </a:ln>
        </p:spPr>
        <p:txBody>
          <a:bodyPr wrap="none" lIns="92075" tIns="46038" rIns="92075" bIns="46038" anchor="ctr"/>
          <a:lstStyle/>
          <a:p>
            <a:pPr algn="ctr" eaLnBrk="0" hangingPunct="0"/>
            <a:r>
              <a:rPr lang="tr-TR" sz="2000">
                <a:latin typeface="Tahoma" charset="0"/>
              </a:rPr>
              <a:t>PAZARLAMA</a:t>
            </a:r>
          </a:p>
          <a:p>
            <a:pPr algn="ctr" eaLnBrk="0" hangingPunct="0"/>
            <a:r>
              <a:rPr lang="tr-TR" sz="2000">
                <a:latin typeface="Tahoma" charset="0"/>
              </a:rPr>
              <a:t>HİZMETLERİ</a:t>
            </a:r>
          </a:p>
        </p:txBody>
      </p:sp>
      <p:sp>
        <p:nvSpPr>
          <p:cNvPr id="8206" name="AutoShape 14"/>
          <p:cNvSpPr>
            <a:spLocks noChangeArrowheads="1"/>
          </p:cNvSpPr>
          <p:nvPr/>
        </p:nvSpPr>
        <p:spPr bwMode="auto">
          <a:xfrm>
            <a:off x="469900" y="4191000"/>
            <a:ext cx="1968500" cy="520700"/>
          </a:xfrm>
          <a:prstGeom prst="roundRect">
            <a:avLst>
              <a:gd name="adj" fmla="val 12495"/>
            </a:avLst>
          </a:prstGeom>
          <a:solidFill>
            <a:schemeClr val="accent2">
              <a:alpha val="50195"/>
            </a:schemeClr>
          </a:solidFill>
          <a:ln w="12700">
            <a:solidFill>
              <a:schemeClr val="accent2"/>
            </a:solidFill>
            <a:round/>
            <a:headEnd/>
            <a:tailEnd/>
          </a:ln>
        </p:spPr>
        <p:txBody>
          <a:bodyPr wrap="none" lIns="92075" tIns="46038" rIns="92075" bIns="46038" anchor="ctr"/>
          <a:lstStyle/>
          <a:p>
            <a:pPr algn="ctr" eaLnBrk="0" hangingPunct="0"/>
            <a:r>
              <a:rPr lang="tr-TR" sz="2000">
                <a:latin typeface="Tahoma" charset="0"/>
              </a:rPr>
              <a:t>BÜTÇE</a:t>
            </a:r>
          </a:p>
        </p:txBody>
      </p:sp>
      <p:sp>
        <p:nvSpPr>
          <p:cNvPr id="8207" name="AutoShape 15"/>
          <p:cNvSpPr>
            <a:spLocks noChangeArrowheads="1"/>
          </p:cNvSpPr>
          <p:nvPr/>
        </p:nvSpPr>
        <p:spPr bwMode="auto">
          <a:xfrm>
            <a:off x="165100" y="2133600"/>
            <a:ext cx="2578100" cy="1054100"/>
          </a:xfrm>
          <a:prstGeom prst="star16">
            <a:avLst>
              <a:gd name="adj" fmla="val 37500"/>
            </a:avLst>
          </a:prstGeom>
          <a:solidFill>
            <a:schemeClr val="accent2">
              <a:alpha val="50195"/>
            </a:schemeClr>
          </a:solidFill>
          <a:ln w="12700">
            <a:solidFill>
              <a:schemeClr val="accent2"/>
            </a:solidFill>
            <a:miter lim="800000"/>
            <a:headEnd/>
            <a:tailEnd/>
          </a:ln>
        </p:spPr>
        <p:txBody>
          <a:bodyPr wrap="none" lIns="92075" tIns="46038" rIns="92075" bIns="46038" anchor="ctr"/>
          <a:lstStyle/>
          <a:p>
            <a:pPr algn="ctr" eaLnBrk="0" hangingPunct="0"/>
            <a:r>
              <a:rPr lang="tr-TR" sz="2800">
                <a:latin typeface="Tahoma" charset="0"/>
              </a:rPr>
              <a:t>YÖNETİM</a:t>
            </a:r>
          </a:p>
        </p:txBody>
      </p:sp>
      <p:pic>
        <p:nvPicPr>
          <p:cNvPr id="7184" name="Picture 16"/>
          <p:cNvPicPr>
            <a:picLocks noChangeArrowheads="1"/>
          </p:cNvPicPr>
          <p:nvPr/>
        </p:nvPicPr>
        <p:blipFill>
          <a:blip r:embed="rId2" cstate="email"/>
          <a:srcRect/>
          <a:stretch>
            <a:fillRect/>
          </a:stretch>
        </p:blipFill>
        <p:spPr bwMode="auto">
          <a:xfrm>
            <a:off x="3581400" y="2473325"/>
            <a:ext cx="2806700" cy="2368550"/>
          </a:xfrm>
          <a:prstGeom prst="rect">
            <a:avLst/>
          </a:prstGeom>
          <a:noFill/>
          <a:ln w="9525">
            <a:noFill/>
            <a:miter lim="800000"/>
            <a:headEnd/>
            <a:tailEnd/>
          </a:ln>
        </p:spPr>
      </p:pic>
      <p:sp>
        <p:nvSpPr>
          <p:cNvPr id="8209" name="AutoShape 17"/>
          <p:cNvSpPr>
            <a:spLocks noChangeArrowheads="1"/>
          </p:cNvSpPr>
          <p:nvPr/>
        </p:nvSpPr>
        <p:spPr bwMode="auto">
          <a:xfrm>
            <a:off x="2527300" y="5486400"/>
            <a:ext cx="2120900" cy="673100"/>
          </a:xfrm>
          <a:prstGeom prst="parallelogram">
            <a:avLst>
              <a:gd name="adj" fmla="val 78759"/>
            </a:avLst>
          </a:prstGeom>
          <a:solidFill>
            <a:schemeClr val="accent2">
              <a:alpha val="50195"/>
            </a:schemeClr>
          </a:solidFill>
          <a:ln w="12700">
            <a:solidFill>
              <a:schemeClr val="accent2"/>
            </a:solidFill>
            <a:miter lim="800000"/>
            <a:headEnd/>
            <a:tailEnd/>
          </a:ln>
        </p:spPr>
        <p:txBody>
          <a:bodyPr wrap="none" lIns="92075" tIns="46038" rIns="92075" bIns="46038" anchor="ctr"/>
          <a:lstStyle/>
          <a:p>
            <a:pPr algn="ctr" eaLnBrk="0" hangingPunct="0"/>
            <a:r>
              <a:rPr lang="tr-TR">
                <a:latin typeface="Tahoma" charset="0"/>
              </a:rPr>
              <a:t>DİĞER</a:t>
            </a:r>
          </a:p>
          <a:p>
            <a:pPr algn="ctr" eaLnBrk="0" hangingPunct="0"/>
            <a:r>
              <a:rPr lang="tr-TR">
                <a:latin typeface="Tahoma" charset="0"/>
              </a:rPr>
              <a:t>AJANSLAR</a:t>
            </a:r>
          </a:p>
        </p:txBody>
      </p:sp>
      <p:sp>
        <p:nvSpPr>
          <p:cNvPr id="8210" name="AutoShape 18"/>
          <p:cNvSpPr>
            <a:spLocks noChangeArrowheads="1"/>
          </p:cNvSpPr>
          <p:nvPr/>
        </p:nvSpPr>
        <p:spPr bwMode="auto">
          <a:xfrm>
            <a:off x="4660900" y="5486400"/>
            <a:ext cx="1892300" cy="673100"/>
          </a:xfrm>
          <a:prstGeom prst="parallelogram">
            <a:avLst>
              <a:gd name="adj" fmla="val 70270"/>
            </a:avLst>
          </a:prstGeom>
          <a:solidFill>
            <a:schemeClr val="accent2">
              <a:alpha val="50195"/>
            </a:schemeClr>
          </a:solidFill>
          <a:ln w="12700">
            <a:solidFill>
              <a:schemeClr val="accent2"/>
            </a:solidFill>
            <a:miter lim="800000"/>
            <a:headEnd/>
            <a:tailEnd/>
          </a:ln>
        </p:spPr>
        <p:txBody>
          <a:bodyPr wrap="none" lIns="92075" tIns="46038" rIns="92075" bIns="46038" anchor="ctr"/>
          <a:lstStyle/>
          <a:p>
            <a:pPr algn="ctr" eaLnBrk="0" hangingPunct="0"/>
            <a:r>
              <a:rPr lang="tr-TR">
                <a:latin typeface="Tahoma" charset="0"/>
              </a:rPr>
              <a:t>REKLAM</a:t>
            </a:r>
          </a:p>
          <a:p>
            <a:pPr algn="ctr" eaLnBrk="0" hangingPunct="0"/>
            <a:r>
              <a:rPr lang="tr-TR">
                <a:latin typeface="Tahoma" charset="0"/>
              </a:rPr>
              <a:t>AJANSI</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84138"/>
            <a:ext cx="9144000" cy="563562"/>
          </a:xfrm>
        </p:spPr>
        <p:txBody>
          <a:bodyPr>
            <a:noAutofit/>
          </a:bodyPr>
          <a:lstStyle/>
          <a:p>
            <a:r>
              <a:rPr lang="tr-TR" sz="2600" b="1" dirty="0" smtClean="0">
                <a:solidFill>
                  <a:srgbClr val="FF0000"/>
                </a:solidFill>
                <a:latin typeface="Arial" pitchFamily="34" charset="0"/>
                <a:cs typeface="Arial" pitchFamily="34" charset="0"/>
              </a:rPr>
              <a:t>Marka Yönetimi için Hangi Beceriler Gerekir ?</a:t>
            </a:r>
          </a:p>
        </p:txBody>
      </p:sp>
      <p:sp>
        <p:nvSpPr>
          <p:cNvPr id="6147" name="Rectangle 3"/>
          <p:cNvSpPr>
            <a:spLocks noGrp="1" noChangeArrowheads="1"/>
          </p:cNvSpPr>
          <p:nvPr>
            <p:ph type="body" idx="1"/>
          </p:nvPr>
        </p:nvSpPr>
        <p:spPr>
          <a:xfrm>
            <a:off x="395536" y="1844824"/>
            <a:ext cx="4464496" cy="3888432"/>
          </a:xfrm>
        </p:spPr>
        <p:txBody>
          <a:bodyPr>
            <a:noAutofit/>
          </a:bodyPr>
          <a:lstStyle/>
          <a:p>
            <a:r>
              <a:rPr lang="tr-TR" sz="2400" b="1" dirty="0" smtClean="0">
                <a:solidFill>
                  <a:srgbClr val="002060"/>
                </a:solidFill>
                <a:latin typeface="Arial" pitchFamily="34" charset="0"/>
                <a:cs typeface="Arial" pitchFamily="34" charset="0"/>
              </a:rPr>
              <a:t>Tutku</a:t>
            </a:r>
          </a:p>
          <a:p>
            <a:r>
              <a:rPr lang="tr-TR" sz="2400" b="1" dirty="0" smtClean="0">
                <a:solidFill>
                  <a:srgbClr val="002060"/>
                </a:solidFill>
                <a:latin typeface="Arial" pitchFamily="34" charset="0"/>
                <a:cs typeface="Arial" pitchFamily="34" charset="0"/>
              </a:rPr>
              <a:t>Organizasyon</a:t>
            </a:r>
          </a:p>
          <a:p>
            <a:r>
              <a:rPr lang="tr-TR" sz="2400" b="1" dirty="0" smtClean="0">
                <a:solidFill>
                  <a:srgbClr val="002060"/>
                </a:solidFill>
                <a:latin typeface="Arial" pitchFamily="34" charset="0"/>
                <a:cs typeface="Arial" pitchFamily="34" charset="0"/>
              </a:rPr>
              <a:t>Yenilikçilik/</a:t>
            </a:r>
            <a:r>
              <a:rPr lang="tr-TR" sz="2400" b="1" dirty="0" err="1" smtClean="0">
                <a:solidFill>
                  <a:srgbClr val="002060"/>
                </a:solidFill>
                <a:latin typeface="Arial" pitchFamily="34" charset="0"/>
                <a:cs typeface="Arial" pitchFamily="34" charset="0"/>
              </a:rPr>
              <a:t>Kreativite</a:t>
            </a:r>
            <a:endParaRPr lang="tr-TR" sz="2400" b="1" dirty="0" smtClean="0">
              <a:solidFill>
                <a:srgbClr val="002060"/>
              </a:solidFill>
              <a:latin typeface="Arial" pitchFamily="34" charset="0"/>
              <a:cs typeface="Arial" pitchFamily="34" charset="0"/>
            </a:endParaRPr>
          </a:p>
          <a:p>
            <a:r>
              <a:rPr lang="tr-TR" sz="2400" b="1" dirty="0" smtClean="0">
                <a:solidFill>
                  <a:srgbClr val="002060"/>
                </a:solidFill>
                <a:latin typeface="Arial" pitchFamily="34" charset="0"/>
                <a:cs typeface="Arial" pitchFamily="34" charset="0"/>
              </a:rPr>
              <a:t>İletişim</a:t>
            </a:r>
          </a:p>
          <a:p>
            <a:r>
              <a:rPr lang="tr-TR" sz="2400" b="1" dirty="0" smtClean="0">
                <a:solidFill>
                  <a:srgbClr val="002060"/>
                </a:solidFill>
                <a:latin typeface="Arial" pitchFamily="34" charset="0"/>
                <a:cs typeface="Arial" pitchFamily="34" charset="0"/>
              </a:rPr>
              <a:t>Öğrenme</a:t>
            </a:r>
          </a:p>
          <a:p>
            <a:r>
              <a:rPr lang="en-US" sz="2400" b="1" dirty="0" err="1" smtClean="0">
                <a:solidFill>
                  <a:srgbClr val="002060"/>
                </a:solidFill>
                <a:latin typeface="Arial" pitchFamily="34" charset="0"/>
                <a:cs typeface="Arial" pitchFamily="34" charset="0"/>
              </a:rPr>
              <a:t>İnisiyatif</a:t>
            </a:r>
            <a:endParaRPr lang="en-US" sz="2400" b="1" dirty="0" smtClean="0">
              <a:solidFill>
                <a:srgbClr val="002060"/>
              </a:solidFill>
              <a:latin typeface="Arial" pitchFamily="34" charset="0"/>
              <a:cs typeface="Arial" pitchFamily="34" charset="0"/>
            </a:endParaRPr>
          </a:p>
          <a:p>
            <a:r>
              <a:rPr lang="en-US" sz="2400" b="1" dirty="0" err="1" smtClean="0">
                <a:solidFill>
                  <a:srgbClr val="002060"/>
                </a:solidFill>
                <a:latin typeface="Arial" pitchFamily="34" charset="0"/>
                <a:cs typeface="Arial" pitchFamily="34" charset="0"/>
              </a:rPr>
              <a:t>Birden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çok</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işe</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aynı</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anda</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odaklanma</a:t>
            </a:r>
            <a:r>
              <a:rPr lang="en-US" sz="2400" b="1" dirty="0" smtClean="0">
                <a:solidFill>
                  <a:srgbClr val="002060"/>
                </a:solidFill>
                <a:latin typeface="Arial" pitchFamily="34" charset="0"/>
                <a:cs typeface="Arial" pitchFamily="34" charset="0"/>
              </a:rPr>
              <a:t>/</a:t>
            </a:r>
            <a:r>
              <a:rPr lang="en-US" sz="2400" b="1" dirty="0" err="1" smtClean="0">
                <a:solidFill>
                  <a:srgbClr val="002060"/>
                </a:solidFill>
                <a:latin typeface="Arial" pitchFamily="34" charset="0"/>
                <a:cs typeface="Arial" pitchFamily="34" charset="0"/>
              </a:rPr>
              <a:t>Birleştirme</a:t>
            </a:r>
            <a:r>
              <a:rPr lang="tr-TR" sz="2400" b="1" dirty="0" smtClean="0">
                <a:solidFill>
                  <a:srgbClr val="002060"/>
                </a:solidFill>
                <a:latin typeface="Arial" pitchFamily="34" charset="0"/>
                <a:cs typeface="Arial" pitchFamily="34" charset="0"/>
              </a:rPr>
              <a:t> </a:t>
            </a:r>
            <a:r>
              <a:rPr lang="en-US" sz="2400" b="1" dirty="0" smtClean="0">
                <a:solidFill>
                  <a:srgbClr val="002060"/>
                </a:solidFill>
                <a:latin typeface="Arial" pitchFamily="34" charset="0"/>
                <a:cs typeface="Arial" pitchFamily="34" charset="0"/>
              </a:rPr>
              <a:t>/</a:t>
            </a:r>
            <a:r>
              <a:rPr lang="tr-TR"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Bütünleşmtirme</a:t>
            </a:r>
            <a:endParaRPr lang="en-US" sz="2400" b="1" dirty="0" smtClean="0">
              <a:solidFill>
                <a:srgbClr val="002060"/>
              </a:solidFill>
              <a:latin typeface="Arial" pitchFamily="34" charset="0"/>
              <a:cs typeface="Arial" pitchFamily="34" charset="0"/>
            </a:endParaRPr>
          </a:p>
        </p:txBody>
      </p:sp>
      <p:sp>
        <p:nvSpPr>
          <p:cNvPr id="4" name="3 Metin kutusu"/>
          <p:cNvSpPr txBox="1"/>
          <p:nvPr/>
        </p:nvSpPr>
        <p:spPr>
          <a:xfrm>
            <a:off x="5148064" y="1570839"/>
            <a:ext cx="3744416" cy="4450449"/>
          </a:xfrm>
          <a:prstGeom prst="rect">
            <a:avLst/>
          </a:prstGeom>
          <a:noFill/>
        </p:spPr>
        <p:txBody>
          <a:bodyPr wrap="square" rtlCol="0">
            <a:spAutoFit/>
          </a:bodyPr>
          <a:lstStyle/>
          <a:p>
            <a:pPr marL="342900" lvl="0" indent="-342900">
              <a:spcBef>
                <a:spcPct val="20000"/>
              </a:spcBef>
              <a:buFont typeface="Arial" charset="0"/>
              <a:buChar char="•"/>
            </a:pPr>
            <a:r>
              <a:rPr lang="en-US" sz="2400" b="1" dirty="0" err="1" smtClean="0">
                <a:solidFill>
                  <a:srgbClr val="002060"/>
                </a:solidFill>
                <a:cs typeface="Arial" pitchFamily="34" charset="0"/>
              </a:rPr>
              <a:t>Esneklik</a:t>
            </a:r>
            <a:endParaRPr lang="tr-TR" sz="2400" b="1" dirty="0" smtClean="0">
              <a:solidFill>
                <a:srgbClr val="002060"/>
              </a:solidFill>
              <a:cs typeface="Arial" pitchFamily="34" charset="0"/>
            </a:endParaRPr>
          </a:p>
          <a:p>
            <a:pPr marL="342900" lvl="0" indent="-342900">
              <a:spcBef>
                <a:spcPct val="20000"/>
              </a:spcBef>
              <a:buFont typeface="Arial" charset="0"/>
              <a:buChar char="•"/>
            </a:pPr>
            <a:r>
              <a:rPr lang="en-US" sz="2400" b="1" dirty="0" err="1" smtClean="0">
                <a:solidFill>
                  <a:srgbClr val="002060"/>
                </a:solidFill>
                <a:cs typeface="Arial" pitchFamily="34" charset="0"/>
              </a:rPr>
              <a:t>Değişime</a:t>
            </a:r>
            <a:r>
              <a:rPr lang="en-US" sz="2400" b="1" dirty="0" smtClean="0">
                <a:solidFill>
                  <a:srgbClr val="002060"/>
                </a:solidFill>
                <a:cs typeface="Arial" pitchFamily="34" charset="0"/>
              </a:rPr>
              <a:t> </a:t>
            </a:r>
            <a:r>
              <a:rPr lang="en-US" sz="2400" b="1" dirty="0" err="1" smtClean="0">
                <a:solidFill>
                  <a:srgbClr val="002060"/>
                </a:solidFill>
                <a:cs typeface="Arial" pitchFamily="34" charset="0"/>
              </a:rPr>
              <a:t>Açıklık</a:t>
            </a:r>
            <a:endParaRPr lang="en-US" sz="2400" b="1" dirty="0" smtClean="0">
              <a:solidFill>
                <a:srgbClr val="002060"/>
              </a:solidFill>
              <a:cs typeface="Arial" pitchFamily="34" charset="0"/>
            </a:endParaRPr>
          </a:p>
          <a:p>
            <a:pPr marL="342900" lvl="0" indent="-342900">
              <a:spcBef>
                <a:spcPct val="20000"/>
              </a:spcBef>
              <a:buFont typeface="Arial" charset="0"/>
              <a:buChar char="•"/>
            </a:pPr>
            <a:r>
              <a:rPr lang="en-US" sz="2400" b="1" dirty="0" err="1" smtClean="0">
                <a:solidFill>
                  <a:srgbClr val="002060"/>
                </a:solidFill>
                <a:cs typeface="Arial" pitchFamily="34" charset="0"/>
              </a:rPr>
              <a:t>Küreselleşme</a:t>
            </a:r>
            <a:endParaRPr lang="en-US" sz="2400" b="1" dirty="0" smtClean="0">
              <a:solidFill>
                <a:srgbClr val="002060"/>
              </a:solidFill>
              <a:cs typeface="Arial" pitchFamily="34" charset="0"/>
            </a:endParaRPr>
          </a:p>
          <a:p>
            <a:pPr marL="342900" lvl="0" indent="-342900">
              <a:spcBef>
                <a:spcPct val="20000"/>
              </a:spcBef>
              <a:buFont typeface="Arial" charset="0"/>
              <a:buChar char="•"/>
            </a:pPr>
            <a:r>
              <a:rPr lang="en-US" sz="2400" b="1" dirty="0" err="1" smtClean="0">
                <a:solidFill>
                  <a:srgbClr val="002060"/>
                </a:solidFill>
                <a:cs typeface="Arial" pitchFamily="34" charset="0"/>
              </a:rPr>
              <a:t>Pazar</a:t>
            </a:r>
            <a:r>
              <a:rPr lang="en-US" sz="2400" b="1" dirty="0" smtClean="0">
                <a:solidFill>
                  <a:srgbClr val="002060"/>
                </a:solidFill>
                <a:cs typeface="Arial" pitchFamily="34" charset="0"/>
              </a:rPr>
              <a:t> </a:t>
            </a:r>
            <a:r>
              <a:rPr lang="en-US" sz="2400" b="1" dirty="0" err="1" smtClean="0">
                <a:solidFill>
                  <a:srgbClr val="002060"/>
                </a:solidFill>
                <a:cs typeface="Arial" pitchFamily="34" charset="0"/>
              </a:rPr>
              <a:t>Bilgisi</a:t>
            </a:r>
            <a:endParaRPr lang="en-US" sz="2400" b="1" dirty="0" smtClean="0">
              <a:solidFill>
                <a:srgbClr val="002060"/>
              </a:solidFill>
              <a:cs typeface="Arial" pitchFamily="34" charset="0"/>
            </a:endParaRPr>
          </a:p>
          <a:p>
            <a:pPr marL="342900" lvl="0" indent="-342900">
              <a:spcBef>
                <a:spcPct val="20000"/>
              </a:spcBef>
              <a:buFont typeface="Arial" charset="0"/>
              <a:buChar char="•"/>
            </a:pPr>
            <a:r>
              <a:rPr lang="en-US" sz="2400" b="1" dirty="0" err="1" smtClean="0">
                <a:solidFill>
                  <a:srgbClr val="002060"/>
                </a:solidFill>
                <a:cs typeface="Arial" pitchFamily="34" charset="0"/>
              </a:rPr>
              <a:t>Liderlik</a:t>
            </a:r>
            <a:endParaRPr lang="en-US" sz="2400" b="1" dirty="0" smtClean="0">
              <a:solidFill>
                <a:srgbClr val="002060"/>
              </a:solidFill>
              <a:cs typeface="Arial" pitchFamily="34" charset="0"/>
            </a:endParaRPr>
          </a:p>
          <a:p>
            <a:pPr marL="342900" lvl="0" indent="-342900">
              <a:spcBef>
                <a:spcPct val="20000"/>
              </a:spcBef>
              <a:buFont typeface="Arial" charset="0"/>
              <a:buChar char="•"/>
            </a:pPr>
            <a:r>
              <a:rPr lang="en-US" sz="2400" b="1" dirty="0" err="1" smtClean="0">
                <a:solidFill>
                  <a:srgbClr val="002060"/>
                </a:solidFill>
                <a:cs typeface="Arial" pitchFamily="34" charset="0"/>
              </a:rPr>
              <a:t>İnsani</a:t>
            </a:r>
            <a:r>
              <a:rPr lang="en-US" sz="2400" b="1" dirty="0" smtClean="0">
                <a:solidFill>
                  <a:srgbClr val="002060"/>
                </a:solidFill>
                <a:cs typeface="Arial" pitchFamily="34" charset="0"/>
              </a:rPr>
              <a:t> </a:t>
            </a:r>
            <a:r>
              <a:rPr lang="en-US" sz="2400" b="1" dirty="0" err="1" smtClean="0">
                <a:solidFill>
                  <a:srgbClr val="002060"/>
                </a:solidFill>
                <a:cs typeface="Arial" pitchFamily="34" charset="0"/>
              </a:rPr>
              <a:t>Beceriler</a:t>
            </a:r>
            <a:endParaRPr lang="en-US" sz="2400" b="1" dirty="0" smtClean="0">
              <a:solidFill>
                <a:srgbClr val="002060"/>
              </a:solidFill>
              <a:cs typeface="Arial" pitchFamily="34" charset="0"/>
            </a:endParaRPr>
          </a:p>
          <a:p>
            <a:pPr marL="342900" lvl="0" indent="-342900">
              <a:spcBef>
                <a:spcPct val="20000"/>
              </a:spcBef>
              <a:buFont typeface="Arial" charset="0"/>
              <a:buChar char="•"/>
            </a:pPr>
            <a:r>
              <a:rPr lang="en-US" sz="2400" b="1" dirty="0" err="1" smtClean="0">
                <a:solidFill>
                  <a:srgbClr val="002060"/>
                </a:solidFill>
                <a:cs typeface="Arial" pitchFamily="34" charset="0"/>
              </a:rPr>
              <a:t>Satış</a:t>
            </a:r>
            <a:r>
              <a:rPr lang="en-US" sz="2400" b="1" dirty="0" smtClean="0">
                <a:solidFill>
                  <a:srgbClr val="002060"/>
                </a:solidFill>
                <a:cs typeface="Arial" pitchFamily="34" charset="0"/>
              </a:rPr>
              <a:t> </a:t>
            </a:r>
            <a:r>
              <a:rPr lang="en-US" sz="2400" b="1" dirty="0" err="1" smtClean="0">
                <a:solidFill>
                  <a:srgbClr val="002060"/>
                </a:solidFill>
                <a:cs typeface="Arial" pitchFamily="34" charset="0"/>
              </a:rPr>
              <a:t>Becerileri</a:t>
            </a:r>
            <a:endParaRPr lang="en-US" sz="2400" b="1" dirty="0" smtClean="0">
              <a:solidFill>
                <a:srgbClr val="002060"/>
              </a:solidFill>
              <a:cs typeface="Arial" pitchFamily="34" charset="0"/>
            </a:endParaRPr>
          </a:p>
          <a:p>
            <a:pPr marL="342900" lvl="0" indent="-342900">
              <a:spcBef>
                <a:spcPct val="20000"/>
              </a:spcBef>
              <a:buFont typeface="Arial" charset="0"/>
              <a:buChar char="•"/>
            </a:pPr>
            <a:r>
              <a:rPr lang="en-US" sz="2400" b="1" dirty="0" err="1" smtClean="0">
                <a:solidFill>
                  <a:srgbClr val="002060"/>
                </a:solidFill>
                <a:cs typeface="Arial" pitchFamily="34" charset="0"/>
              </a:rPr>
              <a:t>Teknik</a:t>
            </a:r>
            <a:r>
              <a:rPr lang="en-US" sz="2400" b="1" dirty="0" smtClean="0">
                <a:solidFill>
                  <a:srgbClr val="002060"/>
                </a:solidFill>
                <a:cs typeface="Arial" pitchFamily="34" charset="0"/>
              </a:rPr>
              <a:t> </a:t>
            </a:r>
            <a:r>
              <a:rPr lang="en-US" sz="2400" b="1" dirty="0" err="1" smtClean="0">
                <a:solidFill>
                  <a:srgbClr val="002060"/>
                </a:solidFill>
                <a:cs typeface="Arial" pitchFamily="34" charset="0"/>
              </a:rPr>
              <a:t>Bilgi</a:t>
            </a:r>
            <a:endParaRPr lang="en-US" sz="2400" b="1" dirty="0" smtClean="0">
              <a:solidFill>
                <a:srgbClr val="002060"/>
              </a:solidFill>
              <a:cs typeface="Arial" pitchFamily="34" charset="0"/>
            </a:endParaRPr>
          </a:p>
          <a:p>
            <a:pPr marL="342900" lvl="0" indent="-342900">
              <a:spcBef>
                <a:spcPct val="20000"/>
              </a:spcBef>
              <a:buFont typeface="Arial" charset="0"/>
              <a:buChar char="•"/>
            </a:pPr>
            <a:r>
              <a:rPr lang="en-US" sz="2400" b="1" dirty="0" err="1" smtClean="0">
                <a:solidFill>
                  <a:srgbClr val="002060"/>
                </a:solidFill>
                <a:cs typeface="Arial" pitchFamily="34" charset="0"/>
              </a:rPr>
              <a:t>Analitik</a:t>
            </a:r>
            <a:r>
              <a:rPr lang="en-US" sz="2400" b="1" dirty="0" smtClean="0">
                <a:solidFill>
                  <a:srgbClr val="002060"/>
                </a:solidFill>
                <a:cs typeface="Arial" pitchFamily="34" charset="0"/>
              </a:rPr>
              <a:t> </a:t>
            </a:r>
            <a:r>
              <a:rPr lang="en-US" sz="2400" b="1" dirty="0" err="1" smtClean="0">
                <a:solidFill>
                  <a:srgbClr val="002060"/>
                </a:solidFill>
                <a:cs typeface="Arial" pitchFamily="34" charset="0"/>
              </a:rPr>
              <a:t>Beceriler</a:t>
            </a:r>
            <a:endParaRPr lang="en-US" sz="2400" b="1" dirty="0" smtClean="0">
              <a:solidFill>
                <a:srgbClr val="002060"/>
              </a:solidFill>
              <a:cs typeface="Arial" pitchFamily="34" charset="0"/>
            </a:endParaRPr>
          </a:p>
          <a:p>
            <a:pPr marL="342900" lvl="0" indent="-342900">
              <a:spcBef>
                <a:spcPct val="20000"/>
              </a:spcBef>
              <a:buFont typeface="Arial" charset="0"/>
              <a:buChar char="•"/>
            </a:pPr>
            <a:r>
              <a:rPr lang="en-US" sz="2400" b="1" dirty="0" err="1" smtClean="0">
                <a:solidFill>
                  <a:srgbClr val="002060"/>
                </a:solidFill>
                <a:cs typeface="Arial" pitchFamily="34" charset="0"/>
              </a:rPr>
              <a:t>Ayrıntıyı</a:t>
            </a:r>
            <a:r>
              <a:rPr lang="en-US" sz="2400" b="1" dirty="0" smtClean="0">
                <a:solidFill>
                  <a:srgbClr val="002060"/>
                </a:solidFill>
                <a:cs typeface="Arial" pitchFamily="34" charset="0"/>
              </a:rPr>
              <a:t> </a:t>
            </a:r>
            <a:r>
              <a:rPr lang="en-US" sz="2400" b="1" dirty="0" err="1" smtClean="0">
                <a:solidFill>
                  <a:srgbClr val="002060"/>
                </a:solidFill>
                <a:cs typeface="Arial" pitchFamily="34" charset="0"/>
              </a:rPr>
              <a:t>Görebilme</a:t>
            </a:r>
            <a:endParaRPr lang="en-US" sz="2400" b="1" dirty="0" smtClean="0">
              <a:solidFill>
                <a:srgbClr val="002060"/>
              </a:solidFill>
              <a:cs typeface="Arial"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blerone-2.jpg"/>
          <p:cNvPicPr>
            <a:picLocks noChangeAspect="1"/>
          </p:cNvPicPr>
          <p:nvPr/>
        </p:nvPicPr>
        <p:blipFill>
          <a:blip r:embed="rId2" cstate="email"/>
          <a:stretch>
            <a:fillRect/>
          </a:stretch>
        </p:blipFill>
        <p:spPr>
          <a:xfrm>
            <a:off x="558333" y="1628800"/>
            <a:ext cx="8187881" cy="3672408"/>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457200" y="44624"/>
            <a:ext cx="8229600" cy="922114"/>
          </a:xfrm>
        </p:spPr>
        <p:txBody>
          <a:bodyPr/>
          <a:lstStyle/>
          <a:p>
            <a:r>
              <a:rPr lang="en-US" sz="6000" b="1" dirty="0" err="1">
                <a:solidFill>
                  <a:srgbClr val="FF0000"/>
                </a:solidFill>
                <a:latin typeface="Arial" pitchFamily="34" charset="0"/>
                <a:cs typeface="Arial" pitchFamily="34" charset="0"/>
              </a:rPr>
              <a:t>Hangi</a:t>
            </a:r>
            <a:r>
              <a:rPr lang="en-US" sz="6000" b="1" dirty="0">
                <a:solidFill>
                  <a:srgbClr val="FF0000"/>
                </a:solidFill>
                <a:latin typeface="Arial" pitchFamily="34" charset="0"/>
                <a:cs typeface="Arial" pitchFamily="34" charset="0"/>
              </a:rPr>
              <a:t> </a:t>
            </a:r>
            <a:r>
              <a:rPr lang="en-US" sz="6000" b="1" dirty="0" err="1">
                <a:solidFill>
                  <a:srgbClr val="FF0000"/>
                </a:solidFill>
                <a:latin typeface="Arial" pitchFamily="34" charset="0"/>
                <a:cs typeface="Arial" pitchFamily="34" charset="0"/>
              </a:rPr>
              <a:t>marka</a:t>
            </a:r>
            <a:r>
              <a:rPr lang="en-US" sz="6000" b="1"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179593914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blerone-1.jpg"/>
          <p:cNvPicPr>
            <a:picLocks noChangeAspect="1"/>
          </p:cNvPicPr>
          <p:nvPr/>
        </p:nvPicPr>
        <p:blipFill>
          <a:blip r:embed="rId2" cstate="email"/>
          <a:stretch>
            <a:fillRect/>
          </a:stretch>
        </p:blipFill>
        <p:spPr>
          <a:xfrm>
            <a:off x="474744" y="1484784"/>
            <a:ext cx="8273720" cy="4320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772837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scafe 2.jpg"/>
          <p:cNvPicPr>
            <a:picLocks noChangeAspect="1"/>
          </p:cNvPicPr>
          <p:nvPr/>
        </p:nvPicPr>
        <p:blipFill>
          <a:blip r:embed="rId2" cstate="email"/>
          <a:stretch>
            <a:fillRect/>
          </a:stretch>
        </p:blipFill>
        <p:spPr>
          <a:xfrm>
            <a:off x="1608052" y="1182717"/>
            <a:ext cx="5916276" cy="5126603"/>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457200" y="44624"/>
            <a:ext cx="8229600" cy="922114"/>
          </a:xfrm>
        </p:spPr>
        <p:txBody>
          <a:bodyPr/>
          <a:lstStyle/>
          <a:p>
            <a:r>
              <a:rPr lang="en-US" sz="6000" b="1" dirty="0" err="1">
                <a:solidFill>
                  <a:srgbClr val="FF0000"/>
                </a:solidFill>
                <a:latin typeface="Arial" pitchFamily="34" charset="0"/>
                <a:cs typeface="Arial" pitchFamily="34" charset="0"/>
              </a:rPr>
              <a:t>Hangi</a:t>
            </a:r>
            <a:r>
              <a:rPr lang="en-US" sz="6000" b="1" dirty="0">
                <a:solidFill>
                  <a:srgbClr val="FF0000"/>
                </a:solidFill>
                <a:latin typeface="Arial" pitchFamily="34" charset="0"/>
                <a:cs typeface="Arial" pitchFamily="34" charset="0"/>
              </a:rPr>
              <a:t> </a:t>
            </a:r>
            <a:r>
              <a:rPr lang="en-US" sz="6000" b="1" dirty="0" err="1">
                <a:solidFill>
                  <a:srgbClr val="FF0000"/>
                </a:solidFill>
                <a:latin typeface="Arial" pitchFamily="34" charset="0"/>
                <a:cs typeface="Arial" pitchFamily="34" charset="0"/>
              </a:rPr>
              <a:t>marka</a:t>
            </a:r>
            <a:r>
              <a:rPr lang="en-US" sz="6000" b="1"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130271034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scafe 1.jpg"/>
          <p:cNvPicPr>
            <a:picLocks noChangeAspect="1"/>
          </p:cNvPicPr>
          <p:nvPr/>
        </p:nvPicPr>
        <p:blipFill>
          <a:blip r:embed="rId2" cstate="email"/>
          <a:stretch>
            <a:fillRect/>
          </a:stretch>
        </p:blipFill>
        <p:spPr>
          <a:xfrm>
            <a:off x="1569319" y="1230773"/>
            <a:ext cx="6027017" cy="52225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997318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ChangeArrowheads="1"/>
          </p:cNvSpPr>
          <p:nvPr/>
        </p:nvSpPr>
        <p:spPr bwMode="auto">
          <a:xfrm>
            <a:off x="323850" y="1484313"/>
            <a:ext cx="8496300" cy="194468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342900" indent="-342900" algn="ctr">
              <a:spcBef>
                <a:spcPct val="20000"/>
              </a:spcBef>
              <a:defRPr/>
            </a:pPr>
            <a:r>
              <a:rPr lang="tr-TR" altLang="tr-TR" sz="4000" b="1" dirty="0">
                <a:solidFill>
                  <a:srgbClr val="002060"/>
                </a:solidFill>
                <a:latin typeface="Arial" pitchFamily="34" charset="0"/>
                <a:cs typeface="Arial" pitchFamily="34" charset="0"/>
              </a:rPr>
              <a:t>“</a:t>
            </a:r>
            <a:r>
              <a:rPr lang="tr-TR" altLang="tr-TR" sz="4000" b="1" dirty="0" smtClean="0">
                <a:solidFill>
                  <a:srgbClr val="002060"/>
                </a:solidFill>
                <a:latin typeface="Arial" pitchFamily="34" charset="0"/>
                <a:cs typeface="Arial" pitchFamily="34" charset="0"/>
              </a:rPr>
              <a:t>Başarının sırrı, değişimin farkında olmak ve değişimi kendi lehine kullanabilmekte yatar!”</a:t>
            </a:r>
            <a:endParaRPr lang="tr-TR" altLang="tr-TR" sz="4000" b="1" dirty="0">
              <a:solidFill>
                <a:srgbClr val="FF0000"/>
              </a:solidFill>
              <a:latin typeface="Arial" pitchFamily="34" charset="0"/>
              <a:cs typeface="Arial" pitchFamily="34" charset="0"/>
            </a:endParaRPr>
          </a:p>
        </p:txBody>
      </p:sp>
      <p:pic>
        <p:nvPicPr>
          <p:cNvPr id="10243" name="Resim 1"/>
          <p:cNvPicPr>
            <a:picLocks noChangeAspect="1"/>
          </p:cNvPicPr>
          <p:nvPr/>
        </p:nvPicPr>
        <p:blipFill>
          <a:blip r:embed="rId3" cstate="print"/>
          <a:srcRect/>
          <a:stretch>
            <a:fillRect/>
          </a:stretch>
        </p:blipFill>
        <p:spPr bwMode="auto">
          <a:xfrm>
            <a:off x="2322513" y="4365625"/>
            <a:ext cx="4498975" cy="183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idx="4294967295"/>
          </p:nvPr>
        </p:nvSpPr>
        <p:spPr bwMode="auto">
          <a:xfrm>
            <a:off x="1150938" y="1341438"/>
            <a:ext cx="6661150" cy="719137"/>
          </a:xfrm>
          <a:prstGeom prst="rect">
            <a:avLst/>
          </a:prstGeom>
          <a:noFill/>
          <a:ln>
            <a:miter lim="800000"/>
            <a:headEnd/>
            <a:tailEnd/>
          </a:ln>
        </p:spPr>
        <p:txBody>
          <a:bodyPr/>
          <a:lstStyle/>
          <a:p>
            <a:r>
              <a:rPr lang="tr-TR" sz="4000" b="1" i="1" smtClean="0">
                <a:solidFill>
                  <a:srgbClr val="FF0000"/>
                </a:solidFill>
                <a:latin typeface="Arial" charset="0"/>
                <a:cs typeface="Arial" charset="0"/>
              </a:rPr>
              <a:t>Teşekkür Ederiz </a:t>
            </a:r>
            <a:r>
              <a:rPr lang="tr-TR" sz="4000" b="1" i="1" smtClean="0">
                <a:solidFill>
                  <a:srgbClr val="FF0000"/>
                </a:solidFill>
                <a:latin typeface="Arial" charset="0"/>
                <a:cs typeface="Arial" charset="0"/>
                <a:sym typeface="Wingdings" pitchFamily="2" charset="2"/>
              </a:rPr>
              <a:t></a:t>
            </a:r>
            <a:endParaRPr lang="tr-TR" sz="4000" b="1" i="1" smtClean="0">
              <a:solidFill>
                <a:srgbClr val="FF0000"/>
              </a:solidFill>
              <a:latin typeface="Arial" charset="0"/>
              <a:cs typeface="Arial" charset="0"/>
            </a:endParaRPr>
          </a:p>
        </p:txBody>
      </p:sp>
      <p:sp>
        <p:nvSpPr>
          <p:cNvPr id="122883" name="Rectangle 2"/>
          <p:cNvSpPr>
            <a:spLocks noChangeArrowheads="1"/>
          </p:cNvSpPr>
          <p:nvPr/>
        </p:nvSpPr>
        <p:spPr bwMode="auto">
          <a:xfrm>
            <a:off x="539750" y="4652963"/>
            <a:ext cx="8280400" cy="2016125"/>
          </a:xfrm>
          <a:prstGeom prst="rect">
            <a:avLst/>
          </a:prstGeom>
          <a:noFill/>
          <a:ln w="9525">
            <a:noFill/>
            <a:miter lim="800000"/>
            <a:headEnd/>
            <a:tailEnd/>
          </a:ln>
        </p:spPr>
        <p:txBody>
          <a:bodyPr anchor="b"/>
          <a:lstStyle/>
          <a:p>
            <a:pPr algn="ctr"/>
            <a:r>
              <a:rPr lang="tr-TR" b="1" i="1">
                <a:solidFill>
                  <a:srgbClr val="002060"/>
                </a:solidFill>
                <a:cs typeface="Arial" charset="0"/>
              </a:rPr>
              <a:t>Ceyhun YEŞİLŞERİT</a:t>
            </a:r>
            <a:br>
              <a:rPr lang="tr-TR" b="1" i="1">
                <a:solidFill>
                  <a:srgbClr val="002060"/>
                </a:solidFill>
                <a:cs typeface="Arial" charset="0"/>
              </a:rPr>
            </a:br>
            <a:r>
              <a:rPr lang="tr-TR" b="1" i="1">
                <a:solidFill>
                  <a:srgbClr val="002060"/>
                </a:solidFill>
                <a:cs typeface="Arial" charset="0"/>
              </a:rPr>
              <a:t>Rönesans Değişim ve Yönetişim Bilimleri Enstitüsü</a:t>
            </a:r>
            <a:br>
              <a:rPr lang="tr-TR" b="1" i="1">
                <a:solidFill>
                  <a:srgbClr val="002060"/>
                </a:solidFill>
                <a:cs typeface="Arial" charset="0"/>
              </a:rPr>
            </a:br>
            <a:r>
              <a:rPr lang="tr-TR" i="1">
                <a:solidFill>
                  <a:srgbClr val="002060"/>
                </a:solidFill>
                <a:cs typeface="Arial" charset="0"/>
                <a:hlinkClick r:id="rId3"/>
              </a:rPr>
              <a:t>c.yesilserit@rdbe.com.tr</a:t>
            </a:r>
            <a:r>
              <a:rPr lang="tr-TR" i="1">
                <a:solidFill>
                  <a:srgbClr val="002060"/>
                </a:solidFill>
                <a:cs typeface="Arial" charset="0"/>
              </a:rPr>
              <a:t/>
            </a:r>
            <a:br>
              <a:rPr lang="tr-TR" i="1">
                <a:solidFill>
                  <a:srgbClr val="002060"/>
                </a:solidFill>
                <a:cs typeface="Arial" charset="0"/>
              </a:rPr>
            </a:br>
            <a:r>
              <a:rPr lang="tr-TR" i="1">
                <a:solidFill>
                  <a:srgbClr val="002060"/>
                </a:solidFill>
                <a:cs typeface="Arial" charset="0"/>
                <a:hlinkClick r:id="rId4"/>
              </a:rPr>
              <a:t>www.hareketegec.com</a:t>
            </a:r>
            <a:r>
              <a:rPr lang="tr-TR" i="1">
                <a:solidFill>
                  <a:srgbClr val="002060"/>
                </a:solidFill>
                <a:cs typeface="Arial" charset="0"/>
              </a:rPr>
              <a:t/>
            </a:r>
            <a:br>
              <a:rPr lang="tr-TR" i="1">
                <a:solidFill>
                  <a:srgbClr val="002060"/>
                </a:solidFill>
                <a:cs typeface="Arial" charset="0"/>
              </a:rPr>
            </a:br>
            <a:r>
              <a:rPr lang="tr-TR" i="1">
                <a:solidFill>
                  <a:srgbClr val="002060"/>
                </a:solidFill>
                <a:cs typeface="Arial" charset="0"/>
                <a:hlinkClick r:id="rId5"/>
              </a:rPr>
              <a:t>www.rdbe.com.tr</a:t>
            </a:r>
            <a:endParaRPr lang="tr-TR" i="1">
              <a:solidFill>
                <a:srgbClr val="002060"/>
              </a:solidFill>
              <a:cs typeface="Arial" charset="0"/>
            </a:endParaRPr>
          </a:p>
        </p:txBody>
      </p:sp>
      <p:pic>
        <p:nvPicPr>
          <p:cNvPr id="4" name="6 Resim" descr="Harekete_Gec_CY_1.jpg"/>
          <p:cNvPicPr>
            <a:picLocks noChangeAspect="1"/>
          </p:cNvPicPr>
          <p:nvPr/>
        </p:nvPicPr>
        <p:blipFill>
          <a:blip r:embed="rId6" cstate="email"/>
          <a:srcRect/>
          <a:stretch>
            <a:fillRect/>
          </a:stretch>
        </p:blipFill>
        <p:spPr bwMode="auto">
          <a:xfrm>
            <a:off x="2204090" y="2276872"/>
            <a:ext cx="4744174" cy="223224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79512" y="188640"/>
            <a:ext cx="8820472" cy="523220"/>
          </a:xfrm>
          <a:prstGeom prst="rect">
            <a:avLst/>
          </a:prstGeom>
          <a:noFill/>
        </p:spPr>
        <p:txBody>
          <a:bodyPr wrap="square" rtlCol="0">
            <a:spAutoFit/>
          </a:bodyPr>
          <a:lstStyle/>
          <a:p>
            <a:pPr algn="ctr"/>
            <a:r>
              <a:rPr lang="tr-TR" sz="2800" b="1" dirty="0" smtClean="0">
                <a:solidFill>
                  <a:srgbClr val="FF0000"/>
                </a:solidFill>
              </a:rPr>
              <a:t>Markadan Gelen Katma Değer</a:t>
            </a:r>
            <a:endParaRPr lang="tr-TR" sz="2800" b="1" dirty="0">
              <a:solidFill>
                <a:srgbClr val="FF0000"/>
              </a:solidFill>
            </a:endParaRPr>
          </a:p>
        </p:txBody>
      </p:sp>
      <p:sp>
        <p:nvSpPr>
          <p:cNvPr id="4" name="3 Metin kutusu"/>
          <p:cNvSpPr txBox="1"/>
          <p:nvPr/>
        </p:nvSpPr>
        <p:spPr>
          <a:xfrm>
            <a:off x="432048" y="5027692"/>
            <a:ext cx="8388424" cy="1569660"/>
          </a:xfrm>
          <a:prstGeom prst="rect">
            <a:avLst/>
          </a:prstGeom>
          <a:noFill/>
        </p:spPr>
        <p:txBody>
          <a:bodyPr wrap="square" rtlCol="0">
            <a:spAutoFit/>
          </a:bodyPr>
          <a:lstStyle/>
          <a:p>
            <a:r>
              <a:rPr lang="tr-TR" sz="2400" b="1" dirty="0" smtClean="0">
                <a:solidFill>
                  <a:srgbClr val="002060"/>
                </a:solidFill>
              </a:rPr>
              <a:t>İtalya, Türkiye'ye göre %41 oranında daha az ürün ihraç ederken Türkiye'den 5 kat daha fazla katma değer elde etmektedir. Türkiye 1 üretip 1 katma değer elde ederken, İspanya 6, İtalya 11 katma değer elde etmektedir.</a:t>
            </a:r>
            <a:endParaRPr lang="tr-TR" sz="2400" b="1" dirty="0">
              <a:solidFill>
                <a:srgbClr val="002060"/>
              </a:solidFill>
            </a:endParaRPr>
          </a:p>
        </p:txBody>
      </p:sp>
      <p:pic>
        <p:nvPicPr>
          <p:cNvPr id="6" name="5 Resim" descr="TABLO2.jpg"/>
          <p:cNvPicPr>
            <a:picLocks noChangeAspect="1"/>
          </p:cNvPicPr>
          <p:nvPr/>
        </p:nvPicPr>
        <p:blipFill>
          <a:blip r:embed="rId2" cstate="email"/>
          <a:stretch>
            <a:fillRect/>
          </a:stretch>
        </p:blipFill>
        <p:spPr>
          <a:xfrm>
            <a:off x="251520" y="1051545"/>
            <a:ext cx="8712968" cy="3961631"/>
          </a:xfrm>
          <a:prstGeom prst="rect">
            <a:avLst/>
          </a:prstGeom>
          <a:ln>
            <a:noFill/>
          </a:ln>
          <a:effectLst>
            <a:softEdge rad="112500"/>
          </a:effectLst>
        </p:spPr>
      </p:pic>
    </p:spTree>
    <p:extLst>
      <p:ext uri="{BB962C8B-B14F-4D97-AF65-F5344CB8AC3E}">
        <p14:creationId xmlns:p14="http://schemas.microsoft.com/office/powerpoint/2010/main" val="8205856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421382" y="2996952"/>
            <a:ext cx="8471098" cy="864096"/>
          </a:xfrm>
          <a:prstGeom prst="rect">
            <a:avLst/>
          </a:prstGeom>
          <a:noFill/>
          <a:ln w="9525">
            <a:noFill/>
            <a:miter lim="800000"/>
            <a:headEnd/>
            <a:tailEnd/>
          </a:ln>
        </p:spPr>
        <p:txBody>
          <a:bodyPr/>
          <a:lstStyle/>
          <a:p>
            <a:pPr algn="ctr">
              <a:lnSpc>
                <a:spcPct val="150000"/>
              </a:lnSpc>
              <a:spcBef>
                <a:spcPct val="20000"/>
              </a:spcBef>
            </a:pPr>
            <a:r>
              <a:rPr lang="tr-TR" sz="4000" b="1" dirty="0" smtClean="0">
                <a:solidFill>
                  <a:srgbClr val="FF0000"/>
                </a:solidFill>
              </a:rPr>
              <a:t>Marka nedir?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562074"/>
          </a:xfrm>
        </p:spPr>
        <p:txBody>
          <a:bodyPr/>
          <a:lstStyle/>
          <a:p>
            <a:pPr eaLnBrk="1" hangingPunct="1">
              <a:defRPr/>
            </a:pPr>
            <a:r>
              <a:rPr lang="tr-TR" sz="3200" b="1" dirty="0" smtClean="0">
                <a:solidFill>
                  <a:srgbClr val="FF0000"/>
                </a:solidFill>
                <a:latin typeface="Arial" pitchFamily="34" charset="0"/>
                <a:cs typeface="Arial" pitchFamily="34" charset="0"/>
              </a:rPr>
              <a:t>Marka Nedir?</a:t>
            </a:r>
          </a:p>
        </p:txBody>
      </p:sp>
      <p:sp>
        <p:nvSpPr>
          <p:cNvPr id="36867" name="Rectangle 3"/>
          <p:cNvSpPr>
            <a:spLocks noGrp="1" noChangeArrowheads="1"/>
          </p:cNvSpPr>
          <p:nvPr>
            <p:ph idx="1"/>
          </p:nvPr>
        </p:nvSpPr>
        <p:spPr>
          <a:xfrm>
            <a:off x="360040" y="1960241"/>
            <a:ext cx="8532440" cy="2908919"/>
          </a:xfrm>
        </p:spPr>
        <p:txBody>
          <a:bodyPr/>
          <a:lstStyle/>
          <a:p>
            <a:pPr algn="just" eaLnBrk="1" hangingPunct="1">
              <a:buFont typeface="Wingdings" pitchFamily="2" charset="2"/>
              <a:buNone/>
              <a:defRPr/>
            </a:pPr>
            <a:r>
              <a:rPr lang="tr-TR" dirty="0" smtClean="0">
                <a:latin typeface="Arial Unicode MS" pitchFamily="34" charset="-128"/>
              </a:rPr>
              <a:t>   </a:t>
            </a:r>
            <a:r>
              <a:rPr lang="tr-TR" sz="2800" b="1" dirty="0" smtClean="0">
                <a:solidFill>
                  <a:srgbClr val="002060"/>
                </a:solidFill>
                <a:latin typeface="Arial" pitchFamily="34" charset="0"/>
                <a:cs typeface="Arial" pitchFamily="34" charset="0"/>
              </a:rPr>
              <a:t>Amerikan Pazarlama Derneğinin tanımına göre;</a:t>
            </a:r>
          </a:p>
          <a:p>
            <a:pPr algn="just" eaLnBrk="1" hangingPunct="1">
              <a:buFont typeface="Wingdings" pitchFamily="2" charset="2"/>
              <a:buNone/>
              <a:defRPr/>
            </a:pPr>
            <a:r>
              <a:rPr lang="tr-TR" sz="2800" b="1" dirty="0" smtClean="0">
                <a:solidFill>
                  <a:srgbClr val="FF0000"/>
                </a:solidFill>
                <a:latin typeface="Arial" pitchFamily="34" charset="0"/>
                <a:cs typeface="Arial" pitchFamily="34" charset="0"/>
              </a:rPr>
              <a:t>   Marka</a:t>
            </a:r>
            <a:r>
              <a:rPr lang="tr-TR" sz="2800" b="1" dirty="0" smtClean="0">
                <a:solidFill>
                  <a:srgbClr val="002060"/>
                </a:solidFill>
                <a:latin typeface="Arial" pitchFamily="34" charset="0"/>
                <a:cs typeface="Arial" pitchFamily="34" charset="0"/>
              </a:rPr>
              <a:t>, bir satıcı veya satıcı grubunun ürün veya hizmetleri tanımlamaya, aralarındaki rekabette farklılaştırmaya yarayan isim, terim, işaret, şekil, renk, ses, müzik, tasarım veya bunların bileşimidir.</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562074"/>
          </a:xfrm>
        </p:spPr>
        <p:txBody>
          <a:bodyPr/>
          <a:lstStyle/>
          <a:p>
            <a:pPr eaLnBrk="1" hangingPunct="1">
              <a:defRPr/>
            </a:pPr>
            <a:r>
              <a:rPr lang="tr-TR" sz="3200" b="1" dirty="0" smtClean="0">
                <a:solidFill>
                  <a:srgbClr val="FF0000"/>
                </a:solidFill>
                <a:latin typeface="Arial" pitchFamily="34" charset="0"/>
                <a:cs typeface="Arial" pitchFamily="34" charset="0"/>
              </a:rPr>
              <a:t>Marka Nedir?</a:t>
            </a:r>
          </a:p>
        </p:txBody>
      </p:sp>
      <p:sp>
        <p:nvSpPr>
          <p:cNvPr id="5" name="Content Placeholder 4"/>
          <p:cNvSpPr>
            <a:spLocks noGrp="1"/>
          </p:cNvSpPr>
          <p:nvPr>
            <p:ph idx="1"/>
          </p:nvPr>
        </p:nvSpPr>
        <p:spPr>
          <a:xfrm>
            <a:off x="251520" y="1600201"/>
            <a:ext cx="8686800" cy="3052935"/>
          </a:xfrm>
        </p:spPr>
        <p:txBody>
          <a:bodyPr/>
          <a:lstStyle/>
          <a:p>
            <a:pPr algn="just">
              <a:buNone/>
            </a:pPr>
            <a:r>
              <a:rPr lang="tr-TR" sz="2800" b="1" dirty="0">
                <a:solidFill>
                  <a:srgbClr val="002060"/>
                </a:solidFill>
                <a:latin typeface="Arial" pitchFamily="34" charset="0"/>
                <a:cs typeface="Arial" pitchFamily="34" charset="0"/>
              </a:rPr>
              <a:t>“Bir potansiyel veya halihazırda tüketicinin </a:t>
            </a:r>
            <a:r>
              <a:rPr lang="tr-TR" sz="2800" b="1" dirty="0" smtClean="0">
                <a:solidFill>
                  <a:srgbClr val="002060"/>
                </a:solidFill>
                <a:latin typeface="Arial" pitchFamily="34" charset="0"/>
                <a:cs typeface="Arial" pitchFamily="34" charset="0"/>
              </a:rPr>
              <a:t>bir varlığın </a:t>
            </a:r>
            <a:r>
              <a:rPr lang="tr-TR" sz="2800" b="1" dirty="0">
                <a:solidFill>
                  <a:srgbClr val="002060"/>
                </a:solidFill>
                <a:latin typeface="Arial" pitchFamily="34" charset="0"/>
                <a:cs typeface="Arial" pitchFamily="34" charset="0"/>
              </a:rPr>
              <a:t>adı, logosu, ürünleri, hizmetleri, </a:t>
            </a:r>
            <a:r>
              <a:rPr lang="tr-TR" sz="2800" b="1" dirty="0" smtClean="0">
                <a:solidFill>
                  <a:srgbClr val="002060"/>
                </a:solidFill>
                <a:latin typeface="Arial" pitchFamily="34" charset="0"/>
                <a:cs typeface="Arial" pitchFamily="34" charset="0"/>
              </a:rPr>
              <a:t>aktiviteleri </a:t>
            </a:r>
            <a:r>
              <a:rPr lang="tr-TR" sz="2800" b="1" dirty="0">
                <a:solidFill>
                  <a:srgbClr val="002060"/>
                </a:solidFill>
                <a:latin typeface="Arial" pitchFamily="34" charset="0"/>
                <a:cs typeface="Arial" pitchFamily="34" charset="0"/>
              </a:rPr>
              <a:t>veya bunları temsil eden herhangi bir tasarım veya </a:t>
            </a:r>
            <a:r>
              <a:rPr lang="tr-TR" sz="2800" b="1" dirty="0" smtClean="0">
                <a:solidFill>
                  <a:srgbClr val="002060"/>
                </a:solidFill>
                <a:latin typeface="Arial" pitchFamily="34" charset="0"/>
                <a:cs typeface="Arial" pitchFamily="34" charset="0"/>
              </a:rPr>
              <a:t>sembol ile </a:t>
            </a:r>
            <a:r>
              <a:rPr lang="tr-TR" sz="2800" b="1" dirty="0">
                <a:solidFill>
                  <a:srgbClr val="002060"/>
                </a:solidFill>
                <a:latin typeface="Arial" pitchFamily="34" charset="0"/>
                <a:cs typeface="Arial" pitchFamily="34" charset="0"/>
              </a:rPr>
              <a:t>karşılaştığında aklına gelen </a:t>
            </a:r>
            <a:r>
              <a:rPr lang="tr-TR" sz="2800" b="1" dirty="0">
                <a:solidFill>
                  <a:srgbClr val="FF0000"/>
                </a:solidFill>
                <a:latin typeface="Arial" pitchFamily="34" charset="0"/>
                <a:cs typeface="Arial" pitchFamily="34" charset="0"/>
              </a:rPr>
              <a:t>düşünceler, duygular, çağrışımlar ve beklentilerin</a:t>
            </a:r>
            <a:r>
              <a:rPr lang="tr-TR" sz="2800" b="1" dirty="0">
                <a:solidFill>
                  <a:srgbClr val="002060"/>
                </a:solidFill>
                <a:latin typeface="Arial" pitchFamily="34" charset="0"/>
                <a:cs typeface="Arial" pitchFamily="34" charset="0"/>
              </a:rPr>
              <a:t> </a:t>
            </a:r>
            <a:r>
              <a:rPr lang="tr-TR" sz="2800" b="1" dirty="0" smtClean="0">
                <a:solidFill>
                  <a:srgbClr val="002060"/>
                </a:solidFill>
                <a:latin typeface="Arial" pitchFamily="34" charset="0"/>
                <a:cs typeface="Arial" pitchFamily="34" charset="0"/>
              </a:rPr>
              <a:t>toplamıdır.”  </a:t>
            </a:r>
          </a:p>
          <a:p>
            <a:pPr algn="just">
              <a:buNone/>
            </a:pPr>
            <a:r>
              <a:rPr lang="tr-TR" sz="2600" b="1" dirty="0" smtClean="0">
                <a:solidFill>
                  <a:srgbClr val="002060"/>
                </a:solidFill>
                <a:latin typeface="Arial" pitchFamily="34" charset="0"/>
                <a:cs typeface="Arial" pitchFamily="34" charset="0"/>
              </a:rPr>
              <a:t>(</a:t>
            </a:r>
            <a:r>
              <a:rPr lang="tr-TR" sz="2600" b="1" dirty="0" err="1" smtClean="0">
                <a:solidFill>
                  <a:srgbClr val="002060"/>
                </a:solidFill>
                <a:latin typeface="Arial" pitchFamily="34" charset="0"/>
                <a:cs typeface="Arial" pitchFamily="34" charset="0"/>
              </a:rPr>
              <a:t>Marsha</a:t>
            </a:r>
            <a:r>
              <a:rPr lang="tr-TR" sz="2600" b="1" dirty="0" smtClean="0">
                <a:solidFill>
                  <a:srgbClr val="002060"/>
                </a:solidFill>
                <a:latin typeface="Arial" pitchFamily="34" charset="0"/>
                <a:cs typeface="Arial" pitchFamily="34" charset="0"/>
              </a:rPr>
              <a:t> </a:t>
            </a:r>
            <a:r>
              <a:rPr lang="tr-TR" sz="2600" b="1" dirty="0" err="1" smtClean="0">
                <a:solidFill>
                  <a:srgbClr val="002060"/>
                </a:solidFill>
                <a:latin typeface="Arial" pitchFamily="34" charset="0"/>
                <a:cs typeface="Arial" pitchFamily="34" charset="0"/>
              </a:rPr>
              <a:t>Lindsay</a:t>
            </a:r>
            <a:r>
              <a:rPr lang="tr-TR" sz="2600" b="1" dirty="0" smtClean="0">
                <a:solidFill>
                  <a:srgbClr val="002060"/>
                </a:solidFill>
                <a:latin typeface="Arial" pitchFamily="34" charset="0"/>
                <a:cs typeface="Arial" pitchFamily="34" charset="0"/>
              </a:rPr>
              <a:t>, </a:t>
            </a:r>
            <a:r>
              <a:rPr lang="en-US" sz="2600" b="1" dirty="0">
                <a:solidFill>
                  <a:srgbClr val="002060"/>
                </a:solidFill>
                <a:latin typeface="Arial" pitchFamily="34" charset="0"/>
                <a:cs typeface="Arial" pitchFamily="34" charset="0"/>
              </a:rPr>
              <a:t>Lindsay, Stone &amp; </a:t>
            </a:r>
            <a:r>
              <a:rPr lang="en-US" sz="2600" b="1" dirty="0" smtClean="0">
                <a:solidFill>
                  <a:srgbClr val="002060"/>
                </a:solidFill>
                <a:latin typeface="Arial" pitchFamily="34" charset="0"/>
                <a:cs typeface="Arial" pitchFamily="34" charset="0"/>
              </a:rPr>
              <a:t>Briggs </a:t>
            </a:r>
            <a:r>
              <a:rPr lang="tr-TR" sz="2600" b="1" dirty="0" smtClean="0">
                <a:solidFill>
                  <a:srgbClr val="002060"/>
                </a:solidFill>
                <a:latin typeface="Arial" pitchFamily="34" charset="0"/>
                <a:cs typeface="Arial" pitchFamily="34" charset="0"/>
              </a:rPr>
              <a:t>Başkanı)</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0.4|0.7|1.3|1.3"/>
</p:tagLst>
</file>

<file path=ppt/theme/theme1.xml><?xml version="1.0" encoding="utf-8"?>
<a:theme xmlns:a="http://schemas.openxmlformats.org/drawingml/2006/main" name="rdbe_sablo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rdbe_sablon</Template>
  <TotalTime>3302</TotalTime>
  <Words>2249</Words>
  <Application>Microsoft Office PowerPoint</Application>
  <PresentationFormat>Ekran Gösterisi (4:3)</PresentationFormat>
  <Paragraphs>287</Paragraphs>
  <Slides>57</Slides>
  <Notes>29</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57</vt:i4>
      </vt:variant>
    </vt:vector>
  </HeadingPairs>
  <TitlesOfParts>
    <vt:vector size="59" baseType="lpstr">
      <vt:lpstr>rdbe_sablon</vt:lpstr>
      <vt:lpstr>Belge</vt:lpstr>
      <vt:lpstr>PowerPoint Sunusu</vt:lpstr>
      <vt:lpstr>PowerPoint Sunusu</vt:lpstr>
      <vt:lpstr>PowerPoint Sunusu</vt:lpstr>
      <vt:lpstr>PowerPoint Sunusu</vt:lpstr>
      <vt:lpstr>PowerPoint Sunusu</vt:lpstr>
      <vt:lpstr>PowerPoint Sunusu</vt:lpstr>
      <vt:lpstr>PowerPoint Sunusu</vt:lpstr>
      <vt:lpstr>Marka Nedir?</vt:lpstr>
      <vt:lpstr>Marka Nedir?</vt:lpstr>
      <vt:lpstr>PowerPoint Sunusu</vt:lpstr>
      <vt:lpstr>PowerPoint Sunusu</vt:lpstr>
      <vt:lpstr>PowerPoint Sunusu</vt:lpstr>
      <vt:lpstr>Markanın Fonksiyonları</vt:lpstr>
      <vt:lpstr>Markanın Fonksiyonları</vt:lpstr>
      <vt:lpstr>Markanın Fonksiyonları</vt:lpstr>
      <vt:lpstr>Markanın Fonksiyonları</vt:lpstr>
      <vt:lpstr>Kimleri etkiler?</vt:lpstr>
      <vt:lpstr>Nasıl oluşur?</vt:lpstr>
      <vt:lpstr>Marka Sadakati Oluşum Süreci</vt:lpstr>
      <vt:lpstr>Marka Sadakati Oluşum Süreci</vt:lpstr>
      <vt:lpstr>PowerPoint Sunusu</vt:lpstr>
      <vt:lpstr>PowerPoint Sunusu</vt:lpstr>
      <vt:lpstr>PowerPoint Sunusu</vt:lpstr>
      <vt:lpstr>PowerPoint Sunusu</vt:lpstr>
      <vt:lpstr>PowerPoint Sunusu</vt:lpstr>
      <vt:lpstr>PowerPoint Sunusu</vt:lpstr>
      <vt:lpstr>PowerPoint Sunusu</vt:lpstr>
      <vt:lpstr> </vt:lpstr>
      <vt:lpstr>Marka İletişimi</vt:lpstr>
      <vt:lpstr>PowerPoint Sunusu</vt:lpstr>
      <vt:lpstr>Marka Öyküsü / Mirası</vt:lpstr>
      <vt:lpstr>PowerPoint Sunusu</vt:lpstr>
      <vt:lpstr>PowerPoint Sunusu</vt:lpstr>
      <vt:lpstr>PowerPoint Sunusu</vt:lpstr>
      <vt:lpstr>PowerPoint Sunusu</vt:lpstr>
      <vt:lpstr>PowerPoint Sunusu</vt:lpstr>
      <vt:lpstr>PowerPoint Sunusu</vt:lpstr>
      <vt:lpstr>İsim Çağrışımları</vt:lpstr>
      <vt:lpstr>Çağrışım Örnekleri</vt:lpstr>
      <vt:lpstr>PowerPoint Sunusu</vt:lpstr>
      <vt:lpstr>MARKA DENKLİĞİ</vt:lpstr>
      <vt:lpstr>Marka Değeri Kavramı</vt:lpstr>
      <vt:lpstr>Marka Gücünün Hesaplanmasındaki Değişkenler </vt:lpstr>
      <vt:lpstr>PowerPoint Sunusu</vt:lpstr>
      <vt:lpstr>PowerPoint Sunusu</vt:lpstr>
      <vt:lpstr>PowerPoint Sunusu</vt:lpstr>
      <vt:lpstr>PowerPoint Sunusu</vt:lpstr>
      <vt:lpstr>PowerPoint Sunusu</vt:lpstr>
      <vt:lpstr>Marka Yönetimi</vt:lpstr>
      <vt:lpstr>Marka Yönetimi</vt:lpstr>
      <vt:lpstr>Marka Yönetimi için Hangi Beceriler Gerekir ?</vt:lpstr>
      <vt:lpstr>Hangi marka?</vt:lpstr>
      <vt:lpstr>PowerPoint Sunusu</vt:lpstr>
      <vt:lpstr>Hangi marka?</vt:lpstr>
      <vt:lpstr>PowerPoint Sunusu</vt:lpstr>
      <vt:lpstr>PowerPoint Sunusu</vt:lpstr>
      <vt:lpstr>Teşekkür Ederiz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Marka</dc:title>
  <dc:subject>Markalaşma, Marka Yöntimi</dc:subject>
  <dc:creator>CEYHUN</dc:creator>
  <cp:keywords>Marka, Kültür,Marka Yönetimi</cp:keywords>
  <dc:description>EKBAK Marka Atölyesi sunusu, Genel Marka sunusu</dc:description>
  <cp:lastModifiedBy>Gülden Şensöz</cp:lastModifiedBy>
  <cp:revision>233</cp:revision>
  <cp:lastPrinted>2013-05-14T08:10:22Z</cp:lastPrinted>
  <dcterms:created xsi:type="dcterms:W3CDTF">2010-04-20T21:16:59Z</dcterms:created>
  <dcterms:modified xsi:type="dcterms:W3CDTF">2016-05-16T11:56:47Z</dcterms:modified>
  <cp:category>Sunu</cp:category>
  <cp:contentStatus>Rönesans'a gönderildi</cp:contentStatus>
</cp:coreProperties>
</file>