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45"/>
  </p:notesMasterIdLst>
  <p:sldIdLst>
    <p:sldId id="288" r:id="rId2"/>
    <p:sldId id="353" r:id="rId3"/>
    <p:sldId id="284" r:id="rId4"/>
    <p:sldId id="258" r:id="rId5"/>
    <p:sldId id="259" r:id="rId6"/>
    <p:sldId id="260" r:id="rId7"/>
    <p:sldId id="261" r:id="rId8"/>
    <p:sldId id="262" r:id="rId9"/>
    <p:sldId id="263" r:id="rId10"/>
    <p:sldId id="264" r:id="rId11"/>
    <p:sldId id="265" r:id="rId12"/>
    <p:sldId id="266" r:id="rId13"/>
    <p:sldId id="267" r:id="rId14"/>
    <p:sldId id="283" r:id="rId15"/>
    <p:sldId id="268" r:id="rId16"/>
    <p:sldId id="270" r:id="rId17"/>
    <p:sldId id="289" r:id="rId18"/>
    <p:sldId id="277" r:id="rId19"/>
    <p:sldId id="287" r:id="rId20"/>
    <p:sldId id="285" r:id="rId21"/>
    <p:sldId id="349" r:id="rId22"/>
    <p:sldId id="350" r:id="rId23"/>
    <p:sldId id="351" r:id="rId24"/>
    <p:sldId id="352"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46" r:id="rId44"/>
  </p:sldIdLst>
  <p:sldSz cx="9144000" cy="6858000" type="screen4x3"/>
  <p:notesSz cx="6400800" cy="86868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a:tblStyle styleId="{08FB837D-C827-4EFA-A057-4D05807E0F7C}" styleName="Tema Uygulanmış Stil 1 - Vurgu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Tema Uygulanmış Stil 2 - Vurgu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4660"/>
  </p:normalViewPr>
  <p:slideViewPr>
    <p:cSldViewPr>
      <p:cViewPr varScale="1">
        <p:scale>
          <a:sx n="74" d="100"/>
          <a:sy n="74" d="100"/>
        </p:scale>
        <p:origin x="1410"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773680" cy="434339"/>
          </a:xfrm>
          <a:prstGeom prst="rect">
            <a:avLst/>
          </a:prstGeom>
          <a:noFill/>
          <a:ln>
            <a:noFill/>
          </a:ln>
        </p:spPr>
        <p:txBody>
          <a:bodyPr lIns="91425" tIns="91425" rIns="91425" bIns="91425" anchor="t" anchorCtr="0"/>
          <a:lstStyle>
            <a:lvl1pPr marL="0" marR="0" indent="0" algn="l" rtl="0">
              <a:defRPr sz="1100" b="0" i="0" u="none" strike="noStrike" cap="none" baseline="0"/>
            </a:lvl1pPr>
            <a:lvl2pPr marL="0" marR="0" indent="0" algn="l" rtl="0">
              <a:defRPr sz="1800" b="0" i="0" u="none" strike="noStrike" cap="none" baseline="0"/>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endParaRPr/>
          </a:p>
        </p:txBody>
      </p:sp>
      <p:sp>
        <p:nvSpPr>
          <p:cNvPr id="3" name="Shape 3"/>
          <p:cNvSpPr txBox="1">
            <a:spLocks noGrp="1"/>
          </p:cNvSpPr>
          <p:nvPr>
            <p:ph type="dt" idx="10"/>
          </p:nvPr>
        </p:nvSpPr>
        <p:spPr>
          <a:xfrm>
            <a:off x="3625639" y="0"/>
            <a:ext cx="2773680" cy="434339"/>
          </a:xfrm>
          <a:prstGeom prst="rect">
            <a:avLst/>
          </a:prstGeom>
          <a:noFill/>
          <a:ln>
            <a:noFill/>
          </a:ln>
        </p:spPr>
        <p:txBody>
          <a:bodyPr lIns="91425" tIns="91425" rIns="91425" bIns="91425" anchor="t" anchorCtr="0"/>
          <a:lstStyle>
            <a:lvl1pPr marL="0" marR="0" indent="0" algn="r" rtl="0">
              <a:defRPr sz="1100" b="0" i="0" u="none" strike="noStrike" cap="none" baseline="0"/>
            </a:lvl1pPr>
            <a:lvl2pPr marL="0" marR="0" indent="0" algn="l" rtl="0">
              <a:defRPr sz="1800" b="0" i="0" u="none" strike="noStrike" cap="none" baseline="0"/>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endParaRPr/>
          </a:p>
        </p:txBody>
      </p:sp>
      <p:sp>
        <p:nvSpPr>
          <p:cNvPr id="4" name="Shape 4"/>
          <p:cNvSpPr>
            <a:spLocks noGrp="1" noRot="1" noChangeAspect="1"/>
          </p:cNvSpPr>
          <p:nvPr>
            <p:ph type="sldImg" idx="3"/>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lstStyle>
            <a:lvl1pPr marL="0" marR="0" indent="0" algn="l" rtl="0">
              <a:defRPr sz="1800" b="0" i="0" u="none" strike="noStrike" cap="none" baseline="0"/>
            </a:lvl1pPr>
            <a:lvl2pPr marL="0" marR="0" indent="0" algn="l" rtl="0">
              <a:defRPr sz="1800" b="0" i="0" u="none" strike="noStrike" cap="none" baseline="0"/>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endParaRPr/>
          </a:p>
        </p:txBody>
      </p:sp>
      <p:sp>
        <p:nvSpPr>
          <p:cNvPr id="6" name="Shape 6"/>
          <p:cNvSpPr txBox="1">
            <a:spLocks noGrp="1"/>
          </p:cNvSpPr>
          <p:nvPr>
            <p:ph type="ftr" idx="11"/>
          </p:nvPr>
        </p:nvSpPr>
        <p:spPr>
          <a:xfrm>
            <a:off x="0" y="8250952"/>
            <a:ext cx="2773680" cy="434339"/>
          </a:xfrm>
          <a:prstGeom prst="rect">
            <a:avLst/>
          </a:prstGeom>
          <a:noFill/>
          <a:ln>
            <a:noFill/>
          </a:ln>
        </p:spPr>
        <p:txBody>
          <a:bodyPr lIns="91425" tIns="91425" rIns="91425" bIns="91425" anchor="b" anchorCtr="0"/>
          <a:lstStyle>
            <a:lvl1pPr marL="0" marR="0" indent="0" algn="l" rtl="0">
              <a:defRPr sz="1100" b="0" i="0" u="none" strike="noStrike" cap="none" baseline="0"/>
            </a:lvl1pPr>
            <a:lvl2pPr marL="0" marR="0" indent="0" algn="l" rtl="0">
              <a:defRPr sz="1800" b="0" i="0" u="none" strike="noStrike" cap="none" baseline="0"/>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endParaRPr/>
          </a:p>
        </p:txBody>
      </p:sp>
      <p:sp>
        <p:nvSpPr>
          <p:cNvPr id="7" name="Shape 7"/>
          <p:cNvSpPr txBox="1">
            <a:spLocks noGrp="1"/>
          </p:cNvSpPr>
          <p:nvPr>
            <p:ph type="sldNum" idx="12"/>
          </p:nvPr>
        </p:nvSpPr>
        <p:spPr>
          <a:xfrm>
            <a:off x="3625639" y="8250952"/>
            <a:ext cx="2773680" cy="434339"/>
          </a:xfrm>
          <a:prstGeom prst="rect">
            <a:avLst/>
          </a:prstGeom>
          <a:noFill/>
          <a:ln>
            <a:noFill/>
          </a:ln>
        </p:spPr>
        <p:txBody>
          <a:bodyPr lIns="91425" tIns="91425" rIns="91425" bIns="91425" anchor="b" anchorCtr="0"/>
          <a:lstStyle>
            <a:lvl1pPr marL="0" marR="0" indent="0" algn="r" rtl="0">
              <a:defRPr sz="1100" b="0" i="0" u="none" strike="noStrike" cap="none" baseline="0"/>
            </a:lvl1pPr>
            <a:lvl2pPr marL="0" marR="0" indent="0" algn="l" rtl="0">
              <a:defRPr sz="1800" b="0" i="0" u="none" strike="noStrike" cap="none" baseline="0"/>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endParaRPr/>
          </a:p>
        </p:txBody>
      </p:sp>
    </p:spTree>
    <p:extLst>
      <p:ext uri="{BB962C8B-B14F-4D97-AF65-F5344CB8AC3E}">
        <p14:creationId xmlns:p14="http://schemas.microsoft.com/office/powerpoint/2010/main" val="239928770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85" name="Shape 85"/>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453295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279" name="Shape 279"/>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599831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302" name="Shape 302"/>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652497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324" name="Shape 324"/>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3076730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Shape 401"/>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402" name="Shape 402"/>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985073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347" name="Shape 347"/>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683542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Shape 393"/>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394" name="Shape 394"/>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9639931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85" name="Shape 85"/>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832961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66" name="Shape 266"/>
          <p:cNvSpPr txBox="1">
            <a:spLocks noGrp="1"/>
          </p:cNvSpPr>
          <p:nvPr>
            <p:ph type="body" idx="1"/>
          </p:nvPr>
        </p:nvSpPr>
        <p:spPr>
          <a:xfrm>
            <a:off x="640081" y="4126230"/>
            <a:ext cx="5120639" cy="3909060"/>
          </a:xfrm>
          <a:prstGeom prst="rect">
            <a:avLst/>
          </a:prstGeom>
          <a:noFill/>
          <a:ln>
            <a:noFill/>
          </a:ln>
        </p:spPr>
        <p:txBody>
          <a:bodyPr lIns="86195" tIns="86195" rIns="86195" bIns="86195" anchor="t" anchorCtr="0">
            <a:noAutofit/>
          </a:bodyPr>
          <a:lstStyle/>
          <a:p>
            <a:pPr>
              <a:buClr>
                <a:schemeClr val="dk1"/>
              </a:buClr>
              <a:buSzPct val="25000"/>
            </a:pPr>
            <a:r>
              <a:rPr lang="en" sz="1000">
                <a:solidFill>
                  <a:schemeClr val="dk1"/>
                </a:solidFill>
                <a:latin typeface="Arial"/>
                <a:ea typeface="Arial"/>
                <a:cs typeface="Arial"/>
                <a:sym typeface="Arial"/>
              </a:rPr>
              <a:t>Data - Bids - Covnersions </a:t>
            </a:r>
          </a:p>
        </p:txBody>
      </p:sp>
    </p:spTree>
    <p:extLst>
      <p:ext uri="{BB962C8B-B14F-4D97-AF65-F5344CB8AC3E}">
        <p14:creationId xmlns:p14="http://schemas.microsoft.com/office/powerpoint/2010/main" val="1334535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85" name="Shape 85"/>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9764792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5" name="Üstbilgi Yer Tutucusu 4"/>
          <p:cNvSpPr>
            <a:spLocks noGrp="1"/>
          </p:cNvSpPr>
          <p:nvPr>
            <p:ph type="hdr" sz="quarter" idx="10"/>
          </p:nvPr>
        </p:nvSpPr>
        <p:spPr/>
        <p:txBody>
          <a:bodyPr/>
          <a:lstStyle/>
          <a:p>
            <a:r>
              <a:rPr lang="tr-TR" smtClean="0"/>
              <a:t>arsmedya.com</a:t>
            </a:r>
            <a:endParaRPr lang="tr-TR"/>
          </a:p>
        </p:txBody>
      </p:sp>
    </p:spTree>
    <p:extLst>
      <p:ext uri="{BB962C8B-B14F-4D97-AF65-F5344CB8AC3E}">
        <p14:creationId xmlns:p14="http://schemas.microsoft.com/office/powerpoint/2010/main" val="3490704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85" name="Shape 85"/>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497552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5" name="Üstbilgi Yer Tutucusu 4"/>
          <p:cNvSpPr>
            <a:spLocks noGrp="1"/>
          </p:cNvSpPr>
          <p:nvPr>
            <p:ph type="hdr" sz="quarter" idx="10"/>
          </p:nvPr>
        </p:nvSpPr>
        <p:spPr/>
        <p:txBody>
          <a:bodyPr/>
          <a:lstStyle/>
          <a:p>
            <a:r>
              <a:rPr lang="tr-TR" smtClean="0"/>
              <a:t>arsmedya.com</a:t>
            </a:r>
            <a:endParaRPr lang="tr-TR"/>
          </a:p>
        </p:txBody>
      </p:sp>
    </p:spTree>
    <p:extLst>
      <p:ext uri="{BB962C8B-B14F-4D97-AF65-F5344CB8AC3E}">
        <p14:creationId xmlns:p14="http://schemas.microsoft.com/office/powerpoint/2010/main" val="2078286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114" name="Shape 114"/>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635061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135" name="Shape 135"/>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91445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160" name="Shape 160"/>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13705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182" name="Shape 182"/>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925385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203" name="Shape 203"/>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138438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225" name="Shape 225"/>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737151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txBox="1">
            <a:spLocks noGrp="1"/>
          </p:cNvSpPr>
          <p:nvPr>
            <p:ph type="body" idx="1"/>
          </p:nvPr>
        </p:nvSpPr>
        <p:spPr>
          <a:xfrm>
            <a:off x="640079" y="4126230"/>
            <a:ext cx="5120638" cy="3909060"/>
          </a:xfrm>
          <a:prstGeom prst="rect">
            <a:avLst/>
          </a:prstGeom>
          <a:noFill/>
          <a:ln>
            <a:noFill/>
          </a:ln>
        </p:spPr>
        <p:txBody>
          <a:bodyPr lIns="91425" tIns="91425" rIns="91425" bIns="91425" anchor="ctr" anchorCtr="0">
            <a:noAutofit/>
          </a:bodyPr>
          <a:lstStyle/>
          <a:p>
            <a:endParaRPr/>
          </a:p>
        </p:txBody>
      </p:sp>
      <p:sp>
        <p:nvSpPr>
          <p:cNvPr id="256" name="Shape 256"/>
          <p:cNvSpPr>
            <a:spLocks noGrp="1" noRot="1" noChangeAspect="1"/>
          </p:cNvSpPr>
          <p:nvPr>
            <p:ph type="sldImg" idx="2"/>
          </p:nvPr>
        </p:nvSpPr>
        <p:spPr>
          <a:xfrm>
            <a:off x="1028700" y="650875"/>
            <a:ext cx="4343400" cy="3257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452597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Shape 14"/>
        <p:cNvGrpSpPr/>
        <p:nvPr/>
      </p:nvGrpSpPr>
      <p:grpSpPr>
        <a:xfrm>
          <a:off x="0" y="0"/>
          <a:ext cx="0" cy="0"/>
          <a:chOff x="0" y="0"/>
          <a:chExt cx="0" cy="0"/>
        </a:xfrm>
      </p:grpSpPr>
      <p:sp>
        <p:nvSpPr>
          <p:cNvPr id="15" name="Shape 15"/>
          <p:cNvSpPr txBox="1"/>
          <p:nvPr/>
        </p:nvSpPr>
        <p:spPr>
          <a:xfrm>
            <a:off x="6540500" y="186025"/>
            <a:ext cx="2227579" cy="400109"/>
          </a:xfrm>
          <a:prstGeom prst="rect">
            <a:avLst/>
          </a:prstGeom>
          <a:noFill/>
          <a:ln>
            <a:noFill/>
          </a:ln>
        </p:spPr>
        <p:txBody>
          <a:bodyPr lIns="91425" tIns="45700" rIns="91425" bIns="45700" anchor="t" anchorCtr="0">
            <a:noAutofit/>
          </a:bodyPr>
          <a:lstStyle/>
          <a:p>
            <a:pPr marL="0" marR="0" lvl="0" indent="0" algn="r" rtl="0">
              <a:lnSpc>
                <a:spcPct val="100000"/>
              </a:lnSpc>
              <a:spcBef>
                <a:spcPts val="0"/>
              </a:spcBef>
              <a:spcAft>
                <a:spcPts val="0"/>
              </a:spcAft>
              <a:buClr>
                <a:schemeClr val="dk1"/>
              </a:buClr>
              <a:buSzPct val="25000"/>
              <a:buFont typeface="Arial"/>
              <a:buNone/>
            </a:pPr>
            <a:r>
              <a:rPr lang="en-IE" sz="1000" b="1" i="0" u="none" strike="noStrike" cap="none" baseline="0">
                <a:solidFill>
                  <a:srgbClr val="7F7F7F"/>
                </a:solidFill>
                <a:latin typeface="Arial"/>
                <a:ea typeface="Arial"/>
                <a:cs typeface="Arial"/>
                <a:sym typeface="Arial"/>
              </a:rPr>
              <a:t>Hedefleme seçeneğiniz.</a:t>
            </a:r>
          </a:p>
          <a:p>
            <a:pPr marL="0" marR="0" lvl="0" indent="0" algn="r" rtl="0">
              <a:lnSpc>
                <a:spcPct val="100000"/>
              </a:lnSpc>
              <a:spcBef>
                <a:spcPts val="0"/>
              </a:spcBef>
              <a:spcAft>
                <a:spcPts val="0"/>
              </a:spcAft>
              <a:buClr>
                <a:schemeClr val="dk1"/>
              </a:buClr>
              <a:buSzPct val="25000"/>
              <a:buFont typeface="Arial"/>
              <a:buNone/>
            </a:pPr>
            <a:r>
              <a:rPr lang="en-IE" sz="1000" b="1" i="0" u="none" strike="noStrike" cap="none" baseline="0">
                <a:solidFill>
                  <a:srgbClr val="FF6400"/>
                </a:solidFill>
                <a:latin typeface="Arial"/>
                <a:ea typeface="Arial"/>
                <a:cs typeface="Arial"/>
                <a:sym typeface="Arial"/>
              </a:rPr>
              <a:t>Google Görüntülü Reklam Ağı</a:t>
            </a:r>
          </a:p>
        </p:txBody>
      </p:sp>
      <p:sp>
        <p:nvSpPr>
          <p:cNvPr id="16" name="Shape 16"/>
          <p:cNvSpPr/>
          <p:nvPr/>
        </p:nvSpPr>
        <p:spPr>
          <a:xfrm>
            <a:off x="7184650" y="0"/>
            <a:ext cx="1488099" cy="190500"/>
          </a:xfrm>
          <a:prstGeom prst="rect">
            <a:avLst/>
          </a:prstGeom>
          <a:solidFill>
            <a:srgbClr val="FF6400"/>
          </a:solidFill>
          <a:ln>
            <a:noFill/>
          </a:ln>
        </p:spPr>
        <p:txBody>
          <a:bodyPr lIns="91425" tIns="45700" rIns="91425" bIns="45700" anchor="ctr" anchorCtr="0">
            <a:noAutofit/>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cSld name="VERTICAL_TITLE_AND_VERTICAL_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rot="5400000">
            <a:off x="4732336" y="2171700"/>
            <a:ext cx="5851525" cy="20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75" name="Shape 75"/>
          <p:cNvSpPr txBox="1">
            <a:spLocks noGrp="1"/>
          </p:cNvSpPr>
          <p:nvPr>
            <p:ph type="body" idx="1"/>
          </p:nvPr>
        </p:nvSpPr>
        <p:spPr>
          <a:xfrm rot="5400000">
            <a:off x="541336" y="190500"/>
            <a:ext cx="5851525" cy="6019798"/>
          </a:xfrm>
          <a:prstGeom prst="rect">
            <a:avLst/>
          </a:prstGeom>
          <a:noFill/>
          <a:ln>
            <a:noFill/>
          </a:ln>
        </p:spPr>
        <p:txBody>
          <a:bodyPr lIns="91425" tIns="91425" rIns="91425" bIns="91425" anchor="t" anchorCtr="0"/>
          <a:lstStyle>
            <a:lvl1pPr marL="342900" indent="-10795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7620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47625"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762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762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762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762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762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762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76" name="Shape 76"/>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fld id="{FC231852-ABF7-45E2-BD0F-693F0B2B342E}" type="datetime1">
              <a:rPr lang="en-US" smtClean="0"/>
              <a:t>3/13/2017</a:t>
            </a:fld>
            <a:endParaRPr/>
          </a:p>
        </p:txBody>
      </p:sp>
      <p:sp>
        <p:nvSpPr>
          <p:cNvPr id="77" name="Shape 7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78" name="Shape 78"/>
          <p:cNvSpPr txBox="1">
            <a:spLocks noGrp="1"/>
          </p:cNvSpPr>
          <p:nvPr>
            <p:ph type="sldNum" idx="12"/>
          </p:nvPr>
        </p:nvSpPr>
        <p:spPr>
          <a:xfrm>
            <a:off x="6553200" y="6356350"/>
            <a:ext cx="2133598" cy="365125"/>
          </a:xfrm>
          <a:prstGeom prst="rect">
            <a:avLst/>
          </a:prstGeom>
          <a:noFill/>
          <a:ln>
            <a:noFill/>
          </a:ln>
        </p:spPr>
        <p:txBody>
          <a:bodyPr lIns="91425" tIns="91425" rIns="91425" bIns="91425" anchor="ctr" anchorCtr="0"/>
          <a:lstStyle>
            <a:lvl1pPr marL="0" marR="0" indent="0" algn="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02" name="Shape 102"/>
          <p:cNvSpPr txBox="1">
            <a:spLocks noGrp="1"/>
          </p:cNvSpPr>
          <p:nvPr>
            <p:ph type="body" idx="1"/>
          </p:nvPr>
        </p:nvSpPr>
        <p:spPr>
          <a:xfrm>
            <a:off x="457200" y="1600201"/>
            <a:ext cx="8229600" cy="4967599"/>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extLst>
      <p:ext uri="{BB962C8B-B14F-4D97-AF65-F5344CB8AC3E}">
        <p14:creationId xmlns:p14="http://schemas.microsoft.com/office/powerpoint/2010/main" val="1638795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78BD01B3-0B39-4A72-817A-502D6DECA65E}" type="datetime1">
              <a:rPr lang="en-US" smtClean="0"/>
              <a:t>3/13/2017</a:t>
            </a:fld>
            <a:endParaRPr lang="en-US"/>
          </a:p>
        </p:txBody>
      </p:sp>
      <p:sp>
        <p:nvSpPr>
          <p:cNvPr id="6" name="Holder 6"/>
          <p:cNvSpPr>
            <a:spLocks noGrp="1"/>
          </p:cNvSpPr>
          <p:nvPr>
            <p:ph type="sldNum" sz="quarter" idx="7"/>
          </p:nvPr>
        </p:nvSpPr>
        <p:spPr/>
        <p:txBody>
          <a:bodyPr lIns="0" tIns="0" rIns="0" bIns="0"/>
          <a:lstStyle>
            <a:lvl1pPr>
              <a:defRPr/>
            </a:lvl1pPr>
          </a:lstStyle>
          <a:p>
            <a:pPr marL="102870">
              <a:lnSpc>
                <a:spcPct val="100000"/>
              </a:lnSpc>
            </a:pPr>
            <a:fld id="{81D60167-4931-47E6-BA6A-407CBD079E47}" type="slidenum">
              <a:rPr sz="1200" spc="-10" dirty="0">
                <a:solidFill>
                  <a:srgbClr val="888888"/>
                </a:solidFill>
                <a:latin typeface="Calibri"/>
                <a:cs typeface="Calibri"/>
              </a:rPr>
              <a:pPr marL="102870">
                <a:lnSpc>
                  <a:spcPct val="100000"/>
                </a:lnSpc>
              </a:pPr>
              <a:t>‹#›</a:t>
            </a:fld>
            <a:endParaRPr sz="1200">
              <a:latin typeface="Calibri"/>
              <a:cs typeface="Calibri"/>
            </a:endParaRPr>
          </a:p>
        </p:txBody>
      </p:sp>
    </p:spTree>
    <p:extLst>
      <p:ext uri="{BB962C8B-B14F-4D97-AF65-F5344CB8AC3E}">
        <p14:creationId xmlns:p14="http://schemas.microsoft.com/office/powerpoint/2010/main" val="34665990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p>
            <a:fld id="{EC046285-1459-4236-8BA8-28C5281CD40B}" type="datetime1">
              <a:rPr lang="en-US" smtClean="0"/>
              <a:t>3/13/2017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4719A7-BC4F-0148-AFAA-108DB758C890}" type="slidenum">
              <a:rPr lang="en-US" smtClean="0"/>
              <a:t>‹#›</a:t>
            </a:fld>
            <a:endParaRPr lang="en-US"/>
          </a:p>
        </p:txBody>
      </p:sp>
    </p:spTree>
    <p:extLst>
      <p:ext uri="{BB962C8B-B14F-4D97-AF65-F5344CB8AC3E}">
        <p14:creationId xmlns:p14="http://schemas.microsoft.com/office/powerpoint/2010/main" val="238556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17"/>
        <p:cNvGrpSpPr/>
        <p:nvPr/>
      </p:nvGrpSpPr>
      <p:grpSpPr>
        <a:xfrm>
          <a:off x="0" y="0"/>
          <a:ext cx="0" cy="0"/>
          <a:chOff x="0" y="0"/>
          <a:chExt cx="0" cy="0"/>
        </a:xfrm>
      </p:grpSpPr>
      <p:sp>
        <p:nvSpPr>
          <p:cNvPr id="18" name="Shape 18"/>
          <p:cNvSpPr/>
          <p:nvPr/>
        </p:nvSpPr>
        <p:spPr>
          <a:xfrm>
            <a:off x="1966915" y="5786119"/>
            <a:ext cx="1191889" cy="716278"/>
          </a:xfrm>
          <a:prstGeom prst="rect">
            <a:avLst/>
          </a:prstGeom>
          <a:blipFill>
            <a:blip r:embed="rId2"/>
            <a:stretch>
              <a:fillRect/>
            </a:stretch>
          </a:blipFill>
        </p:spPr>
      </p:sp>
      <p:sp>
        <p:nvSpPr>
          <p:cNvPr id="19" name="Shape 19"/>
          <p:cNvSpPr/>
          <p:nvPr/>
        </p:nvSpPr>
        <p:spPr>
          <a:xfrm>
            <a:off x="591187" y="5786119"/>
            <a:ext cx="1191889" cy="716278"/>
          </a:xfrm>
          <a:prstGeom prst="rect">
            <a:avLst/>
          </a:prstGeom>
          <a:blipFill>
            <a:blip r:embed="rId3"/>
            <a:stretch>
              <a:fillRect/>
            </a:stretch>
          </a:blipFill>
        </p:spPr>
      </p:sp>
      <p:sp>
        <p:nvSpPr>
          <p:cNvPr id="20" name="Shape 20"/>
          <p:cNvSpPr txBox="1"/>
          <p:nvPr/>
        </p:nvSpPr>
        <p:spPr>
          <a:xfrm>
            <a:off x="6718300" y="186025"/>
            <a:ext cx="2049780" cy="400109"/>
          </a:xfrm>
          <a:prstGeom prst="rect">
            <a:avLst/>
          </a:prstGeom>
          <a:noFill/>
          <a:ln>
            <a:noFill/>
          </a:ln>
        </p:spPr>
        <p:txBody>
          <a:bodyPr lIns="91425" tIns="45700" rIns="91425" bIns="45700" anchor="t" anchorCtr="0">
            <a:noAutofit/>
          </a:bodyPr>
          <a:lstStyle/>
          <a:p>
            <a:pPr marL="0" marR="0" lvl="0" indent="0" algn="r" rtl="0">
              <a:lnSpc>
                <a:spcPct val="100000"/>
              </a:lnSpc>
              <a:spcBef>
                <a:spcPts val="0"/>
              </a:spcBef>
              <a:spcAft>
                <a:spcPts val="0"/>
              </a:spcAft>
              <a:buClr>
                <a:schemeClr val="dk1"/>
              </a:buClr>
              <a:buSzPct val="25000"/>
              <a:buFont typeface="Arial"/>
              <a:buNone/>
            </a:pPr>
            <a:r>
              <a:rPr lang="en-IE" sz="1000" b="1" i="0" u="none" strike="noStrike" cap="none" baseline="0">
                <a:solidFill>
                  <a:srgbClr val="7F7F7F"/>
                </a:solidFill>
                <a:latin typeface="Arial"/>
                <a:ea typeface="Arial"/>
                <a:cs typeface="Arial"/>
                <a:sym typeface="Arial"/>
              </a:rPr>
              <a:t>Hedefleme seçeneğiniz.</a:t>
            </a:r>
          </a:p>
          <a:p>
            <a:pPr marL="0" marR="0" lvl="0" indent="0" algn="r" rtl="0">
              <a:lnSpc>
                <a:spcPct val="100000"/>
              </a:lnSpc>
              <a:spcBef>
                <a:spcPts val="0"/>
              </a:spcBef>
              <a:spcAft>
                <a:spcPts val="0"/>
              </a:spcAft>
              <a:buClr>
                <a:schemeClr val="dk1"/>
              </a:buClr>
              <a:buSzPct val="25000"/>
              <a:buFont typeface="Arial"/>
              <a:buNone/>
            </a:pPr>
            <a:r>
              <a:rPr lang="en-IE" sz="1000" b="1" i="0" u="none" strike="noStrike" cap="none" baseline="0">
                <a:solidFill>
                  <a:srgbClr val="FF6400"/>
                </a:solidFill>
                <a:latin typeface="Arial"/>
                <a:ea typeface="Arial"/>
                <a:cs typeface="Arial"/>
                <a:sym typeface="Arial"/>
              </a:rPr>
              <a:t>Google Görüntülü Reklam Ağı</a:t>
            </a:r>
          </a:p>
        </p:txBody>
      </p:sp>
      <p:sp>
        <p:nvSpPr>
          <p:cNvPr id="21" name="Shape 21"/>
          <p:cNvSpPr/>
          <p:nvPr/>
        </p:nvSpPr>
        <p:spPr>
          <a:xfrm>
            <a:off x="7184650" y="0"/>
            <a:ext cx="1488099" cy="190500"/>
          </a:xfrm>
          <a:prstGeom prst="rect">
            <a:avLst/>
          </a:prstGeom>
          <a:solidFill>
            <a:srgbClr val="FF6400"/>
          </a:solidFill>
          <a:ln>
            <a:noFill/>
          </a:ln>
        </p:spPr>
        <p:txBody>
          <a:bodyPr lIns="91425" tIns="45700" rIns="91425" bIns="45700" anchor="ctr" anchorCtr="0">
            <a:noAutofit/>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_HEADER">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defRPr sz="4000" b="1" cap="small"/>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24" name="Shape 24"/>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buClr>
                <a:srgbClr val="888888"/>
              </a:buClr>
              <a:buFont typeface="Calibri"/>
              <a:buNone/>
              <a:defRPr sz="2000">
                <a:solidFill>
                  <a:srgbClr val="888888"/>
                </a:solidFill>
              </a:defRPr>
            </a:lvl1pPr>
            <a:lvl2pPr marL="457200" indent="0" rtl="0">
              <a:buClr>
                <a:srgbClr val="888888"/>
              </a:buClr>
              <a:buFont typeface="Calibri"/>
              <a:buNone/>
              <a:defRPr sz="1800">
                <a:solidFill>
                  <a:srgbClr val="888888"/>
                </a:solidFill>
              </a:defRPr>
            </a:lvl2pPr>
            <a:lvl3pPr marL="914400" indent="0" rtl="0">
              <a:buClr>
                <a:srgbClr val="888888"/>
              </a:buClr>
              <a:buFont typeface="Calibri"/>
              <a:buNone/>
              <a:defRPr sz="1600">
                <a:solidFill>
                  <a:srgbClr val="888888"/>
                </a:solidFill>
              </a:defRPr>
            </a:lvl3pPr>
            <a:lvl4pPr marL="1371600" indent="0" rtl="0">
              <a:buClr>
                <a:srgbClr val="888888"/>
              </a:buClr>
              <a:buFont typeface="Calibri"/>
              <a:buNone/>
              <a:defRPr sz="1400">
                <a:solidFill>
                  <a:srgbClr val="888888"/>
                </a:solidFill>
              </a:defRPr>
            </a:lvl4pPr>
            <a:lvl5pPr marL="1828800" indent="0" rtl="0">
              <a:buClr>
                <a:srgbClr val="888888"/>
              </a:buClr>
              <a:buFont typeface="Calibri"/>
              <a:buNone/>
              <a:defRPr sz="1400">
                <a:solidFill>
                  <a:srgbClr val="888888"/>
                </a:solidFill>
              </a:defRPr>
            </a:lvl5pPr>
            <a:lvl6pPr marL="2286000" indent="0" rtl="0">
              <a:buClr>
                <a:srgbClr val="888888"/>
              </a:buClr>
              <a:buFont typeface="Calibri"/>
              <a:buNone/>
              <a:defRPr sz="1400">
                <a:solidFill>
                  <a:srgbClr val="888888"/>
                </a:solidFill>
              </a:defRPr>
            </a:lvl6pPr>
            <a:lvl7pPr marL="2743200" indent="0" rtl="0">
              <a:buClr>
                <a:srgbClr val="888888"/>
              </a:buClr>
              <a:buFont typeface="Calibri"/>
              <a:buNone/>
              <a:defRPr sz="1400">
                <a:solidFill>
                  <a:srgbClr val="888888"/>
                </a:solidFill>
              </a:defRPr>
            </a:lvl7pPr>
            <a:lvl8pPr marL="3200400" indent="0" rtl="0">
              <a:buClr>
                <a:srgbClr val="888888"/>
              </a:buClr>
              <a:buFont typeface="Calibri"/>
              <a:buNone/>
              <a:defRPr sz="1400">
                <a:solidFill>
                  <a:srgbClr val="888888"/>
                </a:solidFill>
              </a:defRPr>
            </a:lvl8pPr>
            <a:lvl9pPr marL="3657600" indent="0" rtl="0">
              <a:buClr>
                <a:srgbClr val="888888"/>
              </a:buClr>
              <a:buFont typeface="Calibri"/>
              <a:buNone/>
              <a:defRPr sz="1400">
                <a:solidFill>
                  <a:srgbClr val="888888"/>
                </a:solidFill>
              </a:defRPr>
            </a:lvl9pPr>
          </a:lstStyle>
          <a:p>
            <a:endParaRPr/>
          </a:p>
        </p:txBody>
      </p:sp>
      <p:sp>
        <p:nvSpPr>
          <p:cNvPr id="25" name="Shape 25"/>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fld id="{B121FD2A-2254-427B-89B6-A025E0B3E953}" type="datetime1">
              <a:rPr lang="en-US" smtClean="0"/>
              <a:t>3/13/2017</a:t>
            </a:fld>
            <a:endParaRPr/>
          </a:p>
        </p:txBody>
      </p:sp>
      <p:sp>
        <p:nvSpPr>
          <p:cNvPr id="26" name="Shape 2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27" name="Shape 27"/>
          <p:cNvSpPr txBox="1">
            <a:spLocks noGrp="1"/>
          </p:cNvSpPr>
          <p:nvPr>
            <p:ph type="sldNum" idx="12"/>
          </p:nvPr>
        </p:nvSpPr>
        <p:spPr>
          <a:xfrm>
            <a:off x="6553200" y="6356350"/>
            <a:ext cx="2133598" cy="365125"/>
          </a:xfrm>
          <a:prstGeom prst="rect">
            <a:avLst/>
          </a:prstGeom>
          <a:noFill/>
          <a:ln>
            <a:noFill/>
          </a:ln>
        </p:spPr>
        <p:txBody>
          <a:bodyPr lIns="91425" tIns="91425" rIns="91425" bIns="91425" anchor="ctr" anchorCtr="0"/>
          <a:lstStyle>
            <a:lvl1pPr marL="0" marR="0" indent="0" algn="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_OBJECTS">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30" name="Shape 30"/>
          <p:cNvSpPr txBox="1">
            <a:spLocks noGrp="1"/>
          </p:cNvSpPr>
          <p:nvPr>
            <p:ph type="body" idx="1"/>
          </p:nvPr>
        </p:nvSpPr>
        <p:spPr>
          <a:xfrm>
            <a:off x="457200" y="1600200"/>
            <a:ext cx="4038598" cy="4525963"/>
          </a:xfrm>
          <a:prstGeom prst="rect">
            <a:avLst/>
          </a:prstGeom>
          <a:noFill/>
          <a:ln>
            <a:noFill/>
          </a:ln>
        </p:spPr>
        <p:txBody>
          <a:bodyPr lIns="91425" tIns="91425" rIns="91425" bIns="91425" anchor="t" anchorCtr="0"/>
          <a:lstStyle>
            <a:lvl1pPr rtl="0">
              <a:defRPr sz="2800"/>
            </a:lvl1pPr>
            <a:lvl2pPr rtl="0">
              <a:defRPr sz="2400"/>
            </a:lvl2pPr>
            <a:lvl3pPr rtl="0">
              <a:defRPr sz="2000"/>
            </a:lvl3pPr>
            <a:lvl4pPr rtl="0">
              <a:defRPr sz="1800"/>
            </a:lvl4pPr>
            <a:lvl5pPr rtl="0">
              <a:defRPr sz="1800"/>
            </a:lvl5pPr>
            <a:lvl6pPr rtl="0">
              <a:defRPr sz="1800"/>
            </a:lvl6pPr>
            <a:lvl7pPr rtl="0">
              <a:defRPr sz="1800"/>
            </a:lvl7pPr>
            <a:lvl8pPr rtl="0">
              <a:defRPr sz="1800"/>
            </a:lvl8pPr>
            <a:lvl9pPr rtl="0">
              <a:defRPr sz="1800"/>
            </a:lvl9pPr>
          </a:lstStyle>
          <a:p>
            <a:endParaRPr/>
          </a:p>
        </p:txBody>
      </p:sp>
      <p:sp>
        <p:nvSpPr>
          <p:cNvPr id="31" name="Shape 31"/>
          <p:cNvSpPr txBox="1">
            <a:spLocks noGrp="1"/>
          </p:cNvSpPr>
          <p:nvPr>
            <p:ph type="body" idx="2"/>
          </p:nvPr>
        </p:nvSpPr>
        <p:spPr>
          <a:xfrm>
            <a:off x="4648200" y="1600200"/>
            <a:ext cx="4038598" cy="4525963"/>
          </a:xfrm>
          <a:prstGeom prst="rect">
            <a:avLst/>
          </a:prstGeom>
          <a:noFill/>
          <a:ln>
            <a:noFill/>
          </a:ln>
        </p:spPr>
        <p:txBody>
          <a:bodyPr lIns="91425" tIns="91425" rIns="91425" bIns="91425" anchor="t" anchorCtr="0"/>
          <a:lstStyle>
            <a:lvl1pPr rtl="0">
              <a:defRPr sz="2800"/>
            </a:lvl1pPr>
            <a:lvl2pPr rtl="0">
              <a:defRPr sz="2400"/>
            </a:lvl2pPr>
            <a:lvl3pPr rtl="0">
              <a:defRPr sz="2000"/>
            </a:lvl3pPr>
            <a:lvl4pPr rtl="0">
              <a:defRPr sz="1800"/>
            </a:lvl4pPr>
            <a:lvl5pPr rtl="0">
              <a:defRPr sz="1800"/>
            </a:lvl5pPr>
            <a:lvl6pPr rtl="0">
              <a:defRPr sz="1800"/>
            </a:lvl6pPr>
            <a:lvl7pPr rtl="0">
              <a:defRPr sz="1800"/>
            </a:lvl7pPr>
            <a:lvl8pPr rtl="0">
              <a:defRPr sz="1800"/>
            </a:lvl8pPr>
            <a:lvl9pPr rtl="0">
              <a:defRPr sz="1800"/>
            </a:lvl9pPr>
          </a:lstStyle>
          <a:p>
            <a:endParaRPr/>
          </a:p>
        </p:txBody>
      </p:sp>
      <p:sp>
        <p:nvSpPr>
          <p:cNvPr id="32" name="Shape 32"/>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fld id="{EA1D9FAB-75A0-4B6C-9AA4-34DD3685720F}" type="datetime1">
              <a:rPr lang="en-US" smtClean="0"/>
              <a:t>3/13/2017</a:t>
            </a:fld>
            <a:endParaRPr/>
          </a:p>
        </p:txBody>
      </p:sp>
      <p:sp>
        <p:nvSpPr>
          <p:cNvPr id="33" name="Shape 3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34" name="Shape 34"/>
          <p:cNvSpPr txBox="1">
            <a:spLocks noGrp="1"/>
          </p:cNvSpPr>
          <p:nvPr>
            <p:ph type="sldNum" idx="12"/>
          </p:nvPr>
        </p:nvSpPr>
        <p:spPr>
          <a:xfrm>
            <a:off x="6553200" y="6356350"/>
            <a:ext cx="2133598" cy="365125"/>
          </a:xfrm>
          <a:prstGeom prst="rect">
            <a:avLst/>
          </a:prstGeom>
          <a:noFill/>
          <a:ln>
            <a:noFill/>
          </a:ln>
        </p:spPr>
        <p:txBody>
          <a:bodyPr lIns="91425" tIns="91425" rIns="91425" bIns="91425" anchor="ctr" anchorCtr="0"/>
          <a:lstStyle>
            <a:lvl1pPr marL="0" marR="0" indent="0" algn="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TWO_OBJECTS_WITH_TEXT">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37" name="Shape 37"/>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buFont typeface="Calibri"/>
              <a:buNone/>
              <a:defRPr sz="2400" b="1"/>
            </a:lvl1pPr>
            <a:lvl2pPr marL="457200" indent="0" rtl="0">
              <a:buFont typeface="Calibri"/>
              <a:buNone/>
              <a:defRPr sz="2000" b="1"/>
            </a:lvl2pPr>
            <a:lvl3pPr marL="914400" indent="0" rtl="0">
              <a:buFont typeface="Calibri"/>
              <a:buNone/>
              <a:defRPr sz="1800" b="1"/>
            </a:lvl3pPr>
            <a:lvl4pPr marL="1371600" indent="0" rtl="0">
              <a:buFont typeface="Calibri"/>
              <a:buNone/>
              <a:defRPr sz="1600" b="1"/>
            </a:lvl4pPr>
            <a:lvl5pPr marL="1828800" indent="0" rtl="0">
              <a:buFont typeface="Calibri"/>
              <a:buNone/>
              <a:defRPr sz="1600" b="1"/>
            </a:lvl5pPr>
            <a:lvl6pPr marL="2286000" indent="0" rtl="0">
              <a:buFont typeface="Calibri"/>
              <a:buNone/>
              <a:defRPr sz="1600" b="1"/>
            </a:lvl6pPr>
            <a:lvl7pPr marL="2743200" indent="0" rtl="0">
              <a:buFont typeface="Calibri"/>
              <a:buNone/>
              <a:defRPr sz="1600" b="1"/>
            </a:lvl7pPr>
            <a:lvl8pPr marL="3200400" indent="0" rtl="0">
              <a:buFont typeface="Calibri"/>
              <a:buNone/>
              <a:defRPr sz="1600" b="1"/>
            </a:lvl8pPr>
            <a:lvl9pPr marL="3657600" indent="0" rtl="0">
              <a:buFont typeface="Calibri"/>
              <a:buNone/>
              <a:defRPr sz="1600" b="1"/>
            </a:lvl9pPr>
          </a:lstStyle>
          <a:p>
            <a:endParaRPr/>
          </a:p>
        </p:txBody>
      </p:sp>
      <p:sp>
        <p:nvSpPr>
          <p:cNvPr id="38" name="Shape 38"/>
          <p:cNvSpPr txBox="1">
            <a:spLocks noGrp="1"/>
          </p:cNvSpPr>
          <p:nvPr>
            <p:ph type="body" idx="2"/>
          </p:nvPr>
        </p:nvSpPr>
        <p:spPr>
          <a:xfrm>
            <a:off x="457200" y="2174875"/>
            <a:ext cx="4040187" cy="3951286"/>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
        <p:nvSpPr>
          <p:cNvPr id="39" name="Shape 39"/>
          <p:cNvSpPr txBox="1">
            <a:spLocks noGrp="1"/>
          </p:cNvSpPr>
          <p:nvPr>
            <p:ph type="body" idx="3"/>
          </p:nvPr>
        </p:nvSpPr>
        <p:spPr>
          <a:xfrm>
            <a:off x="4645025" y="1535112"/>
            <a:ext cx="4041773" cy="639762"/>
          </a:xfrm>
          <a:prstGeom prst="rect">
            <a:avLst/>
          </a:prstGeom>
          <a:noFill/>
          <a:ln>
            <a:noFill/>
          </a:ln>
        </p:spPr>
        <p:txBody>
          <a:bodyPr lIns="91425" tIns="91425" rIns="91425" bIns="91425" anchor="b" anchorCtr="0"/>
          <a:lstStyle>
            <a:lvl1pPr marL="0" indent="0" rtl="0">
              <a:buFont typeface="Calibri"/>
              <a:buNone/>
              <a:defRPr sz="2400" b="1"/>
            </a:lvl1pPr>
            <a:lvl2pPr marL="457200" indent="0" rtl="0">
              <a:buFont typeface="Calibri"/>
              <a:buNone/>
              <a:defRPr sz="2000" b="1"/>
            </a:lvl2pPr>
            <a:lvl3pPr marL="914400" indent="0" rtl="0">
              <a:buFont typeface="Calibri"/>
              <a:buNone/>
              <a:defRPr sz="1800" b="1"/>
            </a:lvl3pPr>
            <a:lvl4pPr marL="1371600" indent="0" rtl="0">
              <a:buFont typeface="Calibri"/>
              <a:buNone/>
              <a:defRPr sz="1600" b="1"/>
            </a:lvl4pPr>
            <a:lvl5pPr marL="1828800" indent="0" rtl="0">
              <a:buFont typeface="Calibri"/>
              <a:buNone/>
              <a:defRPr sz="1600" b="1"/>
            </a:lvl5pPr>
            <a:lvl6pPr marL="2286000" indent="0" rtl="0">
              <a:buFont typeface="Calibri"/>
              <a:buNone/>
              <a:defRPr sz="1600" b="1"/>
            </a:lvl6pPr>
            <a:lvl7pPr marL="2743200" indent="0" rtl="0">
              <a:buFont typeface="Calibri"/>
              <a:buNone/>
              <a:defRPr sz="1600" b="1"/>
            </a:lvl7pPr>
            <a:lvl8pPr marL="3200400" indent="0" rtl="0">
              <a:buFont typeface="Calibri"/>
              <a:buNone/>
              <a:defRPr sz="1600" b="1"/>
            </a:lvl8pPr>
            <a:lvl9pPr marL="3657600" indent="0" rtl="0">
              <a:buFont typeface="Calibri"/>
              <a:buNone/>
              <a:defRPr sz="1600" b="1"/>
            </a:lvl9pPr>
          </a:lstStyle>
          <a:p>
            <a:endParaRPr/>
          </a:p>
        </p:txBody>
      </p:sp>
      <p:sp>
        <p:nvSpPr>
          <p:cNvPr id="40" name="Shape 40"/>
          <p:cNvSpPr txBox="1">
            <a:spLocks noGrp="1"/>
          </p:cNvSpPr>
          <p:nvPr>
            <p:ph type="body" idx="4"/>
          </p:nvPr>
        </p:nvSpPr>
        <p:spPr>
          <a:xfrm>
            <a:off x="4645025" y="2174875"/>
            <a:ext cx="4041773" cy="3951286"/>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
        <p:nvSpPr>
          <p:cNvPr id="41" name="Shape 41"/>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fld id="{F99D3DD0-C2B5-4346-A521-106A139D548A}" type="datetime1">
              <a:rPr lang="en-US" smtClean="0"/>
              <a:t>3/13/2017</a:t>
            </a:fld>
            <a:endParaRPr/>
          </a:p>
        </p:txBody>
      </p:sp>
      <p:sp>
        <p:nvSpPr>
          <p:cNvPr id="42" name="Shape 4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43" name="Shape 43"/>
          <p:cNvSpPr txBox="1">
            <a:spLocks noGrp="1"/>
          </p:cNvSpPr>
          <p:nvPr>
            <p:ph type="sldNum" idx="12"/>
          </p:nvPr>
        </p:nvSpPr>
        <p:spPr>
          <a:xfrm>
            <a:off x="6553200" y="6356350"/>
            <a:ext cx="2133598" cy="365125"/>
          </a:xfrm>
          <a:prstGeom prst="rect">
            <a:avLst/>
          </a:prstGeom>
          <a:noFill/>
          <a:ln>
            <a:noFill/>
          </a:ln>
        </p:spPr>
        <p:txBody>
          <a:bodyPr lIns="91425" tIns="91425" rIns="91425" bIns="91425" anchor="ctr" anchorCtr="0"/>
          <a:lstStyle>
            <a:lvl1pPr marL="0" marR="0" indent="0" algn="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46" name="Shape 46"/>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fld id="{4B57BD6A-2C81-47F6-BBDC-71AA48FACD7A}" type="datetime1">
              <a:rPr lang="en-US" smtClean="0"/>
              <a:t>3/13/2017</a:t>
            </a:fld>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6553200" y="6356350"/>
            <a:ext cx="2133598" cy="365125"/>
          </a:xfrm>
          <a:prstGeom prst="rect">
            <a:avLst/>
          </a:prstGeom>
          <a:noFill/>
          <a:ln>
            <a:noFill/>
          </a:ln>
        </p:spPr>
        <p:txBody>
          <a:bodyPr lIns="91425" tIns="91425" rIns="91425" bIns="91425" anchor="ctr" anchorCtr="0"/>
          <a:lstStyle>
            <a:lvl1pPr marL="0" marR="0" indent="0" algn="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OBJECT_WITH_CAPTION_TEXT">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73050"/>
            <a:ext cx="3008313" cy="1162048"/>
          </a:xfrm>
          <a:prstGeom prst="rect">
            <a:avLst/>
          </a:prstGeom>
          <a:noFill/>
          <a:ln>
            <a:noFill/>
          </a:ln>
        </p:spPr>
        <p:txBody>
          <a:bodyPr lIns="91425" tIns="91425" rIns="91425" bIns="91425" anchor="b" anchorCtr="0"/>
          <a:lstStyle>
            <a:lvl1pPr algn="l" rtl="0">
              <a:defRPr sz="2000" b="1"/>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55" name="Shape 55"/>
          <p:cNvSpPr txBox="1">
            <a:spLocks noGrp="1"/>
          </p:cNvSpPr>
          <p:nvPr>
            <p:ph type="body" idx="1"/>
          </p:nvPr>
        </p:nvSpPr>
        <p:spPr>
          <a:xfrm>
            <a:off x="3575050" y="273050"/>
            <a:ext cx="5111750" cy="5853111"/>
          </a:xfrm>
          <a:prstGeom prst="rect">
            <a:avLst/>
          </a:prstGeom>
          <a:noFill/>
          <a:ln>
            <a:noFill/>
          </a:ln>
        </p:spPr>
        <p:txBody>
          <a:bodyPr lIns="91425" tIns="91425" rIns="91425" bIns="91425" anchor="t" anchorCtr="0"/>
          <a:lstStyle>
            <a:lvl1pPr rtl="0">
              <a:defRPr sz="3200"/>
            </a:lvl1pPr>
            <a:lvl2pPr rtl="0">
              <a:defRPr sz="2800"/>
            </a:lvl2pPr>
            <a:lvl3pPr rtl="0">
              <a:defRPr sz="2400"/>
            </a:lvl3pPr>
            <a:lvl4pPr rtl="0">
              <a:defRPr sz="2000"/>
            </a:lvl4pPr>
            <a:lvl5pPr rtl="0">
              <a:defRPr sz="2000"/>
            </a:lvl5pPr>
            <a:lvl6pPr rtl="0">
              <a:defRPr sz="2000"/>
            </a:lvl6pPr>
            <a:lvl7pPr rtl="0">
              <a:defRPr sz="2000"/>
            </a:lvl7pPr>
            <a:lvl8pPr rtl="0">
              <a:defRPr sz="2000"/>
            </a:lvl8pPr>
            <a:lvl9pPr rtl="0">
              <a:defRPr sz="2000"/>
            </a:lvl9pPr>
          </a:lstStyle>
          <a:p>
            <a:endParaRPr/>
          </a:p>
        </p:txBody>
      </p:sp>
      <p:sp>
        <p:nvSpPr>
          <p:cNvPr id="56" name="Shape 56"/>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buFont typeface="Calibri"/>
              <a:buNone/>
              <a:defRPr sz="1400"/>
            </a:lvl1pPr>
            <a:lvl2pPr marL="457200" indent="0" rtl="0">
              <a:buFont typeface="Calibri"/>
              <a:buNone/>
              <a:defRPr sz="1200"/>
            </a:lvl2pPr>
            <a:lvl3pPr marL="914400" indent="0" rtl="0">
              <a:buFont typeface="Calibri"/>
              <a:buNone/>
              <a:defRPr sz="1000"/>
            </a:lvl3pPr>
            <a:lvl4pPr marL="1371600" indent="0" rtl="0">
              <a:buFont typeface="Calibri"/>
              <a:buNone/>
              <a:defRPr sz="900"/>
            </a:lvl4pPr>
            <a:lvl5pPr marL="1828800" indent="0" rtl="0">
              <a:buFont typeface="Calibri"/>
              <a:buNone/>
              <a:defRPr sz="900"/>
            </a:lvl5pPr>
            <a:lvl6pPr marL="2286000" indent="0" rtl="0">
              <a:buFont typeface="Calibri"/>
              <a:buNone/>
              <a:defRPr sz="900"/>
            </a:lvl6pPr>
            <a:lvl7pPr marL="2743200" indent="0" rtl="0">
              <a:buFont typeface="Calibri"/>
              <a:buNone/>
              <a:defRPr sz="900"/>
            </a:lvl7pPr>
            <a:lvl8pPr marL="3200400" indent="0" rtl="0">
              <a:buFont typeface="Calibri"/>
              <a:buNone/>
              <a:defRPr sz="900"/>
            </a:lvl8pPr>
            <a:lvl9pPr marL="3657600" indent="0" rtl="0">
              <a:buFont typeface="Calibri"/>
              <a:buNone/>
              <a:defRPr sz="900"/>
            </a:lvl9pPr>
          </a:lstStyle>
          <a:p>
            <a:endParaRPr/>
          </a:p>
        </p:txBody>
      </p:sp>
      <p:sp>
        <p:nvSpPr>
          <p:cNvPr id="57" name="Shape 57"/>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fld id="{CB55308A-1236-4FB8-9437-8459A9918865}" type="datetime1">
              <a:rPr lang="en-US" smtClean="0"/>
              <a:t>3/13/2017</a:t>
            </a:fld>
            <a:endParaRPr/>
          </a:p>
        </p:txBody>
      </p:sp>
      <p:sp>
        <p:nvSpPr>
          <p:cNvPr id="58" name="Shape 5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59" name="Shape 59"/>
          <p:cNvSpPr txBox="1">
            <a:spLocks noGrp="1"/>
          </p:cNvSpPr>
          <p:nvPr>
            <p:ph type="sldNum" idx="12"/>
          </p:nvPr>
        </p:nvSpPr>
        <p:spPr>
          <a:xfrm>
            <a:off x="6553200" y="6356350"/>
            <a:ext cx="2133598" cy="365125"/>
          </a:xfrm>
          <a:prstGeom prst="rect">
            <a:avLst/>
          </a:prstGeom>
          <a:noFill/>
          <a:ln>
            <a:noFill/>
          </a:ln>
        </p:spPr>
        <p:txBody>
          <a:bodyPr lIns="91425" tIns="91425" rIns="91425" bIns="91425" anchor="ctr" anchorCtr="0"/>
          <a:lstStyle>
            <a:lvl1pPr marL="0" marR="0" indent="0" algn="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PICTURE_WITH_CAPTION_TEXT">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1792288" y="4800600"/>
            <a:ext cx="5486399" cy="566736"/>
          </a:xfrm>
          <a:prstGeom prst="rect">
            <a:avLst/>
          </a:prstGeom>
          <a:noFill/>
          <a:ln>
            <a:noFill/>
          </a:ln>
        </p:spPr>
        <p:txBody>
          <a:bodyPr lIns="91425" tIns="91425" rIns="91425" bIns="91425" anchor="b" anchorCtr="0"/>
          <a:lstStyle>
            <a:lvl1pPr algn="l" rtl="0">
              <a:defRPr sz="2000" b="1"/>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62" name="Shape 62"/>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3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20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20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20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20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20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2000" b="0" i="0" u="none" strike="noStrike" cap="none" baseline="0">
                <a:solidFill>
                  <a:schemeClr val="dk1"/>
                </a:solidFill>
                <a:latin typeface="Calibri"/>
                <a:ea typeface="Calibri"/>
                <a:cs typeface="Calibri"/>
                <a:sym typeface="Calibri"/>
              </a:defRPr>
            </a:lvl9pPr>
          </a:lstStyle>
          <a:p>
            <a:endParaRPr/>
          </a:p>
        </p:txBody>
      </p:sp>
      <p:sp>
        <p:nvSpPr>
          <p:cNvPr id="63" name="Shape 63"/>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buFont typeface="Calibri"/>
              <a:buNone/>
              <a:defRPr sz="1400"/>
            </a:lvl1pPr>
            <a:lvl2pPr marL="457200" indent="0" rtl="0">
              <a:buFont typeface="Calibri"/>
              <a:buNone/>
              <a:defRPr sz="1200"/>
            </a:lvl2pPr>
            <a:lvl3pPr marL="914400" indent="0" rtl="0">
              <a:buFont typeface="Calibri"/>
              <a:buNone/>
              <a:defRPr sz="1000"/>
            </a:lvl3pPr>
            <a:lvl4pPr marL="1371600" indent="0" rtl="0">
              <a:buFont typeface="Calibri"/>
              <a:buNone/>
              <a:defRPr sz="900"/>
            </a:lvl4pPr>
            <a:lvl5pPr marL="1828800" indent="0" rtl="0">
              <a:buFont typeface="Calibri"/>
              <a:buNone/>
              <a:defRPr sz="900"/>
            </a:lvl5pPr>
            <a:lvl6pPr marL="2286000" indent="0" rtl="0">
              <a:buFont typeface="Calibri"/>
              <a:buNone/>
              <a:defRPr sz="900"/>
            </a:lvl6pPr>
            <a:lvl7pPr marL="2743200" indent="0" rtl="0">
              <a:buFont typeface="Calibri"/>
              <a:buNone/>
              <a:defRPr sz="900"/>
            </a:lvl7pPr>
            <a:lvl8pPr marL="3200400" indent="0" rtl="0">
              <a:buFont typeface="Calibri"/>
              <a:buNone/>
              <a:defRPr sz="900"/>
            </a:lvl8pPr>
            <a:lvl9pPr marL="3657600" indent="0" rtl="0">
              <a:buFont typeface="Calibri"/>
              <a:buNone/>
              <a:defRPr sz="900"/>
            </a:lvl9pPr>
          </a:lstStyle>
          <a:p>
            <a:endParaRPr/>
          </a:p>
        </p:txBody>
      </p:sp>
      <p:sp>
        <p:nvSpPr>
          <p:cNvPr id="64" name="Shape 64"/>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fld id="{5ED0A268-20A4-49CC-AA40-0BE93575AD6A}" type="datetime1">
              <a:rPr lang="en-US" smtClean="0"/>
              <a:t>3/13/2017</a:t>
            </a:fld>
            <a:endParaRPr/>
          </a:p>
        </p:txBody>
      </p:sp>
      <p:sp>
        <p:nvSpPr>
          <p:cNvPr id="65" name="Shape 6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66" name="Shape 66"/>
          <p:cNvSpPr txBox="1">
            <a:spLocks noGrp="1"/>
          </p:cNvSpPr>
          <p:nvPr>
            <p:ph type="sldNum" idx="12"/>
          </p:nvPr>
        </p:nvSpPr>
        <p:spPr>
          <a:xfrm>
            <a:off x="6553200" y="6356350"/>
            <a:ext cx="2133598" cy="365125"/>
          </a:xfrm>
          <a:prstGeom prst="rect">
            <a:avLst/>
          </a:prstGeom>
          <a:noFill/>
          <a:ln>
            <a:noFill/>
          </a:ln>
        </p:spPr>
        <p:txBody>
          <a:bodyPr lIns="91425" tIns="91425" rIns="91425" bIns="91425" anchor="ctr" anchorCtr="0"/>
          <a:lstStyle>
            <a:lvl1pPr marL="0" marR="0" indent="0" algn="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cSld name="VERTICAL_TEXT">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69" name="Shape 69"/>
          <p:cNvSpPr txBox="1">
            <a:spLocks noGrp="1"/>
          </p:cNvSpPr>
          <p:nvPr>
            <p:ph type="body" idx="1"/>
          </p:nvPr>
        </p:nvSpPr>
        <p:spPr>
          <a:xfrm rot="5400000">
            <a:off x="2309017" y="-251618"/>
            <a:ext cx="4525963" cy="8229600"/>
          </a:xfrm>
          <a:prstGeom prst="rect">
            <a:avLst/>
          </a:prstGeom>
          <a:noFill/>
          <a:ln>
            <a:noFill/>
          </a:ln>
        </p:spPr>
        <p:txBody>
          <a:bodyPr lIns="91425" tIns="91425" rIns="91425" bIns="91425" anchor="t" anchorCtr="0"/>
          <a:lstStyle>
            <a:lvl1pPr marL="342900" indent="-10795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7620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47625"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762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762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762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762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762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762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70" name="Shape 70"/>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fld id="{2750EDFF-BDDD-4CA7-972F-BB6E544C3B6C}" type="datetime1">
              <a:rPr lang="en-US" smtClean="0"/>
              <a:t>3/13/2017</a:t>
            </a:fld>
            <a:endParaRPr/>
          </a:p>
        </p:txBody>
      </p:sp>
      <p:sp>
        <p:nvSpPr>
          <p:cNvPr id="71" name="Shape 7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72" name="Shape 72"/>
          <p:cNvSpPr txBox="1">
            <a:spLocks noGrp="1"/>
          </p:cNvSpPr>
          <p:nvPr>
            <p:ph type="sldNum" idx="12"/>
          </p:nvPr>
        </p:nvSpPr>
        <p:spPr>
          <a:xfrm>
            <a:off x="6553200" y="6356350"/>
            <a:ext cx="2133598" cy="365125"/>
          </a:xfrm>
          <a:prstGeom prst="rect">
            <a:avLst/>
          </a:prstGeom>
          <a:noFill/>
          <a:ln>
            <a:noFill/>
          </a:ln>
        </p:spPr>
        <p:txBody>
          <a:bodyPr lIns="91425" tIns="91425" rIns="91425" bIns="91425" anchor="ctr" anchorCtr="0"/>
          <a:lstStyle>
            <a:lvl1pPr marL="0" marR="0" indent="0" algn="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defRPr>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endParaRPr/>
          </a:p>
        </p:txBody>
      </p:sp>
      <p:sp>
        <p:nvSpPr>
          <p:cNvPr id="10" name="Shape 10"/>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indent="-10795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Calibri"/>
                <a:ea typeface="Calibri"/>
                <a:cs typeface="Calibri"/>
                <a:sym typeface="Calibri"/>
              </a:defRPr>
            </a:lvl1pPr>
            <a:lvl2pPr marL="742950" marR="0" indent="-76200" algn="l" rtl="0">
              <a:lnSpc>
                <a:spcPct val="100000"/>
              </a:lnSpc>
              <a:spcBef>
                <a:spcPts val="560"/>
              </a:spcBef>
              <a:spcAft>
                <a:spcPts val="0"/>
              </a:spcAft>
              <a:buClr>
                <a:schemeClr val="dk1"/>
              </a:buClr>
              <a:buFont typeface="Arial"/>
              <a:buChar char="•"/>
              <a:defRPr sz="2800" b="0" i="0" u="none" strike="noStrike" cap="none" baseline="0">
                <a:solidFill>
                  <a:schemeClr val="dk1"/>
                </a:solidFill>
                <a:latin typeface="Calibri"/>
                <a:ea typeface="Calibri"/>
                <a:cs typeface="Calibri"/>
                <a:sym typeface="Calibri"/>
              </a:defRPr>
            </a:lvl2pPr>
            <a:lvl3pPr marL="1143000" marR="0" indent="-47625" algn="l" rtl="0">
              <a:lnSpc>
                <a:spcPct val="100000"/>
              </a:lnSpc>
              <a:spcBef>
                <a:spcPts val="480"/>
              </a:spcBef>
              <a:spcAft>
                <a:spcPts val="0"/>
              </a:spcAft>
              <a:buClr>
                <a:schemeClr val="dk1"/>
              </a:buClr>
              <a:buFont typeface="Arial"/>
              <a:buChar char="•"/>
              <a:defRPr sz="2400" b="0" i="0" u="none" strike="noStrike" cap="none" baseline="0">
                <a:solidFill>
                  <a:schemeClr val="dk1"/>
                </a:solidFill>
                <a:latin typeface="Calibri"/>
                <a:ea typeface="Calibri"/>
                <a:cs typeface="Calibri"/>
                <a:sym typeface="Calibri"/>
              </a:defRPr>
            </a:lvl3pPr>
            <a:lvl4pPr marL="1600200" marR="0" indent="-762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4pPr>
            <a:lvl5pPr marL="2057400" marR="0" indent="-762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5pPr>
            <a:lvl6pPr marL="2514600" marR="0" indent="-762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6pPr>
            <a:lvl7pPr marL="2971800" marR="0" indent="-762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7pPr>
            <a:lvl8pPr marL="3429000" marR="0" indent="-762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8pPr>
            <a:lvl9pPr marL="3886200" marR="0" indent="-762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9pPr>
          </a:lstStyle>
          <a:p>
            <a:endParaRPr/>
          </a:p>
        </p:txBody>
      </p:sp>
      <p:sp>
        <p:nvSpPr>
          <p:cNvPr id="11" name="Shape 11"/>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fld id="{89B48E8C-6439-43D1-B990-ADCAD25A44D0}" type="datetime1">
              <a:rPr lang="en-US" smtClean="0"/>
              <a:t>3/13/2017</a:t>
            </a:fld>
            <a:endParaRPr/>
          </a:p>
        </p:txBody>
      </p:sp>
      <p:sp>
        <p:nvSpPr>
          <p:cNvPr id="12" name="Shape 1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13" name="Shape 13"/>
          <p:cNvSpPr txBox="1">
            <a:spLocks noGrp="1"/>
          </p:cNvSpPr>
          <p:nvPr>
            <p:ph type="sldNum" idx="12"/>
          </p:nvPr>
        </p:nvSpPr>
        <p:spPr>
          <a:xfrm>
            <a:off x="6553200" y="6356350"/>
            <a:ext cx="2133598" cy="365125"/>
          </a:xfrm>
          <a:prstGeom prst="rect">
            <a:avLst/>
          </a:prstGeom>
          <a:noFill/>
          <a:ln>
            <a:noFill/>
          </a:ln>
        </p:spPr>
        <p:txBody>
          <a:bodyPr lIns="91425" tIns="91425" rIns="91425" bIns="91425" anchor="ctr" anchorCtr="0"/>
          <a:lstStyle>
            <a:lvl1pPr marL="0" marR="0" indent="0" algn="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 id="2147483661" r:id="rId11"/>
    <p:sldLayoutId id="2147483663" r:id="rId12"/>
    <p:sldLayoutId id="2147483664" r:id="rId13"/>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4.png"/><Relationship Id="rId4" Type="http://schemas.openxmlformats.org/officeDocument/2006/relationships/image" Target="../media/image21.png"/><Relationship Id="rId9"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3.png"/><Relationship Id="rId4" Type="http://schemas.openxmlformats.org/officeDocument/2006/relationships/image" Target="../media/image37.jp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3.pn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g"/><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3.png"/><Relationship Id="rId4" Type="http://schemas.openxmlformats.org/officeDocument/2006/relationships/image" Target="../media/image43.jpg"/></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3.pn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3.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3.pn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3.pn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2.jpe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3.jpe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4.pn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1027" name="Picture 3" descr="E:\Kullanıcılar\Serdar\Desktop\google-partner-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info\Downloads\Geka_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784" y="2671564"/>
            <a:ext cx="3650704" cy="182535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info\Downloads\Denib_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913" y="1340768"/>
            <a:ext cx="4172461" cy="1008112"/>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p:cNvSpPr txBox="1"/>
          <p:nvPr/>
        </p:nvSpPr>
        <p:spPr>
          <a:xfrm>
            <a:off x="1481681" y="4496916"/>
            <a:ext cx="6086923" cy="707886"/>
          </a:xfrm>
          <a:prstGeom prst="rect">
            <a:avLst/>
          </a:prstGeom>
          <a:noFill/>
        </p:spPr>
        <p:txBody>
          <a:bodyPr wrap="none" rtlCol="0">
            <a:spAutoFit/>
          </a:bodyPr>
          <a:lstStyle/>
          <a:p>
            <a:r>
              <a:rPr lang="tr-TR" sz="4000" dirty="0" smtClean="0"/>
              <a:t>Dijital Pazarlama Sunumu</a:t>
            </a:r>
            <a:endParaRPr lang="tr-TR" sz="4000" dirty="0"/>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230832" y="332656"/>
            <a:ext cx="8229600" cy="11430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err="1">
                <a:solidFill>
                  <a:srgbClr val="FF6400"/>
                </a:solidFill>
                <a:latin typeface="Arial"/>
                <a:ea typeface="Arial"/>
                <a:cs typeface="Arial"/>
                <a:sym typeface="Arial"/>
              </a:rPr>
              <a:t>Doğru</a:t>
            </a:r>
            <a:r>
              <a:rPr lang="en-IE" sz="3200" b="1" i="0" u="none" strike="noStrike" cap="none" baseline="0" dirty="0">
                <a:solidFill>
                  <a:srgbClr val="FF6400"/>
                </a:solidFill>
                <a:latin typeface="Arial"/>
                <a:ea typeface="Arial"/>
                <a:cs typeface="Arial"/>
                <a:sym typeface="Arial"/>
              </a:rPr>
              <a:t> </a:t>
            </a:r>
            <a:r>
              <a:rPr lang="tr-TR" sz="3200" b="1" dirty="0" err="1" smtClean="0">
                <a:solidFill>
                  <a:srgbClr val="FF6400"/>
                </a:solidFill>
                <a:latin typeface="Arial"/>
                <a:ea typeface="Arial"/>
                <a:cs typeface="Arial"/>
                <a:sym typeface="Arial"/>
              </a:rPr>
              <a:t>H</a:t>
            </a:r>
            <a:r>
              <a:rPr lang="en-IE" sz="3200" b="1" i="0" u="none" strike="noStrike" cap="none" baseline="0" dirty="0" err="1" smtClean="0">
                <a:solidFill>
                  <a:srgbClr val="FF6400"/>
                </a:solidFill>
                <a:latin typeface="Arial"/>
                <a:ea typeface="Arial"/>
                <a:cs typeface="Arial"/>
                <a:sym typeface="Arial"/>
              </a:rPr>
              <a:t>edefleme</a:t>
            </a:r>
            <a:r>
              <a:rPr lang="en-IE" sz="3200" b="1" i="0" u="none" strike="noStrike" cap="none" baseline="0" dirty="0" smtClean="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
            </a:r>
            <a:br>
              <a:rPr lang="tr-TR" sz="3200" b="1" i="0" u="none" strike="noStrike" cap="none" baseline="0" dirty="0" smtClean="0">
                <a:solidFill>
                  <a:srgbClr val="FF6400"/>
                </a:solidFill>
                <a:latin typeface="Arial"/>
                <a:ea typeface="Arial"/>
                <a:cs typeface="Arial"/>
                <a:sym typeface="Arial"/>
              </a:rPr>
            </a:br>
            <a:r>
              <a:rPr lang="tr-TR" sz="3200" b="1" dirty="0" smtClean="0">
                <a:solidFill>
                  <a:srgbClr val="FF6400"/>
                </a:solidFill>
                <a:latin typeface="Arial"/>
                <a:ea typeface="Arial"/>
                <a:cs typeface="Arial"/>
                <a:sym typeface="Arial"/>
              </a:rPr>
              <a:t>S</a:t>
            </a:r>
            <a:r>
              <a:rPr lang="en-IE" sz="3200" b="1" i="0" u="none" strike="noStrike" cap="none" baseline="0" dirty="0" err="1" smtClean="0">
                <a:solidFill>
                  <a:srgbClr val="FF6400"/>
                </a:solidFill>
                <a:latin typeface="Arial"/>
                <a:ea typeface="Arial"/>
                <a:cs typeface="Arial"/>
                <a:sym typeface="Arial"/>
              </a:rPr>
              <a:t>eçeneğini</a:t>
            </a:r>
            <a:r>
              <a:rPr lang="en-IE" sz="3200" b="1" i="0" u="none" strike="noStrike" cap="none" baseline="0" dirty="0" smtClean="0">
                <a:solidFill>
                  <a:srgbClr val="FF6400"/>
                </a:solidFill>
                <a:latin typeface="Arial"/>
                <a:ea typeface="Arial"/>
                <a:cs typeface="Arial"/>
                <a:sym typeface="Arial"/>
              </a:rPr>
              <a:t> </a:t>
            </a:r>
            <a:r>
              <a:rPr lang="tr-TR" sz="3200" b="1" dirty="0" err="1" smtClean="0">
                <a:solidFill>
                  <a:srgbClr val="FF6400"/>
                </a:solidFill>
                <a:latin typeface="Arial"/>
                <a:ea typeface="Arial"/>
                <a:cs typeface="Arial"/>
                <a:sym typeface="Arial"/>
              </a:rPr>
              <a:t>B</a:t>
            </a:r>
            <a:r>
              <a:rPr lang="en-IE" sz="3200" b="1" i="0" u="none" strike="noStrike" cap="none" baseline="0" dirty="0" err="1" smtClean="0">
                <a:solidFill>
                  <a:srgbClr val="FF6400"/>
                </a:solidFill>
                <a:latin typeface="Arial"/>
                <a:ea typeface="Arial"/>
                <a:cs typeface="Arial"/>
                <a:sym typeface="Arial"/>
              </a:rPr>
              <a:t>elirleme</a:t>
            </a:r>
            <a:r>
              <a:rPr lang="en-IE" sz="3200" b="1" i="0" u="none" strike="noStrike" cap="none" baseline="0" dirty="0">
                <a:solidFill>
                  <a:srgbClr val="FF6400"/>
                </a:solidFill>
                <a:latin typeface="Arial"/>
                <a:ea typeface="Arial"/>
                <a:cs typeface="Arial"/>
                <a:sym typeface="Arial"/>
              </a:rPr>
              <a:t>.</a:t>
            </a:r>
          </a:p>
        </p:txBody>
      </p:sp>
      <p:sp>
        <p:nvSpPr>
          <p:cNvPr id="228" name="Shape 228"/>
          <p:cNvSpPr txBox="1"/>
          <p:nvPr/>
        </p:nvSpPr>
        <p:spPr>
          <a:xfrm>
            <a:off x="471600" y="2388535"/>
            <a:ext cx="3871420" cy="515097"/>
          </a:xfrm>
          <a:prstGeom prst="rect">
            <a:avLst/>
          </a:prstGeom>
          <a:noFill/>
          <a:ln>
            <a:noFill/>
          </a:ln>
        </p:spPr>
        <p:txBody>
          <a:bodyPr lIns="91425" tIns="45700" rIns="91425" bIns="45700" anchor="t" anchorCtr="0">
            <a:noAutofit/>
          </a:bodyPr>
          <a:lstStyle/>
          <a:p>
            <a:pPr marL="0" marR="0" lvl="0" indent="0" algn="l" rtl="0">
              <a:lnSpc>
                <a:spcPct val="100000"/>
              </a:lnSpc>
              <a:spcBef>
                <a:spcPts val="60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Bir müşterinin satın alma döngüsünde dört aşama vardır:</a:t>
            </a:r>
          </a:p>
          <a:p>
            <a:endParaRPr lang="en-IE" sz="1400" b="0" i="0" u="none" strike="noStrike" cap="none" baseline="0">
              <a:solidFill>
                <a:srgbClr val="7F7F7F"/>
              </a:solidFill>
              <a:latin typeface="Arial"/>
              <a:ea typeface="Arial"/>
              <a:cs typeface="Arial"/>
              <a:sym typeface="Arial"/>
            </a:endParaRPr>
          </a:p>
        </p:txBody>
      </p:sp>
      <p:sp>
        <p:nvSpPr>
          <p:cNvPr id="229" name="Shape 229"/>
          <p:cNvSpPr/>
          <p:nvPr/>
        </p:nvSpPr>
        <p:spPr>
          <a:xfrm>
            <a:off x="472441" y="3225983"/>
            <a:ext cx="3870578" cy="954106"/>
          </a:xfrm>
          <a:prstGeom prst="rect">
            <a:avLst/>
          </a:prstGeom>
          <a:noFill/>
          <a:ln>
            <a:noFill/>
          </a:ln>
        </p:spPr>
        <p:txBody>
          <a:bodyPr lIns="91425" tIns="45700" rIns="91425" bIns="45700" anchor="t" anchorCtr="0">
            <a:noAutofit/>
          </a:bodyPr>
          <a:lstStyle/>
          <a:p>
            <a:pPr marL="0" marR="0" lvl="0" indent="0" algn="l" rtl="0">
              <a:lnSpc>
                <a:spcPct val="100000"/>
              </a:lnSpc>
              <a:spcBef>
                <a:spcPts val="60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Görüntülü reklamcılık; farkındalık oluşturmaya, kampanya erişimini artırmaya, dönüşüm sağlamaya yardımcı olur ve sonuç olarak satın alma döngüsünü hızlandırabilir. </a:t>
            </a:r>
          </a:p>
        </p:txBody>
      </p:sp>
      <p:cxnSp>
        <p:nvCxnSpPr>
          <p:cNvPr id="230" name="Shape 230"/>
          <p:cNvCxnSpPr>
            <a:endCxn id="231"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232" name="Shape 232"/>
          <p:cNvCxnSpPr/>
          <p:nvPr/>
        </p:nvCxnSpPr>
        <p:spPr>
          <a:xfrm>
            <a:off x="5486430" y="6076725"/>
            <a:ext cx="2339999" cy="0"/>
          </a:xfrm>
          <a:prstGeom prst="straightConnector1">
            <a:avLst/>
          </a:prstGeom>
          <a:noFill/>
          <a:ln w="34925" cap="flat">
            <a:solidFill>
              <a:srgbClr val="FF6400"/>
            </a:solidFill>
            <a:prstDash val="solid"/>
            <a:round/>
            <a:headEnd type="none" w="med" len="med"/>
            <a:tailEnd type="triangle" w="med" len="med"/>
          </a:ln>
        </p:spPr>
      </p:cxnSp>
      <p:sp>
        <p:nvSpPr>
          <p:cNvPr id="233" name="Shape 233"/>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34" name="Shape 234"/>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35" name="Shape 235"/>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31" name="Shape 231"/>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36" name="Shape 236"/>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237" name="Shape 237"/>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238" name="Shape 238"/>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239" name="Shape 239"/>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40" name="Shape 240"/>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241" name="Shape 241"/>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42" name="Shape 242"/>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43" name="Shape 243"/>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44" name="Shape 244"/>
          <p:cNvSpPr/>
          <p:nvPr/>
        </p:nvSpPr>
        <p:spPr>
          <a:xfrm>
            <a:off x="7475417"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45" name="Shape 245"/>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grpSp>
        <p:nvGrpSpPr>
          <p:cNvPr id="246" name="Shape 246"/>
          <p:cNvGrpSpPr/>
          <p:nvPr/>
        </p:nvGrpSpPr>
        <p:grpSpPr>
          <a:xfrm>
            <a:off x="5325377" y="2347170"/>
            <a:ext cx="3069713" cy="3042299"/>
            <a:chOff x="5076942" y="2140488"/>
            <a:chExt cx="3489581" cy="3882724"/>
          </a:xfrm>
        </p:grpSpPr>
        <p:sp>
          <p:nvSpPr>
            <p:cNvPr id="247" name="Shape 247"/>
            <p:cNvSpPr/>
            <p:nvPr/>
          </p:nvSpPr>
          <p:spPr>
            <a:xfrm>
              <a:off x="5076942" y="2654407"/>
              <a:ext cx="3489581" cy="2904231"/>
            </a:xfrm>
            <a:prstGeom prst="rect">
              <a:avLst/>
            </a:prstGeom>
            <a:blipFill>
              <a:blip r:embed="rId3"/>
              <a:stretch>
                <a:fillRect/>
              </a:stretch>
            </a:blipFill>
          </p:spPr>
        </p:sp>
        <p:sp>
          <p:nvSpPr>
            <p:cNvPr id="248" name="Shape 248"/>
            <p:cNvSpPr/>
            <p:nvPr/>
          </p:nvSpPr>
          <p:spPr>
            <a:xfrm>
              <a:off x="5106014" y="2730560"/>
              <a:ext cx="3258612" cy="43207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IE" sz="1600" b="0" i="0" u="none" strike="noStrike" cap="none" baseline="0">
                  <a:solidFill>
                    <a:srgbClr val="FFFFFF"/>
                  </a:solidFill>
                  <a:latin typeface="Arial"/>
                  <a:ea typeface="Arial"/>
                  <a:cs typeface="Arial"/>
                  <a:sym typeface="Arial"/>
                </a:rPr>
                <a:t>Farkındalık</a:t>
              </a:r>
            </a:p>
          </p:txBody>
        </p:sp>
        <p:sp>
          <p:nvSpPr>
            <p:cNvPr id="249" name="Shape 249"/>
            <p:cNvSpPr/>
            <p:nvPr/>
          </p:nvSpPr>
          <p:spPr>
            <a:xfrm>
              <a:off x="5106014" y="3461739"/>
              <a:ext cx="3258612" cy="43207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IE" sz="1600" b="0" i="0" u="none" strike="noStrike" cap="none" baseline="0">
                  <a:solidFill>
                    <a:srgbClr val="FFFFFF"/>
                  </a:solidFill>
                  <a:latin typeface="Arial"/>
                  <a:ea typeface="Arial"/>
                  <a:cs typeface="Arial"/>
                  <a:sym typeface="Arial"/>
                </a:rPr>
                <a:t>İlgi Alanı</a:t>
              </a:r>
            </a:p>
          </p:txBody>
        </p:sp>
        <p:sp>
          <p:nvSpPr>
            <p:cNvPr id="250" name="Shape 250"/>
            <p:cNvSpPr/>
            <p:nvPr/>
          </p:nvSpPr>
          <p:spPr>
            <a:xfrm>
              <a:off x="5106014" y="4205746"/>
              <a:ext cx="3258612" cy="43207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IE" sz="1600" b="0" i="0" u="none" strike="noStrike" cap="none" baseline="0">
                  <a:solidFill>
                    <a:srgbClr val="FFFFFF"/>
                  </a:solidFill>
                  <a:latin typeface="Arial"/>
                  <a:ea typeface="Arial"/>
                  <a:cs typeface="Arial"/>
                  <a:sym typeface="Arial"/>
                </a:rPr>
                <a:t> Değerlendirme</a:t>
              </a:r>
            </a:p>
          </p:txBody>
        </p:sp>
        <p:sp>
          <p:nvSpPr>
            <p:cNvPr id="251" name="Shape 251"/>
            <p:cNvSpPr/>
            <p:nvPr/>
          </p:nvSpPr>
          <p:spPr>
            <a:xfrm>
              <a:off x="6066473" y="4962578"/>
              <a:ext cx="1527631" cy="43207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IE" sz="1600" b="0" i="0" u="none" strike="noStrike" cap="none" baseline="0">
                  <a:solidFill>
                    <a:srgbClr val="FFFFFF"/>
                  </a:solidFill>
                  <a:latin typeface="Arial"/>
                  <a:ea typeface="Arial"/>
                  <a:cs typeface="Arial"/>
                  <a:sym typeface="Arial"/>
                </a:rPr>
                <a:t> Satın Alma</a:t>
              </a:r>
            </a:p>
          </p:txBody>
        </p:sp>
        <p:sp>
          <p:nvSpPr>
            <p:cNvPr id="252" name="Shape 252"/>
            <p:cNvSpPr/>
            <p:nvPr/>
          </p:nvSpPr>
          <p:spPr>
            <a:xfrm>
              <a:off x="5106014" y="2140488"/>
              <a:ext cx="3258612" cy="43207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IE" sz="1600" b="0" i="0" u="none" strike="noStrike" cap="none" baseline="0">
                  <a:solidFill>
                    <a:srgbClr val="7F7F7F"/>
                  </a:solidFill>
                  <a:latin typeface="Arial"/>
                  <a:ea typeface="Arial"/>
                  <a:cs typeface="Arial"/>
                  <a:sym typeface="Arial"/>
                </a:rPr>
                <a:t>Müşteri Satın Alma Döngüsü</a:t>
              </a:r>
            </a:p>
          </p:txBody>
        </p:sp>
        <p:sp>
          <p:nvSpPr>
            <p:cNvPr id="253" name="Shape 253"/>
            <p:cNvSpPr/>
            <p:nvPr/>
          </p:nvSpPr>
          <p:spPr>
            <a:xfrm>
              <a:off x="5106014" y="5591135"/>
              <a:ext cx="3258612" cy="43207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IE" sz="1600" b="0" i="0" u="none" strike="noStrike" cap="none" baseline="0">
                  <a:solidFill>
                    <a:srgbClr val="7F7F7F"/>
                  </a:solidFill>
                  <a:latin typeface="Arial"/>
                  <a:ea typeface="Arial"/>
                  <a:cs typeface="Arial"/>
                  <a:sym typeface="Arial"/>
                </a:rPr>
                <a:t>Bağlılık</a:t>
              </a:r>
            </a:p>
          </p:txBody>
        </p:sp>
      </p:grpSp>
      <p:pic>
        <p:nvPicPr>
          <p:cNvPr id="31"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p:nvPr/>
        </p:nvSpPr>
        <p:spPr>
          <a:xfrm>
            <a:off x="472439" y="2711300"/>
            <a:ext cx="5928361" cy="1844093"/>
          </a:xfrm>
          <a:prstGeom prst="rect">
            <a:avLst/>
          </a:prstGeom>
          <a:noFill/>
          <a:ln>
            <a:noFill/>
          </a:ln>
        </p:spPr>
        <p:txBody>
          <a:bodyPr lIns="91425" tIns="45700" rIns="91425" bIns="45700" anchor="t" anchorCtr="0">
            <a:noAutofit/>
          </a:bodyPr>
          <a:lstStyle/>
          <a:p>
            <a:pPr marL="448056" marR="0" lvl="0" indent="-448056" algn="l" rtl="0">
              <a:lnSpc>
                <a:spcPct val="100000"/>
              </a:lnSpc>
              <a:spcBef>
                <a:spcPts val="600"/>
              </a:spcBef>
              <a:spcAft>
                <a:spcPts val="0"/>
              </a:spcAft>
              <a:buClr>
                <a:srgbClr val="7F7F7F"/>
              </a:buClr>
              <a:buSzPct val="101190"/>
              <a:buFont typeface="Arial"/>
              <a:buChar char="•"/>
            </a:pPr>
            <a:r>
              <a:rPr lang="en-IE" sz="1400" b="0" i="0" u="none" strike="noStrike" cap="none" baseline="0">
                <a:solidFill>
                  <a:srgbClr val="7F7F7F"/>
                </a:solidFill>
                <a:latin typeface="Arial"/>
                <a:ea typeface="Arial"/>
                <a:cs typeface="Arial"/>
                <a:sym typeface="Arial"/>
              </a:rPr>
              <a:t>İnternet'te banner göstermek markanın hatırlanabilirliğini artırır</a:t>
            </a:r>
          </a:p>
          <a:p>
            <a:endParaRPr lang="en-IE" sz="1400" b="0" i="0" u="none" strike="noStrike" cap="none" baseline="0">
              <a:solidFill>
                <a:srgbClr val="7F7F7F"/>
              </a:solidFill>
              <a:latin typeface="Arial"/>
              <a:ea typeface="Arial"/>
              <a:cs typeface="Arial"/>
              <a:sym typeface="Arial"/>
            </a:endParaRPr>
          </a:p>
          <a:p>
            <a:pPr marL="448056" marR="0" lvl="0" indent="-448056" algn="l" rtl="0">
              <a:lnSpc>
                <a:spcPct val="100000"/>
              </a:lnSpc>
              <a:spcBef>
                <a:spcPts val="600"/>
              </a:spcBef>
              <a:spcAft>
                <a:spcPts val="0"/>
              </a:spcAft>
              <a:buClr>
                <a:srgbClr val="7F7F7F"/>
              </a:buClr>
              <a:buSzPct val="101190"/>
              <a:buFont typeface="Arial"/>
              <a:buChar char="•"/>
            </a:pPr>
            <a:r>
              <a:rPr lang="en-IE" sz="1400" b="0" i="0" u="none" strike="noStrike" cap="none" baseline="0">
                <a:solidFill>
                  <a:srgbClr val="7F7F7F"/>
                </a:solidFill>
                <a:latin typeface="Arial"/>
                <a:ea typeface="Arial"/>
                <a:cs typeface="Arial"/>
                <a:sym typeface="Arial"/>
              </a:rPr>
              <a:t>GDN, gittikçe artan bir richmedia biçimleri listesini destekler</a:t>
            </a:r>
          </a:p>
          <a:p>
            <a:endParaRPr lang="en-IE" sz="1400" b="0" i="0" u="none" strike="noStrike" cap="none" baseline="0">
              <a:solidFill>
                <a:srgbClr val="7F7F7F"/>
              </a:solidFill>
              <a:latin typeface="Arial"/>
              <a:ea typeface="Arial"/>
              <a:cs typeface="Arial"/>
              <a:sym typeface="Arial"/>
            </a:endParaRPr>
          </a:p>
        </p:txBody>
      </p:sp>
      <p:sp>
        <p:nvSpPr>
          <p:cNvPr id="259" name="Shape 259"/>
          <p:cNvSpPr txBox="1"/>
          <p:nvPr/>
        </p:nvSpPr>
        <p:spPr>
          <a:xfrm>
            <a:off x="471600" y="836712"/>
            <a:ext cx="7594599" cy="1454148"/>
          </a:xfrm>
          <a:prstGeom prst="rect">
            <a:avLst/>
          </a:prstGeom>
          <a:noFill/>
          <a:ln>
            <a:noFill/>
          </a:ln>
        </p:spPr>
        <p:txBody>
          <a:bodyPr lIns="91425" tIns="45700" rIns="91425" bIns="45700" anchor="t" anchorCtr="0">
            <a:noAutofit/>
          </a:bodyPr>
          <a:lstStyle/>
          <a:p>
            <a:pPr marL="0" marR="0" lvl="0" indent="0" rtl="0">
              <a:lnSpc>
                <a:spcPct val="100000"/>
              </a:lnSpc>
              <a:spcBef>
                <a:spcPts val="0"/>
              </a:spcBef>
              <a:spcAft>
                <a:spcPts val="0"/>
              </a:spcAft>
              <a:buClr>
                <a:schemeClr val="dk1"/>
              </a:buClr>
              <a:buSzPct val="25000"/>
              <a:buFont typeface="Arial"/>
              <a:buNone/>
            </a:pPr>
            <a:r>
              <a:rPr lang="en-IE" sz="3200" b="1" i="0" u="none" strike="noStrike" cap="none" baseline="0" dirty="0" err="1">
                <a:solidFill>
                  <a:srgbClr val="FF6400"/>
                </a:solidFill>
                <a:latin typeface="Arial"/>
                <a:ea typeface="Arial"/>
                <a:cs typeface="Arial"/>
                <a:sym typeface="Arial"/>
              </a:rPr>
              <a:t>Farkındalık</a:t>
            </a:r>
            <a:r>
              <a:rPr lang="en-IE" sz="3200" b="1" i="0" u="none" strike="noStrike" cap="none" baseline="0" dirty="0">
                <a:solidFill>
                  <a:srgbClr val="FF6400"/>
                </a:solidFill>
                <a:latin typeface="Arial"/>
                <a:ea typeface="Arial"/>
                <a:cs typeface="Arial"/>
                <a:sym typeface="Arial"/>
              </a:rPr>
              <a:t> </a:t>
            </a:r>
            <a:r>
              <a:rPr lang="tr-TR" sz="3200" b="1" dirty="0" err="1" smtClean="0">
                <a:solidFill>
                  <a:srgbClr val="FF6400"/>
                </a:solidFill>
              </a:rPr>
              <a:t>A</a:t>
            </a:r>
            <a:r>
              <a:rPr lang="en-IE" sz="3200" b="1" i="0" u="none" strike="noStrike" cap="none" baseline="0" dirty="0" err="1" smtClean="0">
                <a:solidFill>
                  <a:srgbClr val="FF6400"/>
                </a:solidFill>
                <a:latin typeface="Arial"/>
                <a:ea typeface="Arial"/>
                <a:cs typeface="Arial"/>
                <a:sym typeface="Arial"/>
              </a:rPr>
              <a:t>şamasında</a:t>
            </a:r>
            <a:r>
              <a:rPr lang="en-IE" sz="3200" b="1" i="0" u="none" strike="noStrike" cap="none" baseline="0" dirty="0" smtClean="0">
                <a:solidFill>
                  <a:srgbClr val="FF6400"/>
                </a:solidFill>
                <a:latin typeface="Arial"/>
                <a:ea typeface="Arial"/>
                <a:cs typeface="Arial"/>
                <a:sym typeface="Arial"/>
              </a:rPr>
              <a:t> </a:t>
            </a:r>
            <a:endParaRPr lang="tr-TR" sz="3200" b="1" i="0" u="none" strike="noStrike" cap="none" baseline="0" dirty="0" smtClean="0">
              <a:solidFill>
                <a:srgbClr val="FF6400"/>
              </a:solidFill>
              <a:latin typeface="Arial"/>
              <a:ea typeface="Arial"/>
              <a:cs typeface="Arial"/>
              <a:sym typeface="Arial"/>
            </a:endParaRPr>
          </a:p>
          <a:p>
            <a:pPr marL="0" marR="0" lvl="0" indent="0" rtl="0">
              <a:lnSpc>
                <a:spcPct val="100000"/>
              </a:lnSpc>
              <a:spcBef>
                <a:spcPts val="0"/>
              </a:spcBef>
              <a:spcAft>
                <a:spcPts val="0"/>
              </a:spcAft>
              <a:buClr>
                <a:schemeClr val="dk1"/>
              </a:buClr>
              <a:buSzPct val="25000"/>
              <a:buFont typeface="Arial"/>
              <a:buNone/>
            </a:pPr>
            <a:r>
              <a:rPr lang="tr-TR" sz="3200" b="1" dirty="0" smtClean="0">
                <a:solidFill>
                  <a:srgbClr val="FF6400"/>
                </a:solidFill>
              </a:rPr>
              <a:t>G</a:t>
            </a:r>
            <a:r>
              <a:rPr lang="en-IE" sz="3200" b="1" i="0" u="none" strike="noStrike" cap="none" baseline="0" dirty="0" err="1" smtClean="0">
                <a:solidFill>
                  <a:srgbClr val="FF6400"/>
                </a:solidFill>
                <a:latin typeface="Arial"/>
                <a:ea typeface="Arial"/>
                <a:cs typeface="Arial"/>
                <a:sym typeface="Arial"/>
              </a:rPr>
              <a:t>örüntülü</a:t>
            </a:r>
            <a:r>
              <a:rPr lang="en-IE" sz="3200" b="1" i="0" u="none" strike="noStrike" cap="none" baseline="0" dirty="0" smtClean="0">
                <a:solidFill>
                  <a:srgbClr val="FF6400"/>
                </a:solidFill>
                <a:latin typeface="Arial"/>
                <a:ea typeface="Arial"/>
                <a:cs typeface="Arial"/>
                <a:sym typeface="Arial"/>
              </a:rPr>
              <a:t> </a:t>
            </a:r>
            <a:r>
              <a:rPr lang="tr-TR" sz="3200" b="1" dirty="0" err="1" smtClean="0">
                <a:solidFill>
                  <a:srgbClr val="FF6400"/>
                </a:solidFill>
              </a:rPr>
              <a:t>R</a:t>
            </a:r>
            <a:r>
              <a:rPr lang="en-IE" sz="3200" b="1" i="0" u="none" strike="noStrike" cap="none" baseline="0" dirty="0" err="1" smtClean="0">
                <a:solidFill>
                  <a:srgbClr val="FF6400"/>
                </a:solidFill>
                <a:latin typeface="Arial"/>
                <a:ea typeface="Arial"/>
                <a:cs typeface="Arial"/>
                <a:sym typeface="Arial"/>
              </a:rPr>
              <a:t>eklamcılık</a:t>
            </a:r>
            <a:r>
              <a:rPr lang="en-IE" sz="3200" b="1" i="0" u="none" strike="noStrike" cap="none" baseline="0" dirty="0">
                <a:solidFill>
                  <a:srgbClr val="FF6400"/>
                </a:solidFill>
                <a:latin typeface="Arial"/>
                <a:ea typeface="Arial"/>
                <a:cs typeface="Arial"/>
                <a:sym typeface="Arial"/>
              </a:rPr>
              <a:t>.</a:t>
            </a:r>
          </a:p>
        </p:txBody>
      </p:sp>
      <p:cxnSp>
        <p:nvCxnSpPr>
          <p:cNvPr id="260" name="Shape 260"/>
          <p:cNvCxnSpPr>
            <a:endCxn id="261"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262" name="Shape 262"/>
          <p:cNvCxnSpPr/>
          <p:nvPr/>
        </p:nvCxnSpPr>
        <p:spPr>
          <a:xfrm>
            <a:off x="5486430" y="6076725"/>
            <a:ext cx="2339999" cy="0"/>
          </a:xfrm>
          <a:prstGeom prst="straightConnector1">
            <a:avLst/>
          </a:prstGeom>
          <a:noFill/>
          <a:ln w="34925" cap="flat">
            <a:solidFill>
              <a:srgbClr val="FF6400"/>
            </a:solidFill>
            <a:prstDash val="solid"/>
            <a:round/>
            <a:headEnd type="none" w="med" len="med"/>
            <a:tailEnd type="triangle" w="med" len="med"/>
          </a:ln>
        </p:spPr>
      </p:cxnSp>
      <p:sp>
        <p:nvSpPr>
          <p:cNvPr id="263" name="Shape 263"/>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64" name="Shape 264"/>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65" name="Shape 265"/>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61" name="Shape 261"/>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66" name="Shape 266"/>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267" name="Shape 267"/>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268" name="Shape 268"/>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269" name="Shape 269"/>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70" name="Shape 270"/>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271" name="Shape 271"/>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72" name="Shape 272"/>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73" name="Shape 273"/>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74" name="Shape 274"/>
          <p:cNvSpPr/>
          <p:nvPr/>
        </p:nvSpPr>
        <p:spPr>
          <a:xfrm>
            <a:off x="7475417"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75" name="Shape 275"/>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sp>
        <p:nvSpPr>
          <p:cNvPr id="276" name="Shape 276"/>
          <p:cNvSpPr/>
          <p:nvPr/>
        </p:nvSpPr>
        <p:spPr>
          <a:xfrm>
            <a:off x="5890782" y="4037453"/>
            <a:ext cx="2038350" cy="1409700"/>
          </a:xfrm>
          <a:prstGeom prst="rect">
            <a:avLst/>
          </a:prstGeom>
          <a:blipFill>
            <a:blip r:embed="rId3"/>
            <a:stretch>
              <a:fillRect/>
            </a:stretch>
          </a:blipFill>
        </p:spPr>
      </p:sp>
      <p:pic>
        <p:nvPicPr>
          <p:cNvPr id="24"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p:nvPr/>
        </p:nvSpPr>
        <p:spPr>
          <a:xfrm>
            <a:off x="452925" y="2700668"/>
            <a:ext cx="6193407" cy="1784781"/>
          </a:xfrm>
          <a:prstGeom prst="rect">
            <a:avLst/>
          </a:prstGeom>
          <a:noFill/>
          <a:ln>
            <a:noFill/>
          </a:ln>
        </p:spPr>
        <p:txBody>
          <a:bodyPr lIns="91425" tIns="45700" rIns="91425" bIns="45700" anchor="t" anchorCtr="0">
            <a:noAutofit/>
          </a:bodyPr>
          <a:lstStyle/>
          <a:p>
            <a:pPr marL="285750" marR="0" lvl="0" indent="-285750" algn="l" rtl="0">
              <a:lnSpc>
                <a:spcPct val="100000"/>
              </a:lnSpc>
              <a:spcBef>
                <a:spcPts val="600"/>
              </a:spcBef>
              <a:spcAft>
                <a:spcPts val="0"/>
              </a:spcAft>
              <a:buClr>
                <a:srgbClr val="7F7F7F"/>
              </a:buClr>
              <a:buSzPct val="101190"/>
              <a:buFont typeface="Arial"/>
              <a:buChar char="•"/>
            </a:pPr>
            <a:r>
              <a:rPr lang="en-IE" sz="1400" b="0" i="0" u="none" strike="noStrike" cap="none" baseline="0">
                <a:solidFill>
                  <a:srgbClr val="7F7F7F"/>
                </a:solidFill>
                <a:latin typeface="Arial"/>
                <a:ea typeface="Arial"/>
                <a:cs typeface="Arial"/>
                <a:sym typeface="Arial"/>
              </a:rPr>
              <a:t>Müşterileri, değerlendirme yaparlarken hedefleyerek ilgi alanı oluşturun</a:t>
            </a:r>
          </a:p>
          <a:p>
            <a:endParaRPr lang="en-IE" sz="1400" b="0" i="0" u="none" strike="noStrike" cap="none" baseline="0">
              <a:solidFill>
                <a:srgbClr val="7F7F7F"/>
              </a:solidFill>
              <a:latin typeface="Arial"/>
              <a:ea typeface="Arial"/>
              <a:cs typeface="Arial"/>
              <a:sym typeface="Arial"/>
            </a:endParaRPr>
          </a:p>
          <a:p>
            <a:pPr marL="285750" marR="0" lvl="0" indent="-285750" algn="l" rtl="0">
              <a:lnSpc>
                <a:spcPct val="100000"/>
              </a:lnSpc>
              <a:spcBef>
                <a:spcPts val="600"/>
              </a:spcBef>
              <a:spcAft>
                <a:spcPts val="0"/>
              </a:spcAft>
              <a:buClr>
                <a:srgbClr val="7F7F7F"/>
              </a:buClr>
              <a:buSzPct val="101190"/>
              <a:buFont typeface="Arial"/>
              <a:buChar char="•"/>
            </a:pPr>
            <a:r>
              <a:rPr lang="en-IE" sz="1400" b="0" i="0" u="none" strike="noStrike" cap="none" baseline="0">
                <a:solidFill>
                  <a:srgbClr val="7F7F7F"/>
                </a:solidFill>
                <a:latin typeface="Arial"/>
                <a:ea typeface="Arial"/>
                <a:cs typeface="Arial"/>
                <a:sym typeface="Arial"/>
              </a:rPr>
              <a:t>GDN, dünyadaki en iyi içeriğe dayalı hedefleme ve kitle hedeflemeyi bir araya getirir</a:t>
            </a:r>
          </a:p>
          <a:p>
            <a:endParaRPr lang="en-IE" sz="1400" b="0" i="0" u="none" strike="noStrike" cap="none" baseline="0">
              <a:solidFill>
                <a:srgbClr val="7F7F7F"/>
              </a:solidFill>
              <a:latin typeface="Arial"/>
              <a:ea typeface="Arial"/>
              <a:cs typeface="Arial"/>
              <a:sym typeface="Arial"/>
            </a:endParaRPr>
          </a:p>
        </p:txBody>
      </p:sp>
      <p:sp>
        <p:nvSpPr>
          <p:cNvPr id="282" name="Shape 282"/>
          <p:cNvSpPr txBox="1"/>
          <p:nvPr/>
        </p:nvSpPr>
        <p:spPr>
          <a:xfrm>
            <a:off x="471600" y="1025525"/>
            <a:ext cx="6163347" cy="145414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err="1">
                <a:solidFill>
                  <a:srgbClr val="FF6400"/>
                </a:solidFill>
                <a:latin typeface="Arial"/>
                <a:ea typeface="Arial"/>
                <a:cs typeface="Arial"/>
                <a:sym typeface="Arial"/>
              </a:rPr>
              <a:t>İlgi</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Alanı</a:t>
            </a:r>
            <a:r>
              <a:rPr lang="en-IE" sz="3200" b="1" i="0" u="none" strike="noStrike" cap="none" baseline="0" dirty="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A</a:t>
            </a:r>
            <a:r>
              <a:rPr lang="en-IE" sz="3200" b="1" i="0" u="none" strike="noStrike" cap="none" baseline="0" dirty="0" err="1" smtClean="0">
                <a:solidFill>
                  <a:srgbClr val="FF6400"/>
                </a:solidFill>
                <a:latin typeface="Arial"/>
                <a:ea typeface="Arial"/>
                <a:cs typeface="Arial"/>
                <a:sym typeface="Arial"/>
              </a:rPr>
              <a:t>şamasında</a:t>
            </a:r>
            <a:r>
              <a:rPr lang="en-IE" sz="3200" b="1" i="0" u="none" strike="noStrike" cap="none" baseline="0" dirty="0" smtClean="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G</a:t>
            </a:r>
            <a:r>
              <a:rPr lang="en-IE" sz="3200" b="1" i="0" u="none" strike="noStrike" cap="none" baseline="0" dirty="0" err="1" smtClean="0">
                <a:solidFill>
                  <a:srgbClr val="FF6400"/>
                </a:solidFill>
                <a:latin typeface="Arial"/>
                <a:ea typeface="Arial"/>
                <a:cs typeface="Arial"/>
                <a:sym typeface="Arial"/>
              </a:rPr>
              <a:t>örüntülü</a:t>
            </a:r>
            <a:r>
              <a:rPr lang="en-IE" sz="3200" b="1" i="0" u="none" strike="noStrike" cap="none" baseline="0" dirty="0" smtClean="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R</a:t>
            </a:r>
            <a:r>
              <a:rPr lang="en-IE" sz="3200" b="1" i="0" u="none" strike="noStrike" cap="none" baseline="0" dirty="0" err="1" smtClean="0">
                <a:solidFill>
                  <a:srgbClr val="FF6400"/>
                </a:solidFill>
                <a:latin typeface="Arial"/>
                <a:ea typeface="Arial"/>
                <a:cs typeface="Arial"/>
                <a:sym typeface="Arial"/>
              </a:rPr>
              <a:t>eklamcılık</a:t>
            </a:r>
            <a:r>
              <a:rPr lang="en-IE" sz="3200" b="1" i="0" u="none" strike="noStrike" cap="none" baseline="0" dirty="0">
                <a:solidFill>
                  <a:srgbClr val="FF6400"/>
                </a:solidFill>
                <a:latin typeface="Arial"/>
                <a:ea typeface="Arial"/>
                <a:cs typeface="Arial"/>
                <a:sym typeface="Arial"/>
              </a:rPr>
              <a:t>.</a:t>
            </a:r>
          </a:p>
        </p:txBody>
      </p:sp>
      <p:cxnSp>
        <p:nvCxnSpPr>
          <p:cNvPr id="283" name="Shape 283"/>
          <p:cNvCxnSpPr>
            <a:endCxn id="284"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285" name="Shape 285"/>
          <p:cNvCxnSpPr/>
          <p:nvPr/>
        </p:nvCxnSpPr>
        <p:spPr>
          <a:xfrm>
            <a:off x="5486430" y="6076725"/>
            <a:ext cx="2339999" cy="0"/>
          </a:xfrm>
          <a:prstGeom prst="straightConnector1">
            <a:avLst/>
          </a:prstGeom>
          <a:noFill/>
          <a:ln w="34925" cap="flat">
            <a:solidFill>
              <a:srgbClr val="FF6400"/>
            </a:solidFill>
            <a:prstDash val="solid"/>
            <a:round/>
            <a:headEnd type="none" w="med" len="med"/>
            <a:tailEnd type="triangle" w="med" len="med"/>
          </a:ln>
        </p:spPr>
      </p:cxnSp>
      <p:sp>
        <p:nvSpPr>
          <p:cNvPr id="286" name="Shape 286"/>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87" name="Shape 287"/>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88" name="Shape 288"/>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84" name="Shape 284"/>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89" name="Shape 289"/>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290" name="Shape 290"/>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291" name="Shape 291"/>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292" name="Shape 292"/>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93" name="Shape 293"/>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294" name="Shape 294"/>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95" name="Shape 295"/>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96" name="Shape 296"/>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97" name="Shape 297"/>
          <p:cNvSpPr/>
          <p:nvPr/>
        </p:nvSpPr>
        <p:spPr>
          <a:xfrm>
            <a:off x="7475417"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98" name="Shape 298"/>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sp>
        <p:nvSpPr>
          <p:cNvPr id="299" name="Shape 299"/>
          <p:cNvSpPr/>
          <p:nvPr/>
        </p:nvSpPr>
        <p:spPr>
          <a:xfrm>
            <a:off x="6514523" y="4127500"/>
            <a:ext cx="1740475" cy="1418165"/>
          </a:xfrm>
          <a:prstGeom prst="rect">
            <a:avLst/>
          </a:prstGeom>
          <a:blipFill>
            <a:blip r:embed="rId3"/>
            <a:stretch>
              <a:fillRect/>
            </a:stretch>
          </a:blipFill>
        </p:spPr>
      </p:sp>
      <p:pic>
        <p:nvPicPr>
          <p:cNvPr id="24"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Shape 304"/>
          <p:cNvSpPr txBox="1"/>
          <p:nvPr/>
        </p:nvSpPr>
        <p:spPr>
          <a:xfrm>
            <a:off x="452925" y="2690038"/>
            <a:ext cx="6684473" cy="1834406"/>
          </a:xfrm>
          <a:prstGeom prst="rect">
            <a:avLst/>
          </a:prstGeom>
          <a:noFill/>
          <a:ln>
            <a:noFill/>
          </a:ln>
        </p:spPr>
        <p:txBody>
          <a:bodyPr lIns="91425" tIns="45700" rIns="91425" bIns="45700" anchor="t" anchorCtr="0">
            <a:noAutofit/>
          </a:bodyPr>
          <a:lstStyle/>
          <a:p>
            <a:pPr marL="446399" marR="0" lvl="0" indent="-446399" algn="l" rtl="0">
              <a:lnSpc>
                <a:spcPct val="100000"/>
              </a:lnSpc>
              <a:spcBef>
                <a:spcPts val="0"/>
              </a:spcBef>
              <a:spcAft>
                <a:spcPts val="0"/>
              </a:spcAft>
              <a:buClr>
                <a:srgbClr val="7F7F7F"/>
              </a:buClr>
              <a:buSzPct val="101190"/>
              <a:buFont typeface="Arial"/>
              <a:buChar char="•"/>
            </a:pPr>
            <a:r>
              <a:rPr lang="en-IE" sz="1400" b="0" i="0" u="none" strike="noStrike" cap="none" baseline="0" dirty="0" err="1">
                <a:solidFill>
                  <a:srgbClr val="7F7F7F"/>
                </a:solidFill>
                <a:latin typeface="Arial"/>
                <a:ea typeface="Arial"/>
                <a:cs typeface="Arial"/>
                <a:sym typeface="Arial"/>
              </a:rPr>
              <a:t>Kitle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ve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davranışa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dayalı</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hedefleme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reklamınızın</a:t>
            </a:r>
            <a:r>
              <a:rPr lang="en-IE" sz="1400" b="0" i="0" u="none" strike="noStrike" cap="none" baseline="0" dirty="0">
                <a:solidFill>
                  <a:srgbClr val="7F7F7F"/>
                </a:solidFill>
                <a:latin typeface="Arial"/>
                <a:ea typeface="Arial"/>
                <a:cs typeface="Arial"/>
                <a:sym typeface="Arial"/>
              </a:rPr>
              <a:t> her </a:t>
            </a:r>
            <a:r>
              <a:rPr lang="en-IE" sz="1400" b="0" i="0" u="none" strike="noStrike" cap="none" baseline="0" dirty="0" err="1">
                <a:solidFill>
                  <a:srgbClr val="7F7F7F"/>
                </a:solidFill>
                <a:latin typeface="Arial"/>
                <a:ea typeface="Arial"/>
                <a:cs typeface="Arial"/>
                <a:sym typeface="Arial"/>
              </a:rPr>
              <a:t>zaman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nitelikli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potansiyel</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müşterilere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ulaşmasına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yardımcı</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olur</a:t>
            </a:r>
            <a:endParaRPr lang="en-IE" sz="1400" b="0" i="0" u="none" strike="noStrike" cap="none" baseline="0" dirty="0">
              <a:solidFill>
                <a:srgbClr val="7F7F7F"/>
              </a:solidFill>
              <a:latin typeface="Arial"/>
              <a:ea typeface="Arial"/>
              <a:cs typeface="Arial"/>
              <a:sym typeface="Arial"/>
            </a:endParaRPr>
          </a:p>
          <a:p>
            <a:endParaRPr lang="en-IE" sz="1400" b="0" i="0" u="none" strike="noStrike" cap="none" baseline="0" dirty="0">
              <a:solidFill>
                <a:srgbClr val="7F7F7F"/>
              </a:solidFill>
              <a:latin typeface="Arial"/>
              <a:ea typeface="Arial"/>
              <a:cs typeface="Arial"/>
              <a:sym typeface="Arial"/>
            </a:endParaRPr>
          </a:p>
          <a:p>
            <a:pPr marL="446399" marR="0" lvl="0" indent="-446399" algn="l" rtl="0">
              <a:lnSpc>
                <a:spcPct val="100000"/>
              </a:lnSpc>
              <a:spcBef>
                <a:spcPts val="0"/>
              </a:spcBef>
              <a:spcAft>
                <a:spcPts val="0"/>
              </a:spcAft>
              <a:buClr>
                <a:srgbClr val="7F7F7F"/>
              </a:buClr>
              <a:buSzPct val="101190"/>
              <a:buFont typeface="Arial"/>
              <a:buChar char="•"/>
            </a:pPr>
            <a:r>
              <a:rPr lang="en-IE" sz="1400" b="0" i="0" u="none" strike="noStrike" cap="none" baseline="0" dirty="0" err="1">
                <a:solidFill>
                  <a:srgbClr val="7F7F7F"/>
                </a:solidFill>
                <a:latin typeface="Arial"/>
                <a:ea typeface="Arial"/>
                <a:cs typeface="Arial"/>
                <a:sym typeface="Arial"/>
              </a:rPr>
              <a:t>Yeniden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Pazarlama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önceki</a:t>
            </a:r>
            <a:r>
              <a:rPr lang="en-IE" sz="1400" b="0" i="0" u="none" strike="noStrike" cap="none" baseline="0" dirty="0">
                <a:solidFill>
                  <a:srgbClr val="7F7F7F"/>
                </a:solidFill>
                <a:latin typeface="Arial"/>
                <a:ea typeface="Arial"/>
                <a:cs typeface="Arial"/>
                <a:sym typeface="Arial"/>
              </a:rPr>
              <a:t> site </a:t>
            </a:r>
            <a:r>
              <a:rPr lang="en-IE" sz="1400" b="0" i="0" u="none" strike="noStrike" cap="none" baseline="0" dirty="0" err="1">
                <a:solidFill>
                  <a:srgbClr val="7F7F7F"/>
                </a:solidFill>
                <a:latin typeface="Arial"/>
                <a:ea typeface="Arial"/>
                <a:cs typeface="Arial"/>
                <a:sym typeface="Arial"/>
              </a:rPr>
              <a:t>ziyaretçilerinin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ilgisini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yeniden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çekebilir</a:t>
            </a:r>
            <a:endParaRPr lang="en-IE" sz="1400" b="0" i="0" u="none" strike="noStrike" cap="none" baseline="0" dirty="0">
              <a:solidFill>
                <a:srgbClr val="7F7F7F"/>
              </a:solidFill>
              <a:latin typeface="Arial"/>
              <a:ea typeface="Arial"/>
              <a:cs typeface="Arial"/>
              <a:sym typeface="Arial"/>
            </a:endParaRPr>
          </a:p>
          <a:p>
            <a:endParaRPr lang="en-IE" sz="1400" b="0" i="0" u="none" strike="noStrike" cap="none" baseline="0" dirty="0">
              <a:solidFill>
                <a:srgbClr val="7F7F7F"/>
              </a:solidFill>
              <a:latin typeface="Arial"/>
              <a:ea typeface="Arial"/>
              <a:cs typeface="Arial"/>
              <a:sym typeface="Arial"/>
            </a:endParaRPr>
          </a:p>
          <a:p>
            <a:pPr marL="446399" marR="0" lvl="0" indent="-446399" algn="l" rtl="0">
              <a:lnSpc>
                <a:spcPct val="100000"/>
              </a:lnSpc>
              <a:spcBef>
                <a:spcPts val="0"/>
              </a:spcBef>
              <a:spcAft>
                <a:spcPts val="0"/>
              </a:spcAft>
              <a:buClr>
                <a:srgbClr val="7F7F7F"/>
              </a:buClr>
              <a:buSzPct val="101190"/>
              <a:buFont typeface="Arial"/>
              <a:buChar char="•"/>
            </a:pPr>
            <a:r>
              <a:rPr lang="en-IE" sz="1400" b="0" i="0" u="none" strike="noStrike" cap="none" baseline="0" dirty="0" err="1">
                <a:solidFill>
                  <a:srgbClr val="7F7F7F"/>
                </a:solidFill>
                <a:latin typeface="Arial"/>
                <a:ea typeface="Arial"/>
                <a:cs typeface="Arial"/>
                <a:sym typeface="Arial"/>
              </a:rPr>
              <a:t>İlgili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alanı</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kategorisine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dayalı</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ve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demografik</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hedefleme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daha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nitelikli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müşterilere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ulaşabilir</a:t>
            </a:r>
            <a:endParaRPr lang="en-IE" sz="1400" b="0" i="0" u="none" strike="noStrike" cap="none" baseline="0" dirty="0">
              <a:solidFill>
                <a:srgbClr val="7F7F7F"/>
              </a:solidFill>
              <a:latin typeface="Arial"/>
              <a:ea typeface="Arial"/>
              <a:cs typeface="Arial"/>
              <a:sym typeface="Arial"/>
            </a:endParaRPr>
          </a:p>
          <a:p>
            <a:endParaRPr lang="en-IE" sz="1400" b="0" i="0" u="none" strike="noStrike" cap="none" baseline="0" dirty="0">
              <a:solidFill>
                <a:srgbClr val="7F7F7F"/>
              </a:solidFill>
              <a:latin typeface="Arial"/>
              <a:ea typeface="Arial"/>
              <a:cs typeface="Arial"/>
              <a:sym typeface="Arial"/>
            </a:endParaRPr>
          </a:p>
        </p:txBody>
      </p:sp>
      <p:sp>
        <p:nvSpPr>
          <p:cNvPr id="305" name="Shape 305"/>
          <p:cNvSpPr txBox="1"/>
          <p:nvPr/>
        </p:nvSpPr>
        <p:spPr>
          <a:xfrm>
            <a:off x="471600" y="1025525"/>
            <a:ext cx="7594599" cy="145414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err="1">
                <a:solidFill>
                  <a:srgbClr val="FF6400"/>
                </a:solidFill>
                <a:latin typeface="Arial"/>
                <a:ea typeface="Arial"/>
                <a:cs typeface="Arial"/>
                <a:sym typeface="Arial"/>
              </a:rPr>
              <a:t>Değerlendirme</a:t>
            </a:r>
            <a:r>
              <a:rPr lang="en-IE" sz="3200" b="1" i="0" u="none" strike="noStrike" cap="none" baseline="0" dirty="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A</a:t>
            </a:r>
            <a:r>
              <a:rPr lang="en-IE" sz="3200" b="1" i="0" u="none" strike="noStrike" cap="none" baseline="0" dirty="0" err="1" smtClean="0">
                <a:solidFill>
                  <a:srgbClr val="FF6400"/>
                </a:solidFill>
                <a:latin typeface="Arial"/>
                <a:ea typeface="Arial"/>
                <a:cs typeface="Arial"/>
                <a:sym typeface="Arial"/>
              </a:rPr>
              <a:t>şamasında</a:t>
            </a:r>
            <a:r>
              <a:rPr lang="en-IE" sz="3200" b="1" i="0" u="none" strike="noStrike" cap="none" baseline="0" dirty="0" smtClean="0">
                <a:solidFill>
                  <a:srgbClr val="FF6400"/>
                </a:solidFill>
                <a:latin typeface="Arial"/>
                <a:ea typeface="Arial"/>
                <a:cs typeface="Arial"/>
                <a:sym typeface="Arial"/>
              </a:rPr>
              <a:t> </a:t>
            </a:r>
            <a:endParaRPr lang="tr-TR" sz="3200" b="1" i="0" u="none" strike="noStrike" cap="none" baseline="0" dirty="0" smtClean="0">
              <a:solidFill>
                <a:srgbClr val="FF6400"/>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tr-TR" sz="3200" b="1" i="0" u="none" strike="noStrike" cap="none" baseline="0" dirty="0" smtClean="0">
                <a:solidFill>
                  <a:srgbClr val="FF6400"/>
                </a:solidFill>
                <a:latin typeface="Arial"/>
                <a:ea typeface="Arial"/>
                <a:cs typeface="Arial"/>
                <a:sym typeface="Arial"/>
              </a:rPr>
              <a:t>G</a:t>
            </a:r>
            <a:r>
              <a:rPr lang="en-IE" sz="3200" b="1" i="0" u="none" strike="noStrike" cap="none" baseline="0" dirty="0" err="1" smtClean="0">
                <a:solidFill>
                  <a:srgbClr val="FF6400"/>
                </a:solidFill>
                <a:latin typeface="Arial"/>
                <a:ea typeface="Arial"/>
                <a:cs typeface="Arial"/>
                <a:sym typeface="Arial"/>
              </a:rPr>
              <a:t>örüntülü</a:t>
            </a:r>
            <a:r>
              <a:rPr lang="en-IE" sz="3200" b="1" i="0" u="none" strike="noStrike" cap="none" baseline="0" dirty="0" smtClean="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R</a:t>
            </a:r>
            <a:r>
              <a:rPr lang="en-IE" sz="3200" b="1" i="0" u="none" strike="noStrike" cap="none" baseline="0" dirty="0" err="1" smtClean="0">
                <a:solidFill>
                  <a:srgbClr val="FF6400"/>
                </a:solidFill>
                <a:latin typeface="Arial"/>
                <a:ea typeface="Arial"/>
                <a:cs typeface="Arial"/>
                <a:sym typeface="Arial"/>
              </a:rPr>
              <a:t>eklamcılık</a:t>
            </a:r>
            <a:r>
              <a:rPr lang="en-IE" sz="3200" b="1" i="0" u="none" strike="noStrike" cap="none" baseline="0" dirty="0">
                <a:solidFill>
                  <a:srgbClr val="FF6400"/>
                </a:solidFill>
                <a:latin typeface="Arial"/>
                <a:ea typeface="Arial"/>
                <a:cs typeface="Arial"/>
                <a:sym typeface="Arial"/>
              </a:rPr>
              <a:t>.</a:t>
            </a:r>
          </a:p>
        </p:txBody>
      </p:sp>
      <p:cxnSp>
        <p:nvCxnSpPr>
          <p:cNvPr id="306" name="Shape 306"/>
          <p:cNvCxnSpPr>
            <a:endCxn id="307"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308" name="Shape 308"/>
          <p:cNvCxnSpPr/>
          <p:nvPr/>
        </p:nvCxnSpPr>
        <p:spPr>
          <a:xfrm>
            <a:off x="5486430" y="6076725"/>
            <a:ext cx="2339999" cy="0"/>
          </a:xfrm>
          <a:prstGeom prst="straightConnector1">
            <a:avLst/>
          </a:prstGeom>
          <a:noFill/>
          <a:ln w="34925" cap="flat">
            <a:solidFill>
              <a:srgbClr val="FF6400"/>
            </a:solidFill>
            <a:prstDash val="solid"/>
            <a:round/>
            <a:headEnd type="none" w="med" len="med"/>
            <a:tailEnd type="triangle" w="med" len="med"/>
          </a:ln>
        </p:spPr>
      </p:cxnSp>
      <p:sp>
        <p:nvSpPr>
          <p:cNvPr id="309" name="Shape 309"/>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10" name="Shape 310"/>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11" name="Shape 311"/>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07" name="Shape 307"/>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12" name="Shape 312"/>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313" name="Shape 313"/>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314" name="Shape 314"/>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315" name="Shape 315"/>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16" name="Shape 316"/>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317" name="Shape 317"/>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18" name="Shape 318"/>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19" name="Shape 319"/>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20" name="Shape 320"/>
          <p:cNvSpPr/>
          <p:nvPr/>
        </p:nvSpPr>
        <p:spPr>
          <a:xfrm>
            <a:off x="7475417"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21" name="Shape 321"/>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pic>
        <p:nvPicPr>
          <p:cNvPr id="23" name="Picture 3" descr="E:\Kullanıcılar\Serdar\Desktop\google-partner-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Shape 359"/>
          <p:cNvSpPr txBox="1"/>
          <p:nvPr/>
        </p:nvSpPr>
        <p:spPr>
          <a:xfrm>
            <a:off x="471600" y="1025525"/>
            <a:ext cx="6871217" cy="115020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3200" b="1" i="0" u="none" strike="noStrike" cap="none" baseline="0" dirty="0" err="1" smtClean="0">
                <a:solidFill>
                  <a:srgbClr val="FF6400"/>
                </a:solidFill>
                <a:latin typeface="Arial"/>
                <a:ea typeface="Arial"/>
                <a:cs typeface="Arial"/>
                <a:sym typeface="Arial"/>
              </a:rPr>
              <a:t>Reklam</a:t>
            </a:r>
            <a:r>
              <a:rPr lang="tr-TR" sz="3200" b="1" i="0" u="none" strike="noStrike" cap="none" baseline="0" dirty="0" smtClean="0">
                <a:solidFill>
                  <a:srgbClr val="FF6400"/>
                </a:solidFill>
                <a:latin typeface="Arial"/>
                <a:ea typeface="Arial"/>
                <a:cs typeface="Arial"/>
                <a:sym typeface="Arial"/>
              </a:rPr>
              <a:t> V</a:t>
            </a:r>
            <a:r>
              <a:rPr lang="en-US" sz="3200" b="1" i="0" u="none" strike="noStrike" cap="none" baseline="0" dirty="0" err="1" smtClean="0">
                <a:solidFill>
                  <a:srgbClr val="FF6400"/>
                </a:solidFill>
                <a:latin typeface="Arial"/>
                <a:ea typeface="Arial"/>
                <a:cs typeface="Arial"/>
                <a:sym typeface="Arial"/>
              </a:rPr>
              <a:t>erenlere</a:t>
            </a:r>
            <a:r>
              <a:rPr lang="en-US" sz="3200" b="1" i="0" u="none" strike="noStrike" cap="none" baseline="0" dirty="0" smtClean="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H</a:t>
            </a:r>
            <a:r>
              <a:rPr lang="en-US" sz="3200" b="1" i="0" u="none" strike="noStrike" cap="none" baseline="0" dirty="0" err="1" smtClean="0">
                <a:solidFill>
                  <a:srgbClr val="FF6400"/>
                </a:solidFill>
                <a:latin typeface="Arial"/>
                <a:ea typeface="Arial"/>
                <a:cs typeface="Arial"/>
                <a:sym typeface="Arial"/>
              </a:rPr>
              <a:t>angi</a:t>
            </a:r>
            <a:r>
              <a:rPr lang="en-US" sz="3200" b="1" i="0" u="none" strike="noStrike" cap="none" baseline="0" dirty="0" smtClean="0">
                <a:solidFill>
                  <a:srgbClr val="FF6400"/>
                </a:solidFill>
                <a:latin typeface="Arial"/>
                <a:ea typeface="Arial"/>
                <a:cs typeface="Arial"/>
                <a:sym typeface="Arial"/>
              </a:rPr>
              <a:t> </a:t>
            </a:r>
            <a:endParaRPr lang="tr-TR" sz="3200" b="1" i="0" u="none" strike="noStrike" cap="none" baseline="0" dirty="0" smtClean="0">
              <a:solidFill>
                <a:srgbClr val="FF6400"/>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tr-TR" sz="3200" b="1" i="0" u="none" strike="noStrike" cap="none" baseline="0" dirty="0" smtClean="0">
                <a:solidFill>
                  <a:srgbClr val="FF6400"/>
                </a:solidFill>
                <a:latin typeface="Arial"/>
                <a:ea typeface="Arial"/>
                <a:cs typeface="Arial"/>
                <a:sym typeface="Arial"/>
              </a:rPr>
              <a:t>R</a:t>
            </a:r>
            <a:r>
              <a:rPr lang="en-US" sz="3200" b="1" i="0" u="none" strike="noStrike" cap="none" baseline="0" dirty="0" err="1" smtClean="0">
                <a:solidFill>
                  <a:srgbClr val="FF6400"/>
                </a:solidFill>
                <a:latin typeface="Arial"/>
                <a:ea typeface="Arial"/>
                <a:cs typeface="Arial"/>
                <a:sym typeface="Arial"/>
              </a:rPr>
              <a:t>eklam</a:t>
            </a:r>
            <a:r>
              <a:rPr lang="en-US" sz="3200" b="1" i="0" u="none" strike="noStrike" cap="none" baseline="0" dirty="0" smtClean="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B</a:t>
            </a:r>
            <a:r>
              <a:rPr lang="en-US" sz="3200" b="1" i="0" u="none" strike="noStrike" cap="none" baseline="0" dirty="0" err="1" smtClean="0">
                <a:solidFill>
                  <a:srgbClr val="FF6400"/>
                </a:solidFill>
                <a:latin typeface="Arial"/>
                <a:ea typeface="Arial"/>
                <a:cs typeface="Arial"/>
                <a:sym typeface="Arial"/>
              </a:rPr>
              <a:t>oyutları</a:t>
            </a:r>
            <a:r>
              <a:rPr lang="en-US" sz="3200" b="1" i="0" u="none" strike="noStrike" cap="none" baseline="0" dirty="0" smtClean="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S</a:t>
            </a:r>
            <a:r>
              <a:rPr lang="en-US" sz="3200" b="1" i="0" u="none" strike="noStrike" cap="none" baseline="0" dirty="0" err="1" smtClean="0">
                <a:solidFill>
                  <a:srgbClr val="FF6400"/>
                </a:solidFill>
                <a:latin typeface="Arial"/>
                <a:ea typeface="Arial"/>
                <a:cs typeface="Arial"/>
                <a:sym typeface="Arial"/>
              </a:rPr>
              <a:t>unulur</a:t>
            </a:r>
            <a:r>
              <a:rPr lang="en-US" sz="3200" b="1" i="0" u="none" strike="noStrike" cap="none" baseline="0" dirty="0">
                <a:solidFill>
                  <a:srgbClr val="FF6400"/>
                </a:solidFill>
                <a:latin typeface="Arial"/>
                <a:ea typeface="Arial"/>
                <a:cs typeface="Arial"/>
                <a:sym typeface="Arial"/>
              </a:rPr>
              <a:t>?</a:t>
            </a:r>
          </a:p>
        </p:txBody>
      </p:sp>
      <p:grpSp>
        <p:nvGrpSpPr>
          <p:cNvPr id="360" name="Shape 360"/>
          <p:cNvGrpSpPr/>
          <p:nvPr/>
        </p:nvGrpSpPr>
        <p:grpSpPr>
          <a:xfrm>
            <a:off x="676592" y="2267279"/>
            <a:ext cx="7579001" cy="3416763"/>
            <a:chOff x="666823" y="2208665"/>
            <a:chExt cx="7579001" cy="3416763"/>
          </a:xfrm>
        </p:grpSpPr>
        <p:grpSp>
          <p:nvGrpSpPr>
            <p:cNvPr id="361" name="Shape 361"/>
            <p:cNvGrpSpPr/>
            <p:nvPr/>
          </p:nvGrpSpPr>
          <p:grpSpPr>
            <a:xfrm>
              <a:off x="4525066" y="4054114"/>
              <a:ext cx="1922460" cy="1553988"/>
              <a:chOff x="6829928" y="3125406"/>
              <a:chExt cx="2115090" cy="1709697"/>
            </a:xfrm>
          </p:grpSpPr>
          <p:sp>
            <p:nvSpPr>
              <p:cNvPr id="362" name="Shape 362"/>
              <p:cNvSpPr/>
              <p:nvPr/>
            </p:nvSpPr>
            <p:spPr>
              <a:xfrm>
                <a:off x="6829928" y="3125406"/>
                <a:ext cx="2115090" cy="1709697"/>
              </a:xfrm>
              <a:prstGeom prst="rect">
                <a:avLst/>
              </a:prstGeom>
              <a:solidFill>
                <a:srgbClr val="FFB400"/>
              </a:solidFill>
              <a:ln>
                <a:noFill/>
              </a:ln>
            </p:spPr>
            <p:txBody>
              <a:bodyPr lIns="91425" tIns="45700" rIns="91425" bIns="45700" anchor="ctr" anchorCtr="0">
                <a:noAutofit/>
              </a:bodyPr>
              <a:lstStyle/>
              <a:p>
                <a:endParaRPr/>
              </a:p>
            </p:txBody>
          </p:sp>
          <p:sp>
            <p:nvSpPr>
              <p:cNvPr id="363" name="Shape 363"/>
              <p:cNvSpPr txBox="1"/>
              <p:nvPr/>
            </p:nvSpPr>
            <p:spPr>
              <a:xfrm>
                <a:off x="6953746" y="3651641"/>
                <a:ext cx="1847228" cy="58477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Calibri"/>
                  <a:buNone/>
                </a:pPr>
                <a:r>
                  <a:rPr lang="en-US" sz="1600" b="0" i="0" u="none" strike="noStrike" cap="none" baseline="0">
                    <a:solidFill>
                      <a:schemeClr val="lt1"/>
                    </a:solidFill>
                    <a:latin typeface="Calibri"/>
                    <a:ea typeface="Calibri"/>
                    <a:cs typeface="Calibri"/>
                    <a:sym typeface="Calibri"/>
                  </a:rPr>
                  <a:t>Büyük Dikdörtgen 336x280px</a:t>
                </a:r>
              </a:p>
            </p:txBody>
          </p:sp>
        </p:grpSp>
        <p:grpSp>
          <p:nvGrpSpPr>
            <p:cNvPr id="364" name="Shape 364"/>
            <p:cNvGrpSpPr/>
            <p:nvPr/>
          </p:nvGrpSpPr>
          <p:grpSpPr>
            <a:xfrm>
              <a:off x="6437678" y="2208665"/>
              <a:ext cx="904072" cy="3396343"/>
              <a:chOff x="6918225" y="1805483"/>
              <a:chExt cx="994660" cy="3736656"/>
            </a:xfrm>
          </p:grpSpPr>
          <p:sp>
            <p:nvSpPr>
              <p:cNvPr id="365" name="Shape 365"/>
              <p:cNvSpPr/>
              <p:nvPr/>
            </p:nvSpPr>
            <p:spPr>
              <a:xfrm>
                <a:off x="7059471" y="1805483"/>
                <a:ext cx="705029" cy="3736656"/>
              </a:xfrm>
              <a:prstGeom prst="rect">
                <a:avLst/>
              </a:prstGeom>
              <a:solidFill>
                <a:srgbClr val="FF6400"/>
              </a:solidFill>
              <a:ln>
                <a:noFill/>
              </a:ln>
            </p:spPr>
            <p:txBody>
              <a:bodyPr lIns="91425" tIns="45700" rIns="91425" bIns="45700" anchor="ctr" anchorCtr="0">
                <a:noAutofit/>
              </a:bodyPr>
              <a:lstStyle/>
              <a:p>
                <a:endParaRPr/>
              </a:p>
            </p:txBody>
          </p:sp>
          <p:sp>
            <p:nvSpPr>
              <p:cNvPr id="366" name="Shape 366"/>
              <p:cNvSpPr txBox="1"/>
              <p:nvPr/>
            </p:nvSpPr>
            <p:spPr>
              <a:xfrm>
                <a:off x="6918225" y="3038865"/>
                <a:ext cx="994660" cy="107721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Calibri"/>
                  <a:buNone/>
                </a:pPr>
                <a:r>
                  <a:rPr lang="en-US" sz="1400" b="0" i="0" u="none" strike="noStrike" cap="none" baseline="0">
                    <a:solidFill>
                      <a:srgbClr val="FFFFFF"/>
                    </a:solidFill>
                    <a:latin typeface="Calibri"/>
                    <a:ea typeface="Calibri"/>
                    <a:cs typeface="Calibri"/>
                    <a:sym typeface="Calibri"/>
                  </a:rPr>
                  <a:t>Gök</a:t>
                </a:r>
              </a:p>
              <a:p>
                <a:pPr marL="0" marR="0" lvl="0" indent="0" algn="ctr" rtl="1">
                  <a:lnSpc>
                    <a:spcPct val="100000"/>
                  </a:lnSpc>
                  <a:spcBef>
                    <a:spcPts val="0"/>
                  </a:spcBef>
                  <a:spcAft>
                    <a:spcPts val="0"/>
                  </a:spcAft>
                  <a:buClr>
                    <a:schemeClr val="dk1"/>
                  </a:buClr>
                  <a:buSzPct val="25000"/>
                  <a:buFont typeface="Calibri"/>
                  <a:buNone/>
                </a:pPr>
                <a:r>
                  <a:rPr lang="en-US" sz="1400" b="0" i="0" u="none" strike="noStrike" cap="none" baseline="0">
                    <a:solidFill>
                      <a:srgbClr val="FFFFFF"/>
                    </a:solidFill>
                    <a:latin typeface="Calibri"/>
                    <a:ea typeface="Calibri"/>
                    <a:cs typeface="Calibri"/>
                    <a:sym typeface="Calibri"/>
                  </a:rPr>
                  <a:t>delen</a:t>
                </a:r>
                <a:br>
                  <a:rPr lang="en-US" sz="1400" b="0" i="0" u="none" strike="noStrike" cap="none" baseline="0">
                    <a:solidFill>
                      <a:srgbClr val="FFFFFF"/>
                    </a:solidFill>
                    <a:latin typeface="Calibri"/>
                    <a:ea typeface="Calibri"/>
                    <a:cs typeface="Calibri"/>
                    <a:sym typeface="Calibri"/>
                  </a:rPr>
                </a:br>
                <a:r>
                  <a:rPr lang="en-US" sz="1400" b="0" i="0" u="none" strike="noStrike" cap="none" baseline="0">
                    <a:solidFill>
                      <a:srgbClr val="FFFFFF"/>
                    </a:solidFill>
                    <a:latin typeface="Calibri"/>
                    <a:ea typeface="Calibri"/>
                    <a:cs typeface="Calibri"/>
                    <a:sym typeface="Calibri"/>
                  </a:rPr>
                  <a:t>120x</a:t>
                </a:r>
              </a:p>
              <a:p>
                <a:pPr marL="0" marR="0" lvl="0" indent="0" algn="ctr" rtl="1">
                  <a:lnSpc>
                    <a:spcPct val="100000"/>
                  </a:lnSpc>
                  <a:spcBef>
                    <a:spcPts val="0"/>
                  </a:spcBef>
                  <a:spcAft>
                    <a:spcPts val="0"/>
                  </a:spcAft>
                  <a:buClr>
                    <a:schemeClr val="dk1"/>
                  </a:buClr>
                  <a:buSzPct val="25000"/>
                  <a:buFont typeface="Calibri"/>
                  <a:buNone/>
                </a:pPr>
                <a:r>
                  <a:rPr lang="en-US" sz="1400" b="0" i="0" u="none" strike="noStrike" cap="none" baseline="0">
                    <a:solidFill>
                      <a:srgbClr val="FFFFFF"/>
                    </a:solidFill>
                    <a:latin typeface="Calibri"/>
                    <a:ea typeface="Calibri"/>
                    <a:cs typeface="Calibri"/>
                    <a:sym typeface="Calibri"/>
                  </a:rPr>
                  <a:t>600px</a:t>
                </a:r>
              </a:p>
            </p:txBody>
          </p:sp>
        </p:grpSp>
        <p:sp>
          <p:nvSpPr>
            <p:cNvPr id="367" name="Shape 367"/>
            <p:cNvSpPr/>
            <p:nvPr/>
          </p:nvSpPr>
          <p:spPr>
            <a:xfrm>
              <a:off x="7334552" y="2208666"/>
              <a:ext cx="865106" cy="3396345"/>
            </a:xfrm>
            <a:prstGeom prst="rect">
              <a:avLst/>
            </a:prstGeom>
            <a:solidFill>
              <a:srgbClr val="558ED4"/>
            </a:solidFill>
            <a:ln>
              <a:noFill/>
            </a:ln>
          </p:spPr>
          <p:txBody>
            <a:bodyPr lIns="91425" tIns="45700" rIns="91425" bIns="45700" anchor="ctr" anchorCtr="0">
              <a:noAutofit/>
            </a:bodyPr>
            <a:lstStyle/>
            <a:p>
              <a:endParaRPr/>
            </a:p>
          </p:txBody>
        </p:sp>
        <p:cxnSp>
          <p:nvCxnSpPr>
            <p:cNvPr id="368" name="Shape 368"/>
            <p:cNvCxnSpPr/>
            <p:nvPr/>
          </p:nvCxnSpPr>
          <p:spPr>
            <a:xfrm rot="10800000">
              <a:off x="4525347" y="5607096"/>
              <a:ext cx="1930185" cy="0"/>
            </a:xfrm>
            <a:prstGeom prst="straightConnector1">
              <a:avLst/>
            </a:prstGeom>
            <a:noFill/>
            <a:ln w="38100" cap="flat">
              <a:solidFill>
                <a:srgbClr val="7F7F7F"/>
              </a:solidFill>
              <a:prstDash val="solid"/>
              <a:round/>
              <a:headEnd type="none" w="med" len="med"/>
              <a:tailEnd type="none" w="med" len="med"/>
            </a:ln>
          </p:spPr>
        </p:cxnSp>
        <p:cxnSp>
          <p:nvCxnSpPr>
            <p:cNvPr id="369" name="Shape 369"/>
            <p:cNvCxnSpPr/>
            <p:nvPr/>
          </p:nvCxnSpPr>
          <p:spPr>
            <a:xfrm>
              <a:off x="6446146" y="4055051"/>
              <a:ext cx="0" cy="1570377"/>
            </a:xfrm>
            <a:prstGeom prst="straightConnector1">
              <a:avLst/>
            </a:prstGeom>
            <a:noFill/>
            <a:ln w="38100" cap="flat">
              <a:solidFill>
                <a:srgbClr val="7F7F7F"/>
              </a:solidFill>
              <a:prstDash val="solid"/>
              <a:round/>
              <a:headEnd type="none" w="med" len="med"/>
              <a:tailEnd type="none" w="med" len="med"/>
            </a:ln>
          </p:spPr>
        </p:cxnSp>
        <p:grpSp>
          <p:nvGrpSpPr>
            <p:cNvPr id="370" name="Shape 370"/>
            <p:cNvGrpSpPr/>
            <p:nvPr/>
          </p:nvGrpSpPr>
          <p:grpSpPr>
            <a:xfrm>
              <a:off x="1198898" y="3639178"/>
              <a:ext cx="1412611" cy="1377762"/>
              <a:chOff x="3747741" y="3228371"/>
              <a:chExt cx="1554157" cy="1515813"/>
            </a:xfrm>
          </p:grpSpPr>
          <p:sp>
            <p:nvSpPr>
              <p:cNvPr id="371" name="Shape 371"/>
              <p:cNvSpPr/>
              <p:nvPr/>
            </p:nvSpPr>
            <p:spPr>
              <a:xfrm>
                <a:off x="3749719" y="3228371"/>
                <a:ext cx="1551066" cy="1515813"/>
              </a:xfrm>
              <a:prstGeom prst="rect">
                <a:avLst/>
              </a:prstGeom>
              <a:solidFill>
                <a:srgbClr val="538CD5"/>
              </a:solidFill>
              <a:ln>
                <a:noFill/>
              </a:ln>
            </p:spPr>
            <p:txBody>
              <a:bodyPr lIns="91425" tIns="45700" rIns="91425" bIns="45700" anchor="ctr" anchorCtr="0">
                <a:noAutofit/>
              </a:bodyPr>
              <a:lstStyle/>
              <a:p>
                <a:endParaRPr/>
              </a:p>
            </p:txBody>
          </p:sp>
          <p:sp>
            <p:nvSpPr>
              <p:cNvPr id="372" name="Shape 372"/>
              <p:cNvSpPr txBox="1"/>
              <p:nvPr/>
            </p:nvSpPr>
            <p:spPr>
              <a:xfrm>
                <a:off x="3747741" y="3627539"/>
                <a:ext cx="1554157" cy="58477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Calibri"/>
                  <a:buNone/>
                </a:pPr>
                <a:r>
                  <a:rPr lang="en-US" sz="1600" b="0" i="0" u="none" strike="noStrike" cap="none" baseline="0">
                    <a:solidFill>
                      <a:schemeClr val="lt1"/>
                    </a:solidFill>
                    <a:latin typeface="Calibri"/>
                    <a:ea typeface="Calibri"/>
                    <a:cs typeface="Calibri"/>
                    <a:sym typeface="Calibri"/>
                  </a:rPr>
                  <a:t>Kare</a:t>
                </a:r>
              </a:p>
              <a:p>
                <a:pPr marL="0" marR="0" lvl="0" indent="0" algn="ctr" rtl="1">
                  <a:lnSpc>
                    <a:spcPct val="100000"/>
                  </a:lnSpc>
                  <a:spcBef>
                    <a:spcPts val="0"/>
                  </a:spcBef>
                  <a:spcAft>
                    <a:spcPts val="0"/>
                  </a:spcAft>
                  <a:buClr>
                    <a:schemeClr val="dk1"/>
                  </a:buClr>
                  <a:buSzPct val="25000"/>
                  <a:buFont typeface="Calibri"/>
                  <a:buNone/>
                </a:pPr>
                <a:r>
                  <a:rPr lang="en-US" sz="1600" b="0" i="0" u="none" strike="noStrike" cap="none" baseline="0">
                    <a:solidFill>
                      <a:schemeClr val="lt1"/>
                    </a:solidFill>
                    <a:latin typeface="Calibri"/>
                    <a:ea typeface="Calibri"/>
                    <a:cs typeface="Calibri"/>
                    <a:sym typeface="Calibri"/>
                  </a:rPr>
                  <a:t>250x250px</a:t>
                </a:r>
              </a:p>
            </p:txBody>
          </p:sp>
        </p:grpSp>
        <p:grpSp>
          <p:nvGrpSpPr>
            <p:cNvPr id="373" name="Shape 373"/>
            <p:cNvGrpSpPr/>
            <p:nvPr/>
          </p:nvGrpSpPr>
          <p:grpSpPr>
            <a:xfrm>
              <a:off x="4879768" y="2811332"/>
              <a:ext cx="1093438" cy="1137454"/>
              <a:chOff x="3516837" y="5079426"/>
              <a:chExt cx="1203001" cy="1251426"/>
            </a:xfrm>
          </p:grpSpPr>
          <p:sp>
            <p:nvSpPr>
              <p:cNvPr id="374" name="Shape 374"/>
              <p:cNvSpPr/>
              <p:nvPr/>
            </p:nvSpPr>
            <p:spPr>
              <a:xfrm>
                <a:off x="3521289" y="5079426"/>
                <a:ext cx="1198550" cy="1251426"/>
              </a:xfrm>
              <a:prstGeom prst="rect">
                <a:avLst/>
              </a:prstGeom>
              <a:solidFill>
                <a:srgbClr val="558ED4"/>
              </a:solidFill>
              <a:ln>
                <a:noFill/>
              </a:ln>
            </p:spPr>
            <p:txBody>
              <a:bodyPr lIns="91425" tIns="45700" rIns="91425" bIns="45700" anchor="ctr" anchorCtr="0">
                <a:noAutofit/>
              </a:bodyPr>
              <a:lstStyle/>
              <a:p>
                <a:endParaRPr/>
              </a:p>
            </p:txBody>
          </p:sp>
          <p:sp>
            <p:nvSpPr>
              <p:cNvPr id="375" name="Shape 375"/>
              <p:cNvSpPr txBox="1"/>
              <p:nvPr/>
            </p:nvSpPr>
            <p:spPr>
              <a:xfrm>
                <a:off x="3516837" y="5367407"/>
                <a:ext cx="1198922" cy="58477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Calibri"/>
                  <a:buNone/>
                </a:pPr>
                <a:r>
                  <a:rPr lang="en-US" sz="1600" b="0" i="0" u="none" strike="noStrike" cap="none" baseline="0">
                    <a:solidFill>
                      <a:schemeClr val="lt1"/>
                    </a:solidFill>
                    <a:latin typeface="Calibri"/>
                    <a:ea typeface="Calibri"/>
                    <a:cs typeface="Calibri"/>
                    <a:sym typeface="Calibri"/>
                  </a:rPr>
                  <a:t>Kare</a:t>
                </a:r>
              </a:p>
              <a:p>
                <a:pPr marL="0" marR="0" lvl="0" indent="0" algn="ctr" rtl="1">
                  <a:lnSpc>
                    <a:spcPct val="100000"/>
                  </a:lnSpc>
                  <a:spcBef>
                    <a:spcPts val="0"/>
                  </a:spcBef>
                  <a:spcAft>
                    <a:spcPts val="0"/>
                  </a:spcAft>
                  <a:buClr>
                    <a:schemeClr val="dk1"/>
                  </a:buClr>
                  <a:buSzPct val="25000"/>
                  <a:buFont typeface="Calibri"/>
                  <a:buNone/>
                </a:pPr>
                <a:r>
                  <a:rPr lang="en-US" sz="1600" b="0" i="0" u="none" strike="noStrike" cap="none" baseline="0">
                    <a:solidFill>
                      <a:schemeClr val="lt1"/>
                    </a:solidFill>
                    <a:latin typeface="Calibri"/>
                    <a:ea typeface="Calibri"/>
                    <a:cs typeface="Calibri"/>
                    <a:sym typeface="Calibri"/>
                  </a:rPr>
                  <a:t>200x200px</a:t>
                </a:r>
              </a:p>
            </p:txBody>
          </p:sp>
        </p:grpSp>
        <p:grpSp>
          <p:nvGrpSpPr>
            <p:cNvPr id="376" name="Shape 376"/>
            <p:cNvGrpSpPr/>
            <p:nvPr/>
          </p:nvGrpSpPr>
          <p:grpSpPr>
            <a:xfrm>
              <a:off x="666823" y="3021637"/>
              <a:ext cx="4108008" cy="512656"/>
              <a:chOff x="1581550" y="2042758"/>
              <a:chExt cx="4519631" cy="564023"/>
            </a:xfrm>
          </p:grpSpPr>
          <p:sp>
            <p:nvSpPr>
              <p:cNvPr id="377" name="Shape 377"/>
              <p:cNvSpPr/>
              <p:nvPr/>
            </p:nvSpPr>
            <p:spPr>
              <a:xfrm>
                <a:off x="1581550" y="2042758"/>
                <a:ext cx="4512191" cy="564023"/>
              </a:xfrm>
              <a:prstGeom prst="rect">
                <a:avLst/>
              </a:prstGeom>
              <a:solidFill>
                <a:srgbClr val="FF6400"/>
              </a:solidFill>
              <a:ln>
                <a:noFill/>
              </a:ln>
            </p:spPr>
            <p:txBody>
              <a:bodyPr lIns="91425" tIns="45700" rIns="91425" bIns="45700" anchor="ctr" anchorCtr="0">
                <a:noAutofit/>
              </a:bodyPr>
              <a:lstStyle/>
              <a:p>
                <a:endParaRPr/>
              </a:p>
            </p:txBody>
          </p:sp>
          <p:sp>
            <p:nvSpPr>
              <p:cNvPr id="378" name="Shape 378"/>
              <p:cNvSpPr txBox="1"/>
              <p:nvPr/>
            </p:nvSpPr>
            <p:spPr>
              <a:xfrm>
                <a:off x="1589683" y="2120466"/>
                <a:ext cx="4511498" cy="338553"/>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Calibri"/>
                  <a:buNone/>
                </a:pPr>
                <a:r>
                  <a:rPr lang="en-US" sz="1600" b="0" i="0" u="none" strike="noStrike" cap="none" baseline="0">
                    <a:solidFill>
                      <a:schemeClr val="lt1"/>
                    </a:solidFill>
                    <a:latin typeface="Calibri"/>
                    <a:ea typeface="Calibri"/>
                    <a:cs typeface="Calibri"/>
                    <a:sym typeface="Calibri"/>
                  </a:rPr>
                  <a:t>Büyük Şerit 728x90px</a:t>
                </a:r>
              </a:p>
            </p:txBody>
          </p:sp>
        </p:grpSp>
        <p:grpSp>
          <p:nvGrpSpPr>
            <p:cNvPr id="379" name="Shape 379"/>
            <p:cNvGrpSpPr/>
            <p:nvPr/>
          </p:nvGrpSpPr>
          <p:grpSpPr>
            <a:xfrm>
              <a:off x="2740269" y="3638241"/>
              <a:ext cx="1679388" cy="1377762"/>
              <a:chOff x="6953310" y="1415708"/>
              <a:chExt cx="1847663" cy="1515813"/>
            </a:xfrm>
          </p:grpSpPr>
          <p:sp>
            <p:nvSpPr>
              <p:cNvPr id="380" name="Shape 380"/>
              <p:cNvSpPr/>
              <p:nvPr/>
            </p:nvSpPr>
            <p:spPr>
              <a:xfrm>
                <a:off x="6953310" y="1415708"/>
                <a:ext cx="1833077" cy="1515813"/>
              </a:xfrm>
              <a:prstGeom prst="rect">
                <a:avLst/>
              </a:prstGeom>
              <a:solidFill>
                <a:srgbClr val="FF6400"/>
              </a:solidFill>
              <a:ln>
                <a:noFill/>
              </a:ln>
            </p:spPr>
            <p:txBody>
              <a:bodyPr lIns="91425" tIns="45700" rIns="91425" bIns="45700" anchor="ctr" anchorCtr="0">
                <a:noAutofit/>
              </a:bodyPr>
              <a:lstStyle/>
              <a:p>
                <a:endParaRPr/>
              </a:p>
            </p:txBody>
          </p:sp>
          <p:sp>
            <p:nvSpPr>
              <p:cNvPr id="381" name="Shape 381"/>
              <p:cNvSpPr txBox="1"/>
              <p:nvPr/>
            </p:nvSpPr>
            <p:spPr>
              <a:xfrm>
                <a:off x="6953746" y="1666183"/>
                <a:ext cx="1847228" cy="58477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Calibri"/>
                  <a:buNone/>
                </a:pPr>
                <a:r>
                  <a:rPr lang="en-US" sz="1600" b="0" i="0" u="none" strike="noStrike" cap="none" baseline="0">
                    <a:solidFill>
                      <a:schemeClr val="lt1"/>
                    </a:solidFill>
                    <a:latin typeface="Calibri"/>
                    <a:ea typeface="Calibri"/>
                    <a:cs typeface="Calibri"/>
                    <a:sym typeface="Calibri"/>
                  </a:rPr>
                  <a:t>Orta Boy Dikdörtgen 300x250px</a:t>
                </a:r>
              </a:p>
            </p:txBody>
          </p:sp>
        </p:grpSp>
        <p:sp>
          <p:nvSpPr>
            <p:cNvPr id="382" name="Shape 382"/>
            <p:cNvSpPr txBox="1"/>
            <p:nvPr/>
          </p:nvSpPr>
          <p:spPr>
            <a:xfrm>
              <a:off x="7282221" y="3281300"/>
              <a:ext cx="963603" cy="120290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Calibri"/>
                <a:buNone/>
              </a:pPr>
              <a:r>
                <a:rPr lang="en-US" sz="1400" b="0" i="0" u="none" strike="noStrike" cap="none" baseline="0">
                  <a:solidFill>
                    <a:schemeClr val="lt1"/>
                  </a:solidFill>
                  <a:latin typeface="Calibri"/>
                  <a:ea typeface="Calibri"/>
                  <a:cs typeface="Calibri"/>
                  <a:sym typeface="Calibri"/>
                </a:rPr>
                <a:t>Geniş </a:t>
              </a:r>
            </a:p>
            <a:p>
              <a:pPr marL="0" marR="0" lvl="0" indent="0" algn="ctr" rtl="1">
                <a:lnSpc>
                  <a:spcPct val="100000"/>
                </a:lnSpc>
                <a:spcBef>
                  <a:spcPts val="0"/>
                </a:spcBef>
                <a:spcAft>
                  <a:spcPts val="0"/>
                </a:spcAft>
                <a:buClr>
                  <a:schemeClr val="dk1"/>
                </a:buClr>
                <a:buSzPct val="25000"/>
                <a:buFont typeface="Calibri"/>
                <a:buNone/>
              </a:pPr>
              <a:r>
                <a:rPr lang="en-US" sz="1400" b="0" i="0" u="none" strike="noStrike" cap="none" baseline="0">
                  <a:solidFill>
                    <a:schemeClr val="lt1"/>
                  </a:solidFill>
                  <a:latin typeface="Calibri"/>
                  <a:ea typeface="Calibri"/>
                  <a:cs typeface="Calibri"/>
                  <a:sym typeface="Calibri"/>
                </a:rPr>
                <a:t>Gök</a:t>
              </a:r>
            </a:p>
            <a:p>
              <a:pPr marL="0" marR="0" lvl="0" indent="0" algn="ctr" rtl="1">
                <a:lnSpc>
                  <a:spcPct val="100000"/>
                </a:lnSpc>
                <a:spcBef>
                  <a:spcPts val="0"/>
                </a:spcBef>
                <a:spcAft>
                  <a:spcPts val="0"/>
                </a:spcAft>
                <a:buClr>
                  <a:schemeClr val="dk1"/>
                </a:buClr>
                <a:buSzPct val="25000"/>
                <a:buFont typeface="Calibri"/>
                <a:buNone/>
              </a:pPr>
              <a:r>
                <a:rPr lang="en-US" sz="1400" b="0" i="0" u="none" strike="noStrike" cap="none" baseline="0">
                  <a:solidFill>
                    <a:schemeClr val="lt1"/>
                  </a:solidFill>
                  <a:latin typeface="Calibri"/>
                  <a:ea typeface="Calibri"/>
                  <a:cs typeface="Calibri"/>
                  <a:sym typeface="Calibri"/>
                </a:rPr>
                <a:t>delen</a:t>
              </a:r>
              <a:br>
                <a:rPr lang="en-US" sz="1400" b="0" i="0" u="none" strike="noStrike" cap="none" baseline="0">
                  <a:solidFill>
                    <a:schemeClr val="lt1"/>
                  </a:solidFill>
                  <a:latin typeface="Calibri"/>
                  <a:ea typeface="Calibri"/>
                  <a:cs typeface="Calibri"/>
                  <a:sym typeface="Calibri"/>
                </a:rPr>
              </a:br>
              <a:r>
                <a:rPr lang="en-US" sz="1400" b="0" i="0" u="none" strike="noStrike" cap="none" baseline="0">
                  <a:solidFill>
                    <a:schemeClr val="lt1"/>
                  </a:solidFill>
                  <a:latin typeface="Calibri"/>
                  <a:ea typeface="Calibri"/>
                  <a:cs typeface="Calibri"/>
                  <a:sym typeface="Calibri"/>
                </a:rPr>
                <a:t>160x</a:t>
              </a:r>
            </a:p>
            <a:p>
              <a:pPr marL="0" marR="0" lvl="0" indent="0" algn="ctr" rtl="1">
                <a:lnSpc>
                  <a:spcPct val="100000"/>
                </a:lnSpc>
                <a:spcBef>
                  <a:spcPts val="0"/>
                </a:spcBef>
                <a:spcAft>
                  <a:spcPts val="0"/>
                </a:spcAft>
                <a:buClr>
                  <a:schemeClr val="dk1"/>
                </a:buClr>
                <a:buSzPct val="25000"/>
                <a:buFont typeface="Calibri"/>
                <a:buNone/>
              </a:pPr>
              <a:r>
                <a:rPr lang="en-US" sz="1400" b="0" i="0" u="none" strike="noStrike" cap="none" baseline="0">
                  <a:solidFill>
                    <a:schemeClr val="lt1"/>
                  </a:solidFill>
                  <a:latin typeface="Calibri"/>
                  <a:ea typeface="Calibri"/>
                  <a:cs typeface="Calibri"/>
                  <a:sym typeface="Calibri"/>
                </a:rPr>
                <a:t>600px</a:t>
              </a:r>
            </a:p>
          </p:txBody>
        </p:sp>
        <p:cxnSp>
          <p:nvCxnSpPr>
            <p:cNvPr id="383" name="Shape 383"/>
            <p:cNvCxnSpPr/>
            <p:nvPr/>
          </p:nvCxnSpPr>
          <p:spPr>
            <a:xfrm>
              <a:off x="4763100" y="3019602"/>
              <a:ext cx="3129" cy="528673"/>
            </a:xfrm>
            <a:prstGeom prst="straightConnector1">
              <a:avLst/>
            </a:prstGeom>
            <a:noFill/>
            <a:ln w="38100" cap="flat">
              <a:solidFill>
                <a:srgbClr val="7F7F7F"/>
              </a:solidFill>
              <a:prstDash val="solid"/>
              <a:round/>
              <a:headEnd type="none" w="med" len="med"/>
              <a:tailEnd type="none" w="med" len="med"/>
            </a:ln>
          </p:spPr>
        </p:cxnSp>
        <p:cxnSp>
          <p:nvCxnSpPr>
            <p:cNvPr id="384" name="Shape 384"/>
            <p:cNvCxnSpPr/>
            <p:nvPr/>
          </p:nvCxnSpPr>
          <p:spPr>
            <a:xfrm rot="10800000">
              <a:off x="673414" y="3529942"/>
              <a:ext cx="4085271" cy="0"/>
            </a:xfrm>
            <a:prstGeom prst="straightConnector1">
              <a:avLst/>
            </a:prstGeom>
            <a:noFill/>
            <a:ln w="38100" cap="flat">
              <a:solidFill>
                <a:srgbClr val="7F7F7F"/>
              </a:solidFill>
              <a:prstDash val="solid"/>
              <a:round/>
              <a:headEnd type="none" w="med" len="med"/>
              <a:tailEnd type="none" w="med" len="med"/>
            </a:ln>
          </p:spPr>
        </p:cxnSp>
        <p:grpSp>
          <p:nvGrpSpPr>
            <p:cNvPr id="385" name="Shape 385"/>
            <p:cNvGrpSpPr/>
            <p:nvPr/>
          </p:nvGrpSpPr>
          <p:grpSpPr>
            <a:xfrm>
              <a:off x="2344612" y="2541738"/>
              <a:ext cx="2497303" cy="387067"/>
              <a:chOff x="2846413" y="2634663"/>
              <a:chExt cx="1985731" cy="307777"/>
            </a:xfrm>
          </p:grpSpPr>
          <p:sp>
            <p:nvSpPr>
              <p:cNvPr id="386" name="Shape 386"/>
              <p:cNvSpPr/>
              <p:nvPr/>
            </p:nvSpPr>
            <p:spPr>
              <a:xfrm>
                <a:off x="2904231" y="2655250"/>
                <a:ext cx="1858200" cy="236497"/>
              </a:xfrm>
              <a:prstGeom prst="rect">
                <a:avLst/>
              </a:prstGeom>
              <a:solidFill>
                <a:srgbClr val="FFB400"/>
              </a:solidFill>
              <a:ln>
                <a:noFill/>
              </a:ln>
            </p:spPr>
            <p:txBody>
              <a:bodyPr lIns="91425" tIns="45700" rIns="91425" bIns="45700" anchor="ctr" anchorCtr="0">
                <a:noAutofit/>
              </a:bodyPr>
              <a:lstStyle/>
              <a:p>
                <a:endParaRPr/>
              </a:p>
            </p:txBody>
          </p:sp>
          <p:sp>
            <p:nvSpPr>
              <p:cNvPr id="387" name="Shape 387"/>
              <p:cNvSpPr txBox="1"/>
              <p:nvPr/>
            </p:nvSpPr>
            <p:spPr>
              <a:xfrm>
                <a:off x="2846413" y="2634663"/>
                <a:ext cx="1985731" cy="307777"/>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Calibri"/>
                  <a:buNone/>
                </a:pPr>
                <a:r>
                  <a:rPr lang="en-US" sz="1400" b="0" i="0" u="none" strike="noStrike" cap="none" baseline="0">
                    <a:solidFill>
                      <a:schemeClr val="lt1"/>
                    </a:solidFill>
                    <a:latin typeface="Calibri"/>
                    <a:ea typeface="Calibri"/>
                    <a:cs typeface="Calibri"/>
                    <a:sym typeface="Calibri"/>
                  </a:rPr>
                  <a:t>Şerit 468x60px</a:t>
                </a:r>
              </a:p>
            </p:txBody>
          </p:sp>
          <p:cxnSp>
            <p:nvCxnSpPr>
              <p:cNvPr id="388" name="Shape 388"/>
              <p:cNvCxnSpPr/>
              <p:nvPr/>
            </p:nvCxnSpPr>
            <p:spPr>
              <a:xfrm>
                <a:off x="4763100" y="2656726"/>
                <a:ext cx="0" cy="262771"/>
              </a:xfrm>
              <a:prstGeom prst="straightConnector1">
                <a:avLst/>
              </a:prstGeom>
              <a:noFill/>
              <a:ln w="38100" cap="flat">
                <a:solidFill>
                  <a:srgbClr val="7F7F7F"/>
                </a:solidFill>
                <a:prstDash val="solid"/>
                <a:round/>
                <a:headEnd type="none" w="med" len="med"/>
                <a:tailEnd type="none" w="med" len="med"/>
              </a:ln>
            </p:spPr>
          </p:cxnSp>
          <p:cxnSp>
            <p:nvCxnSpPr>
              <p:cNvPr id="389" name="Shape 389"/>
              <p:cNvCxnSpPr/>
              <p:nvPr/>
            </p:nvCxnSpPr>
            <p:spPr>
              <a:xfrm rot="10800000">
                <a:off x="2907993" y="2904293"/>
                <a:ext cx="1869463" cy="0"/>
              </a:xfrm>
              <a:prstGeom prst="straightConnector1">
                <a:avLst/>
              </a:prstGeom>
              <a:noFill/>
              <a:ln w="38100" cap="flat">
                <a:solidFill>
                  <a:srgbClr val="7F7F7F"/>
                </a:solidFill>
                <a:prstDash val="solid"/>
                <a:round/>
                <a:headEnd type="none" w="med" len="med"/>
                <a:tailEnd type="none" w="med" len="med"/>
              </a:ln>
            </p:spPr>
          </p:cxnSp>
        </p:grpSp>
        <p:cxnSp>
          <p:nvCxnSpPr>
            <p:cNvPr id="390" name="Shape 390"/>
            <p:cNvCxnSpPr/>
            <p:nvPr/>
          </p:nvCxnSpPr>
          <p:spPr>
            <a:xfrm rot="10800000">
              <a:off x="4881976" y="3946000"/>
              <a:ext cx="1087378" cy="0"/>
            </a:xfrm>
            <a:prstGeom prst="straightConnector1">
              <a:avLst/>
            </a:prstGeom>
            <a:noFill/>
            <a:ln w="38100" cap="flat">
              <a:solidFill>
                <a:srgbClr val="7F7F7F"/>
              </a:solidFill>
              <a:prstDash val="solid"/>
              <a:round/>
              <a:headEnd type="none" w="med" len="med"/>
              <a:tailEnd type="none" w="med" len="med"/>
            </a:ln>
          </p:spPr>
        </p:cxnSp>
        <p:cxnSp>
          <p:nvCxnSpPr>
            <p:cNvPr id="391" name="Shape 391"/>
            <p:cNvCxnSpPr/>
            <p:nvPr/>
          </p:nvCxnSpPr>
          <p:spPr>
            <a:xfrm>
              <a:off x="5970639" y="2810010"/>
              <a:ext cx="0" cy="1154320"/>
            </a:xfrm>
            <a:prstGeom prst="straightConnector1">
              <a:avLst/>
            </a:prstGeom>
            <a:noFill/>
            <a:ln w="38100" cap="flat">
              <a:solidFill>
                <a:srgbClr val="7F7F7F"/>
              </a:solidFill>
              <a:prstDash val="solid"/>
              <a:round/>
              <a:headEnd type="none" w="med" len="med"/>
              <a:tailEnd type="none" w="med" len="med"/>
            </a:ln>
          </p:spPr>
        </p:cxnSp>
        <p:cxnSp>
          <p:nvCxnSpPr>
            <p:cNvPr id="392" name="Shape 392"/>
            <p:cNvCxnSpPr/>
            <p:nvPr/>
          </p:nvCxnSpPr>
          <p:spPr>
            <a:xfrm>
              <a:off x="2610800" y="3638994"/>
              <a:ext cx="0" cy="1392067"/>
            </a:xfrm>
            <a:prstGeom prst="straightConnector1">
              <a:avLst/>
            </a:prstGeom>
            <a:noFill/>
            <a:ln w="38100" cap="flat">
              <a:solidFill>
                <a:srgbClr val="7F7F7F"/>
              </a:solidFill>
              <a:prstDash val="solid"/>
              <a:round/>
              <a:headEnd type="none" w="med" len="med"/>
              <a:tailEnd type="none" w="med" len="med"/>
            </a:ln>
          </p:spPr>
        </p:cxnSp>
        <p:cxnSp>
          <p:nvCxnSpPr>
            <p:cNvPr id="393" name="Shape 393"/>
            <p:cNvCxnSpPr/>
            <p:nvPr/>
          </p:nvCxnSpPr>
          <p:spPr>
            <a:xfrm rot="10800000">
              <a:off x="2739062" y="5012730"/>
              <a:ext cx="1683048" cy="0"/>
            </a:xfrm>
            <a:prstGeom prst="straightConnector1">
              <a:avLst/>
            </a:prstGeom>
            <a:noFill/>
            <a:ln w="38100" cap="flat">
              <a:solidFill>
                <a:srgbClr val="7F7F7F"/>
              </a:solidFill>
              <a:prstDash val="solid"/>
              <a:round/>
              <a:headEnd type="none" w="med" len="med"/>
              <a:tailEnd type="none" w="med" len="med"/>
            </a:ln>
          </p:spPr>
        </p:cxnSp>
        <p:cxnSp>
          <p:nvCxnSpPr>
            <p:cNvPr id="394" name="Shape 394"/>
            <p:cNvCxnSpPr/>
            <p:nvPr/>
          </p:nvCxnSpPr>
          <p:spPr>
            <a:xfrm rot="10800000">
              <a:off x="1196790" y="5012730"/>
              <a:ext cx="1414009" cy="0"/>
            </a:xfrm>
            <a:prstGeom prst="straightConnector1">
              <a:avLst/>
            </a:prstGeom>
            <a:noFill/>
            <a:ln w="38100" cap="flat">
              <a:solidFill>
                <a:srgbClr val="7F7F7F"/>
              </a:solidFill>
              <a:prstDash val="solid"/>
              <a:round/>
              <a:headEnd type="none" w="med" len="med"/>
              <a:tailEnd type="none" w="med" len="med"/>
            </a:ln>
          </p:spPr>
        </p:cxnSp>
        <p:cxnSp>
          <p:nvCxnSpPr>
            <p:cNvPr id="395" name="Shape 395"/>
            <p:cNvCxnSpPr/>
            <p:nvPr/>
          </p:nvCxnSpPr>
          <p:spPr>
            <a:xfrm>
              <a:off x="4406469" y="3638994"/>
              <a:ext cx="0" cy="1392067"/>
            </a:xfrm>
            <a:prstGeom prst="straightConnector1">
              <a:avLst/>
            </a:prstGeom>
            <a:noFill/>
            <a:ln w="38100" cap="flat">
              <a:solidFill>
                <a:srgbClr val="7F7F7F"/>
              </a:solidFill>
              <a:prstDash val="solid"/>
              <a:round/>
              <a:headEnd type="none" w="med" len="med"/>
              <a:tailEnd type="none" w="med" len="med"/>
            </a:ln>
          </p:spPr>
        </p:cxnSp>
        <p:cxnSp>
          <p:nvCxnSpPr>
            <p:cNvPr id="396" name="Shape 396"/>
            <p:cNvCxnSpPr/>
            <p:nvPr/>
          </p:nvCxnSpPr>
          <p:spPr>
            <a:xfrm>
              <a:off x="7205875" y="2209406"/>
              <a:ext cx="0" cy="3395037"/>
            </a:xfrm>
            <a:prstGeom prst="straightConnector1">
              <a:avLst/>
            </a:prstGeom>
            <a:noFill/>
            <a:ln w="38100" cap="flat">
              <a:solidFill>
                <a:srgbClr val="7F7F7F"/>
              </a:solidFill>
              <a:prstDash val="solid"/>
              <a:round/>
              <a:headEnd type="none" w="med" len="med"/>
              <a:tailEnd type="none" w="med" len="med"/>
            </a:ln>
          </p:spPr>
        </p:cxnSp>
        <p:cxnSp>
          <p:nvCxnSpPr>
            <p:cNvPr id="397" name="Shape 397"/>
            <p:cNvCxnSpPr/>
            <p:nvPr/>
          </p:nvCxnSpPr>
          <p:spPr>
            <a:xfrm rot="10800000">
              <a:off x="6562923" y="5607248"/>
              <a:ext cx="658708" cy="0"/>
            </a:xfrm>
            <a:prstGeom prst="straightConnector1">
              <a:avLst/>
            </a:prstGeom>
            <a:noFill/>
            <a:ln w="38100" cap="flat">
              <a:solidFill>
                <a:srgbClr val="7F7F7F"/>
              </a:solidFill>
              <a:prstDash val="solid"/>
              <a:round/>
              <a:headEnd type="none" w="med" len="med"/>
              <a:tailEnd type="none" w="med" len="med"/>
            </a:ln>
          </p:spPr>
        </p:cxnSp>
        <p:cxnSp>
          <p:nvCxnSpPr>
            <p:cNvPr id="398" name="Shape 398"/>
            <p:cNvCxnSpPr/>
            <p:nvPr/>
          </p:nvCxnSpPr>
          <p:spPr>
            <a:xfrm rot="10800000">
              <a:off x="7333880" y="5607248"/>
              <a:ext cx="867418" cy="0"/>
            </a:xfrm>
            <a:prstGeom prst="straightConnector1">
              <a:avLst/>
            </a:prstGeom>
            <a:noFill/>
            <a:ln w="38100" cap="flat">
              <a:solidFill>
                <a:srgbClr val="7F7F7F"/>
              </a:solidFill>
              <a:prstDash val="solid"/>
              <a:round/>
              <a:headEnd type="none" w="med" len="med"/>
              <a:tailEnd type="none" w="med" len="med"/>
            </a:ln>
          </p:spPr>
        </p:cxnSp>
        <p:cxnSp>
          <p:nvCxnSpPr>
            <p:cNvPr id="399" name="Shape 399"/>
            <p:cNvCxnSpPr/>
            <p:nvPr/>
          </p:nvCxnSpPr>
          <p:spPr>
            <a:xfrm>
              <a:off x="8185542" y="2209406"/>
              <a:ext cx="0" cy="3395037"/>
            </a:xfrm>
            <a:prstGeom prst="straightConnector1">
              <a:avLst/>
            </a:prstGeom>
            <a:noFill/>
            <a:ln w="38100" cap="flat">
              <a:solidFill>
                <a:srgbClr val="7F7F7F"/>
              </a:solidFill>
              <a:prstDash val="solid"/>
              <a:round/>
              <a:headEnd type="none" w="med" len="med"/>
              <a:tailEnd type="none" w="med" len="med"/>
            </a:ln>
          </p:spPr>
        </p:cxnSp>
      </p:grpSp>
      <p:pic>
        <p:nvPicPr>
          <p:cNvPr id="46" name="Picture 3" descr="E:\Kullanıcılar\Serdar\Desktop\google-partner-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6110585"/>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Shape 326"/>
          <p:cNvSpPr txBox="1">
            <a:spLocks noGrp="1"/>
          </p:cNvSpPr>
          <p:nvPr>
            <p:ph type="title"/>
          </p:nvPr>
        </p:nvSpPr>
        <p:spPr>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a:solidFill>
                  <a:srgbClr val="FF6400"/>
                </a:solidFill>
                <a:latin typeface="Arial"/>
                <a:ea typeface="Arial"/>
                <a:cs typeface="Arial"/>
                <a:sym typeface="Arial"/>
              </a:rPr>
              <a:t>Satın Alma </a:t>
            </a:r>
            <a:r>
              <a:rPr lang="tr-TR" sz="3200" b="1" i="0" u="none" strike="noStrike" cap="none" baseline="0" dirty="0" smtClean="0">
                <a:solidFill>
                  <a:srgbClr val="FF6400"/>
                </a:solidFill>
                <a:latin typeface="Arial"/>
                <a:ea typeface="Arial"/>
                <a:cs typeface="Arial"/>
                <a:sym typeface="Arial"/>
              </a:rPr>
              <a:t>A</a:t>
            </a:r>
            <a:r>
              <a:rPr lang="en-IE" sz="3200" b="1" i="0" u="none" strike="noStrike" cap="none" baseline="0" dirty="0" err="1" smtClean="0">
                <a:solidFill>
                  <a:srgbClr val="FF6400"/>
                </a:solidFill>
                <a:latin typeface="Arial"/>
                <a:ea typeface="Arial"/>
                <a:cs typeface="Arial"/>
                <a:sym typeface="Arial"/>
              </a:rPr>
              <a:t>şamasında</a:t>
            </a:r>
            <a:r>
              <a:rPr lang="en-IE" sz="3200" b="1" i="0" u="none" strike="noStrike" cap="none" baseline="0" dirty="0" smtClean="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
            </a:r>
            <a:br>
              <a:rPr lang="tr-TR" sz="3200" b="1" i="0" u="none" strike="noStrike" cap="none" baseline="0" dirty="0" smtClean="0">
                <a:solidFill>
                  <a:srgbClr val="FF6400"/>
                </a:solidFill>
                <a:latin typeface="Arial"/>
                <a:ea typeface="Arial"/>
                <a:cs typeface="Arial"/>
                <a:sym typeface="Arial"/>
              </a:rPr>
            </a:br>
            <a:r>
              <a:rPr lang="tr-TR" sz="3200" b="1" i="0" u="none" strike="noStrike" cap="none" baseline="0" dirty="0" smtClean="0">
                <a:solidFill>
                  <a:srgbClr val="FF6400"/>
                </a:solidFill>
                <a:latin typeface="Arial"/>
                <a:ea typeface="Arial"/>
                <a:cs typeface="Arial"/>
                <a:sym typeface="Arial"/>
              </a:rPr>
              <a:t>G</a:t>
            </a:r>
            <a:r>
              <a:rPr lang="en-IE" sz="3200" b="1" i="0" u="none" strike="noStrike" cap="none" baseline="0" dirty="0" err="1" smtClean="0">
                <a:solidFill>
                  <a:srgbClr val="FF6400"/>
                </a:solidFill>
                <a:latin typeface="Arial"/>
                <a:ea typeface="Arial"/>
                <a:cs typeface="Arial"/>
                <a:sym typeface="Arial"/>
              </a:rPr>
              <a:t>örüntülü</a:t>
            </a:r>
            <a:r>
              <a:rPr lang="en-IE" sz="3200" b="1" i="0" u="none" strike="noStrike" cap="none" baseline="0" dirty="0" smtClean="0">
                <a:solidFill>
                  <a:srgbClr val="FF6400"/>
                </a:solidFill>
                <a:latin typeface="Arial"/>
                <a:ea typeface="Arial"/>
                <a:cs typeface="Arial"/>
                <a:sym typeface="Arial"/>
              </a:rPr>
              <a:t> </a:t>
            </a:r>
            <a:r>
              <a:rPr lang="tr-TR" sz="3200" b="1" i="0" u="none" strike="noStrike" cap="none" baseline="0" dirty="0" smtClean="0">
                <a:solidFill>
                  <a:srgbClr val="FF6400"/>
                </a:solidFill>
                <a:latin typeface="Arial"/>
                <a:ea typeface="Arial"/>
                <a:cs typeface="Arial"/>
                <a:sym typeface="Arial"/>
              </a:rPr>
              <a:t>R</a:t>
            </a:r>
            <a:r>
              <a:rPr lang="en-IE" sz="3200" b="1" i="0" u="none" strike="noStrike" cap="none" baseline="0" dirty="0" err="1" smtClean="0">
                <a:solidFill>
                  <a:srgbClr val="FF6400"/>
                </a:solidFill>
                <a:latin typeface="Arial"/>
                <a:ea typeface="Arial"/>
                <a:cs typeface="Arial"/>
                <a:sym typeface="Arial"/>
              </a:rPr>
              <a:t>eklamcılık</a:t>
            </a:r>
            <a:r>
              <a:rPr lang="en-IE" sz="3200" b="1" i="0" u="none" strike="noStrike" cap="none" baseline="0" dirty="0">
                <a:solidFill>
                  <a:srgbClr val="FF6400"/>
                </a:solidFill>
                <a:latin typeface="Arial"/>
                <a:ea typeface="Arial"/>
                <a:cs typeface="Arial"/>
                <a:sym typeface="Arial"/>
              </a:rPr>
              <a:t>.</a:t>
            </a:r>
          </a:p>
        </p:txBody>
      </p:sp>
      <p:sp>
        <p:nvSpPr>
          <p:cNvPr id="327" name="Shape 327"/>
          <p:cNvSpPr txBox="1"/>
          <p:nvPr/>
        </p:nvSpPr>
        <p:spPr>
          <a:xfrm>
            <a:off x="472441" y="2764125"/>
            <a:ext cx="6182358" cy="1790699"/>
          </a:xfrm>
          <a:prstGeom prst="rect">
            <a:avLst/>
          </a:prstGeom>
          <a:noFill/>
          <a:ln>
            <a:noFill/>
          </a:ln>
        </p:spPr>
        <p:txBody>
          <a:bodyPr lIns="91425" tIns="45700" rIns="91425" bIns="45700" anchor="t" anchorCtr="0">
            <a:noAutofit/>
          </a:bodyPr>
          <a:lstStyle/>
          <a:p>
            <a:pPr marL="446399" marR="0" lvl="0" indent="-446399" algn="l" rtl="0">
              <a:lnSpc>
                <a:spcPct val="100000"/>
              </a:lnSpc>
              <a:spcBef>
                <a:spcPts val="0"/>
              </a:spcBef>
              <a:spcAft>
                <a:spcPts val="0"/>
              </a:spcAft>
              <a:buClr>
                <a:srgbClr val="7F7F7F"/>
              </a:buClr>
              <a:buSzPct val="101190"/>
              <a:buFont typeface="Arial"/>
              <a:buChar char="•"/>
            </a:pPr>
            <a:r>
              <a:rPr lang="en-IE" sz="1400" b="0" i="0" u="none" strike="noStrike" cap="none" baseline="0">
                <a:solidFill>
                  <a:srgbClr val="7F7F7F"/>
                </a:solidFill>
                <a:latin typeface="Arial"/>
                <a:ea typeface="Arial"/>
                <a:cs typeface="Arial"/>
                <a:sym typeface="Arial"/>
              </a:rPr>
              <a:t>Yeniden Pazarlama, alışveriş sepetini terk edenlerin ilgisini çekebilir </a:t>
            </a:r>
          </a:p>
          <a:p>
            <a:endParaRPr lang="en-IE" sz="1400" b="0" i="0" u="none" strike="noStrike" cap="none" baseline="0">
              <a:solidFill>
                <a:srgbClr val="7F7F7F"/>
              </a:solidFill>
              <a:latin typeface="Arial"/>
              <a:ea typeface="Arial"/>
              <a:cs typeface="Arial"/>
              <a:sym typeface="Arial"/>
            </a:endParaRPr>
          </a:p>
          <a:p>
            <a:pPr marL="446399" marR="0" lvl="0" indent="-446399" algn="l" rtl="0">
              <a:lnSpc>
                <a:spcPct val="100000"/>
              </a:lnSpc>
              <a:spcBef>
                <a:spcPts val="0"/>
              </a:spcBef>
              <a:spcAft>
                <a:spcPts val="0"/>
              </a:spcAft>
              <a:buClr>
                <a:srgbClr val="7F7F7F"/>
              </a:buClr>
              <a:buSzPct val="101190"/>
              <a:buFont typeface="Arial"/>
              <a:buChar char="•"/>
            </a:pPr>
            <a:r>
              <a:rPr lang="en-IE" sz="1400" b="0" i="0" u="none" strike="noStrike" cap="none" baseline="0">
                <a:solidFill>
                  <a:srgbClr val="7F7F7F"/>
                </a:solidFill>
                <a:latin typeface="Arial"/>
                <a:ea typeface="Arial"/>
                <a:cs typeface="Arial"/>
                <a:sym typeface="Arial"/>
              </a:rPr>
              <a:t>Bu konudaki çalışmalar yeniden pazarlamanın daha yüksek dönüşüm oranları kaydettiğini göstermektedir</a:t>
            </a:r>
          </a:p>
          <a:p>
            <a:endParaRPr lang="en-IE" sz="1400" b="0" i="0" u="none" strike="noStrike" cap="none" baseline="0">
              <a:solidFill>
                <a:srgbClr val="7F7F7F"/>
              </a:solidFill>
              <a:latin typeface="Arial"/>
              <a:ea typeface="Arial"/>
              <a:cs typeface="Arial"/>
              <a:sym typeface="Arial"/>
            </a:endParaRPr>
          </a:p>
          <a:p>
            <a:pPr marL="446399" marR="0" lvl="0" indent="-446399" algn="l" rtl="0">
              <a:lnSpc>
                <a:spcPct val="100000"/>
              </a:lnSpc>
              <a:spcBef>
                <a:spcPts val="0"/>
              </a:spcBef>
              <a:spcAft>
                <a:spcPts val="0"/>
              </a:spcAft>
              <a:buClr>
                <a:srgbClr val="7F7F7F"/>
              </a:buClr>
              <a:buSzPct val="101190"/>
              <a:buFont typeface="Arial"/>
              <a:buChar char="•"/>
            </a:pPr>
            <a:r>
              <a:rPr lang="en-IE" sz="1400" b="0" i="0" u="none" strike="noStrike" cap="none" baseline="0">
                <a:solidFill>
                  <a:srgbClr val="7F7F7F"/>
                </a:solidFill>
                <a:latin typeface="Arial"/>
                <a:ea typeface="Arial"/>
                <a:cs typeface="Arial"/>
                <a:sym typeface="Arial"/>
              </a:rPr>
              <a:t>Görüntülü reklamı arama ile birleştirmek satın alma eğilimini yönlendirmektedir</a:t>
            </a:r>
          </a:p>
        </p:txBody>
      </p:sp>
      <p:cxnSp>
        <p:nvCxnSpPr>
          <p:cNvPr id="328" name="Shape 328"/>
          <p:cNvCxnSpPr>
            <a:endCxn id="329"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330" name="Shape 330"/>
          <p:cNvCxnSpPr/>
          <p:nvPr/>
        </p:nvCxnSpPr>
        <p:spPr>
          <a:xfrm>
            <a:off x="5486430" y="6076725"/>
            <a:ext cx="2339999" cy="0"/>
          </a:xfrm>
          <a:prstGeom prst="straightConnector1">
            <a:avLst/>
          </a:prstGeom>
          <a:noFill/>
          <a:ln w="34925" cap="flat">
            <a:solidFill>
              <a:srgbClr val="FF6400"/>
            </a:solidFill>
            <a:prstDash val="solid"/>
            <a:round/>
            <a:headEnd type="none" w="med" len="med"/>
            <a:tailEnd type="triangle" w="med" len="med"/>
          </a:ln>
        </p:spPr>
      </p:cxnSp>
      <p:sp>
        <p:nvSpPr>
          <p:cNvPr id="331" name="Shape 331"/>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32" name="Shape 332"/>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33" name="Shape 333"/>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29" name="Shape 329"/>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34" name="Shape 334"/>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335" name="Shape 335"/>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336" name="Shape 336"/>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337" name="Shape 337"/>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38" name="Shape 338"/>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339" name="Shape 339"/>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40" name="Shape 340"/>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41" name="Shape 341"/>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42" name="Shape 342"/>
          <p:cNvSpPr/>
          <p:nvPr/>
        </p:nvSpPr>
        <p:spPr>
          <a:xfrm>
            <a:off x="7475417"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43" name="Shape 343"/>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sp>
        <p:nvSpPr>
          <p:cNvPr id="344" name="Shape 344"/>
          <p:cNvSpPr/>
          <p:nvPr/>
        </p:nvSpPr>
        <p:spPr>
          <a:xfrm>
            <a:off x="6255807" y="3992705"/>
            <a:ext cx="2038350" cy="1790700"/>
          </a:xfrm>
          <a:prstGeom prst="rect">
            <a:avLst/>
          </a:prstGeom>
          <a:blipFill>
            <a:blip r:embed="rId3"/>
            <a:stretch>
              <a:fillRect/>
            </a:stretch>
          </a:blipFill>
        </p:spPr>
      </p:sp>
      <p:pic>
        <p:nvPicPr>
          <p:cNvPr id="23"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cxnSp>
        <p:nvCxnSpPr>
          <p:cNvPr id="372" name="Shape 372"/>
          <p:cNvCxnSpPr/>
          <p:nvPr/>
        </p:nvCxnSpPr>
        <p:spPr>
          <a:xfrm>
            <a:off x="5479100"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373" name="Shape 373"/>
          <p:cNvCxnSpPr/>
          <p:nvPr/>
        </p:nvCxnSpPr>
        <p:spPr>
          <a:xfrm>
            <a:off x="5451928" y="6072198"/>
            <a:ext cx="2739570" cy="0"/>
          </a:xfrm>
          <a:prstGeom prst="straightConnector1">
            <a:avLst/>
          </a:prstGeom>
          <a:noFill/>
          <a:ln w="9525" cap="flat">
            <a:solidFill>
              <a:srgbClr val="FF6400"/>
            </a:solidFill>
            <a:prstDash val="solid"/>
            <a:round/>
            <a:headEnd type="none" w="med" len="med"/>
            <a:tailEnd type="none" w="med" len="med"/>
          </a:ln>
        </p:spPr>
      </p:cxnSp>
      <p:sp>
        <p:nvSpPr>
          <p:cNvPr id="374" name="Shape 374"/>
          <p:cNvSpPr txBox="1"/>
          <p:nvPr/>
        </p:nvSpPr>
        <p:spPr>
          <a:xfrm>
            <a:off x="465104" y="972053"/>
            <a:ext cx="8213725" cy="79057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600" b="1" i="0" u="none" strike="noStrike" cap="none" baseline="0" dirty="0" err="1">
                <a:solidFill>
                  <a:srgbClr val="FF6400"/>
                </a:solidFill>
                <a:latin typeface="Arial"/>
                <a:ea typeface="Arial"/>
                <a:cs typeface="Arial"/>
                <a:sym typeface="Arial"/>
              </a:rPr>
              <a:t>Sonuç</a:t>
            </a:r>
            <a:r>
              <a:rPr lang="en-IE" sz="3600" b="1" i="0" u="none" strike="noStrike" cap="none" baseline="0" dirty="0">
                <a:solidFill>
                  <a:srgbClr val="FF6400"/>
                </a:solidFill>
                <a:latin typeface="Arial"/>
                <a:ea typeface="Arial"/>
                <a:cs typeface="Arial"/>
                <a:sym typeface="Arial"/>
              </a:rPr>
              <a:t>.</a:t>
            </a:r>
          </a:p>
        </p:txBody>
      </p:sp>
      <p:sp>
        <p:nvSpPr>
          <p:cNvPr id="375" name="Shape 375"/>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76" name="Shape 376"/>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77" name="Shape 377"/>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78" name="Shape 378"/>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79" name="Shape 379"/>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380" name="Shape 380"/>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381" name="Shape 381"/>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382" name="Shape 382"/>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83" name="Shape 383"/>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384" name="Shape 384"/>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385" name="Shape 385"/>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86" name="Shape 386"/>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87" name="Shape 387"/>
          <p:cNvSpPr/>
          <p:nvPr/>
        </p:nvSpPr>
        <p:spPr>
          <a:xfrm>
            <a:off x="7475417"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88" name="Shape 388"/>
          <p:cNvSpPr/>
          <p:nvPr/>
        </p:nvSpPr>
        <p:spPr>
          <a:xfrm>
            <a:off x="8164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389" name="Shape 389"/>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sp>
        <p:nvSpPr>
          <p:cNvPr id="390" name="Shape 390"/>
          <p:cNvSpPr txBox="1"/>
          <p:nvPr/>
        </p:nvSpPr>
        <p:spPr>
          <a:xfrm>
            <a:off x="472439" y="2362199"/>
            <a:ext cx="6255789" cy="2400300"/>
          </a:xfrm>
          <a:prstGeom prst="rect">
            <a:avLst/>
          </a:prstGeom>
          <a:noFill/>
          <a:ln>
            <a:noFill/>
          </a:ln>
        </p:spPr>
        <p:txBody>
          <a:bodyPr lIns="91425" tIns="45700" rIns="91425" bIns="45700" anchor="t" anchorCtr="0">
            <a:noAutofit/>
          </a:bodyPr>
          <a:lstStyle/>
          <a:p>
            <a:pPr marL="0" marR="0" lvl="0" indent="0" algn="l" rtl="0">
              <a:lnSpc>
                <a:spcPct val="12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Google Görüntülü Reklam Ağı oldukça yüksek hedefli</a:t>
            </a:r>
          </a:p>
          <a:p>
            <a:pPr marL="0" marR="0" lvl="0" indent="0" algn="l" rtl="0">
              <a:lnSpc>
                <a:spcPct val="12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bir reklamcılık biçimidir ve</a:t>
            </a:r>
          </a:p>
          <a:p>
            <a:endParaRPr lang="en-IE" sz="1400" b="0" i="0" u="none" strike="noStrike" cap="none" baseline="0">
              <a:solidFill>
                <a:srgbClr val="7F7F7F"/>
              </a:solidFill>
              <a:latin typeface="Arial"/>
              <a:ea typeface="Arial"/>
              <a:cs typeface="Arial"/>
              <a:sym typeface="Arial"/>
            </a:endParaRPr>
          </a:p>
          <a:p>
            <a:pPr marL="0" marR="0" lvl="0" indent="0" algn="l" rtl="0">
              <a:lnSpc>
                <a:spcPct val="120000"/>
              </a:lnSpc>
              <a:spcBef>
                <a:spcPts val="0"/>
              </a:spcBef>
              <a:spcAft>
                <a:spcPts val="0"/>
              </a:spcAft>
              <a:buClr>
                <a:schemeClr val="dk1"/>
              </a:buClr>
              <a:buSzPct val="25000"/>
              <a:buFont typeface="Arial"/>
              <a:buNone/>
            </a:pPr>
            <a:r>
              <a:rPr lang="en-IE" sz="1400" b="1" i="0" u="none" strike="noStrike" cap="none" baseline="0">
                <a:solidFill>
                  <a:srgbClr val="7F7F7F"/>
                </a:solidFill>
                <a:latin typeface="Arial"/>
                <a:ea typeface="Arial"/>
                <a:cs typeface="Arial"/>
                <a:sym typeface="Arial"/>
              </a:rPr>
              <a:t>Doğru müşterilere Doğru zamanda  Doğru mesajla</a:t>
            </a:r>
            <a:r>
              <a:rPr lang="en-IE" sz="1400" b="0" i="0" u="none" strike="noStrike" cap="none" baseline="0">
                <a:solidFill>
                  <a:srgbClr val="7F7F7F"/>
                </a:solidFill>
                <a:latin typeface="Arial"/>
                <a:ea typeface="Arial"/>
                <a:cs typeface="Arial"/>
                <a:sym typeface="Arial"/>
              </a:rPr>
              <a:t> ulaşılmasını sağlar</a:t>
            </a:r>
          </a:p>
        </p:txBody>
      </p:sp>
      <p:sp>
        <p:nvSpPr>
          <p:cNvPr id="391" name="Shape 391"/>
          <p:cNvSpPr/>
          <p:nvPr/>
        </p:nvSpPr>
        <p:spPr>
          <a:xfrm>
            <a:off x="6728228" y="4171460"/>
            <a:ext cx="1611759" cy="1487777"/>
          </a:xfrm>
          <a:prstGeom prst="rect">
            <a:avLst/>
          </a:prstGeom>
          <a:blipFill>
            <a:blip r:embed="rId3"/>
            <a:stretch>
              <a:fillRect/>
            </a:stretch>
          </a:blipFill>
        </p:spPr>
      </p:sp>
      <p:pic>
        <p:nvPicPr>
          <p:cNvPr id="26"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10" name="object 5"/>
          <p:cNvSpPr txBox="1"/>
          <p:nvPr/>
        </p:nvSpPr>
        <p:spPr>
          <a:xfrm>
            <a:off x="899592" y="1584662"/>
            <a:ext cx="7488832" cy="2708434"/>
          </a:xfrm>
          <a:prstGeom prst="rect">
            <a:avLst/>
          </a:prstGeom>
        </p:spPr>
        <p:txBody>
          <a:bodyPr vert="horz" wrap="square" lIns="0" tIns="0" rIns="0" bIns="0" rtlCol="0">
            <a:spAutoFit/>
          </a:bodyPr>
          <a:lstStyle/>
          <a:p>
            <a:pPr marL="12700" algn="ctr">
              <a:lnSpc>
                <a:spcPct val="100000"/>
              </a:lnSpc>
              <a:tabLst>
                <a:tab pos="584200" algn="l"/>
              </a:tabLst>
            </a:pPr>
            <a:r>
              <a:rPr lang="tr-TR" sz="4400" spc="-65" dirty="0" smtClean="0">
                <a:solidFill>
                  <a:schemeClr val="tx1"/>
                </a:solidFill>
                <a:latin typeface="Calibri" pitchFamily="34" charset="0"/>
                <a:cs typeface="Calibri"/>
              </a:rPr>
              <a:t> </a:t>
            </a:r>
          </a:p>
          <a:p>
            <a:pPr algn="ctr">
              <a:buClr>
                <a:schemeClr val="dk1"/>
              </a:buClr>
              <a:buSzPct val="25000"/>
              <a:tabLst>
                <a:tab pos="584200" algn="l"/>
              </a:tabLst>
            </a:pPr>
            <a:r>
              <a:rPr lang="en-IE" sz="4400" b="1" dirty="0" smtClean="0">
                <a:solidFill>
                  <a:srgbClr val="FF6400"/>
                </a:solidFill>
              </a:rPr>
              <a:t>Google </a:t>
            </a:r>
            <a:r>
              <a:rPr lang="tr-TR" sz="4400" b="1" dirty="0" smtClean="0">
                <a:solidFill>
                  <a:srgbClr val="FF6400"/>
                </a:solidFill>
              </a:rPr>
              <a:t>Mobil Hedefleme</a:t>
            </a:r>
            <a:r>
              <a:rPr lang="en-IE" sz="4400" b="1" dirty="0" smtClean="0">
                <a:solidFill>
                  <a:srgbClr val="FF6400"/>
                </a:solidFill>
              </a:rPr>
              <a:t>.</a:t>
            </a:r>
            <a:endParaRPr lang="tr-TR" sz="4400" b="1" dirty="0" smtClean="0">
              <a:solidFill>
                <a:srgbClr val="FF6400"/>
              </a:solidFill>
            </a:endParaRPr>
          </a:p>
          <a:p>
            <a:pPr algn="ctr">
              <a:buClr>
                <a:schemeClr val="dk1"/>
              </a:buClr>
              <a:buSzPct val="25000"/>
              <a:tabLst>
                <a:tab pos="584200" algn="l"/>
              </a:tabLst>
            </a:pPr>
            <a:endParaRPr lang="tr-TR" sz="4400" b="1" dirty="0" smtClean="0">
              <a:solidFill>
                <a:srgbClr val="FF6400"/>
              </a:solidFill>
            </a:endParaRPr>
          </a:p>
          <a:p>
            <a:pPr algn="ctr">
              <a:buClr>
                <a:schemeClr val="dk1"/>
              </a:buClr>
              <a:buSzPct val="25000"/>
              <a:tabLst>
                <a:tab pos="584200" algn="l"/>
              </a:tabLst>
            </a:pPr>
            <a:r>
              <a:rPr lang="en-IE" sz="4400" b="1" dirty="0" err="1" smtClean="0">
                <a:solidFill>
                  <a:srgbClr val="FF6400"/>
                </a:solidFill>
              </a:rPr>
              <a:t>Hedefleme</a:t>
            </a:r>
            <a:r>
              <a:rPr lang="en-IE" sz="4400" b="1" dirty="0" smtClean="0">
                <a:solidFill>
                  <a:srgbClr val="FF6400"/>
                </a:solidFill>
              </a:rPr>
              <a:t> </a:t>
            </a:r>
            <a:r>
              <a:rPr lang="tr-TR" sz="4400" b="1" dirty="0" err="1" smtClean="0">
                <a:solidFill>
                  <a:srgbClr val="FF6400"/>
                </a:solidFill>
              </a:rPr>
              <a:t>S</a:t>
            </a:r>
            <a:r>
              <a:rPr lang="en-IE" sz="4400" b="1" dirty="0" err="1" smtClean="0">
                <a:solidFill>
                  <a:srgbClr val="FF6400"/>
                </a:solidFill>
              </a:rPr>
              <a:t>eçenekleri</a:t>
            </a:r>
            <a:r>
              <a:rPr lang="en-IE" sz="4400" b="1" dirty="0" smtClean="0">
                <a:solidFill>
                  <a:srgbClr val="FF6400"/>
                </a:solidFill>
              </a:rPr>
              <a:t>.</a:t>
            </a:r>
            <a:endParaRPr lang="tr-TR" sz="4400" b="1" dirty="0" err="1">
              <a:solidFill>
                <a:srgbClr val="FF6400"/>
              </a:solidFill>
            </a:endParaRPr>
          </a:p>
        </p:txBody>
      </p:sp>
      <p:pic>
        <p:nvPicPr>
          <p:cNvPr id="6" name="Picture 3" descr="E:\Kullanıcılar\Serdar\Desktop\google-partner-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p:nvPr/>
        </p:nvSpPr>
        <p:spPr>
          <a:xfrm>
            <a:off x="4979051" y="2161467"/>
            <a:ext cx="1619099" cy="2283600"/>
          </a:xfrm>
          <a:prstGeom prst="rect">
            <a:avLst/>
          </a:prstGeom>
          <a:solidFill>
            <a:srgbClr val="F3F3F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69" name="Shape 269"/>
          <p:cNvSpPr/>
          <p:nvPr/>
        </p:nvSpPr>
        <p:spPr>
          <a:xfrm>
            <a:off x="3281901" y="2161467"/>
            <a:ext cx="1619099" cy="2283600"/>
          </a:xfrm>
          <a:prstGeom prst="rect">
            <a:avLst/>
          </a:prstGeom>
          <a:solidFill>
            <a:srgbClr val="F3F3F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70" name="Shape 270"/>
          <p:cNvSpPr/>
          <p:nvPr/>
        </p:nvSpPr>
        <p:spPr>
          <a:xfrm>
            <a:off x="825450" y="2161467"/>
            <a:ext cx="2378400" cy="2283600"/>
          </a:xfrm>
          <a:prstGeom prst="rect">
            <a:avLst/>
          </a:prstGeom>
          <a:solidFill>
            <a:srgbClr val="F3F3F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71" name="Shape 271"/>
          <p:cNvSpPr txBox="1"/>
          <p:nvPr/>
        </p:nvSpPr>
        <p:spPr>
          <a:xfrm>
            <a:off x="734624" y="4726866"/>
            <a:ext cx="5863525" cy="1078397"/>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666666"/>
              </a:buClr>
              <a:buSzPct val="25000"/>
              <a:buFont typeface="Roboto"/>
              <a:buNone/>
            </a:pPr>
            <a:r>
              <a:rPr lang="en" dirty="0">
                <a:solidFill>
                  <a:srgbClr val="999999"/>
                </a:solidFill>
                <a:latin typeface="+mj-lt"/>
                <a:ea typeface="Roboto"/>
                <a:cs typeface="Roboto"/>
                <a:sym typeface="Roboto"/>
              </a:rPr>
              <a:t>Mobil cihaz kullanıcıları, ihtiyaç duydukları bilgileri kolayca bulabilmek ister. Bu kolaylık bir mağaza bulma aracı, telefon numarası veya satın alma yöntemi olabilir. Müşterilerin deneyimini geliştirmek, </a:t>
            </a:r>
            <a:r>
              <a:rPr lang="en" dirty="0" smtClean="0">
                <a:solidFill>
                  <a:srgbClr val="999999"/>
                </a:solidFill>
                <a:latin typeface="+mj-lt"/>
                <a:ea typeface="Roboto"/>
                <a:cs typeface="Roboto"/>
                <a:sym typeface="Roboto"/>
              </a:rPr>
              <a:t>gerçekleştirdikleri </a:t>
            </a:r>
            <a:r>
              <a:rPr lang="en" dirty="0">
                <a:solidFill>
                  <a:srgbClr val="999999"/>
                </a:solidFill>
                <a:latin typeface="+mj-lt"/>
                <a:ea typeface="Roboto"/>
                <a:cs typeface="Roboto"/>
                <a:sym typeface="Roboto"/>
              </a:rPr>
              <a:t>değerli işlemleri artırabilir.</a:t>
            </a:r>
            <a:r>
              <a:rPr lang="en" dirty="0">
                <a:solidFill>
                  <a:srgbClr val="999999"/>
                </a:solidFill>
                <a:latin typeface="+mj-lt"/>
                <a:ea typeface="Roboto"/>
                <a:cs typeface="Roboto"/>
              </a:rPr>
              <a:t> </a:t>
            </a:r>
          </a:p>
        </p:txBody>
      </p:sp>
      <p:pic>
        <p:nvPicPr>
          <p:cNvPr id="272" name="Shape 272"/>
          <p:cNvPicPr preferRelativeResize="0"/>
          <p:nvPr/>
        </p:nvPicPr>
        <p:blipFill rotWithShape="1">
          <a:blip r:embed="rId3">
            <a:alphaModFix/>
          </a:blip>
          <a:srcRect l="36229" r="35297"/>
          <a:stretch/>
        </p:blipFill>
        <p:spPr>
          <a:xfrm>
            <a:off x="5407825" y="2211667"/>
            <a:ext cx="716100" cy="1637199"/>
          </a:xfrm>
          <a:prstGeom prst="rect">
            <a:avLst/>
          </a:prstGeom>
          <a:noFill/>
          <a:ln>
            <a:noFill/>
          </a:ln>
        </p:spPr>
      </p:pic>
      <p:pic>
        <p:nvPicPr>
          <p:cNvPr id="273" name="Shape 273"/>
          <p:cNvPicPr preferRelativeResize="0"/>
          <p:nvPr/>
        </p:nvPicPr>
        <p:blipFill rotWithShape="1">
          <a:blip r:embed="rId4">
            <a:alphaModFix/>
          </a:blip>
          <a:srcRect b="48466"/>
          <a:stretch/>
        </p:blipFill>
        <p:spPr>
          <a:xfrm>
            <a:off x="3550259" y="2508415"/>
            <a:ext cx="1082399" cy="1156800"/>
          </a:xfrm>
          <a:prstGeom prst="rect">
            <a:avLst/>
          </a:prstGeom>
          <a:noFill/>
          <a:ln>
            <a:noFill/>
          </a:ln>
        </p:spPr>
      </p:pic>
      <p:cxnSp>
        <p:nvCxnSpPr>
          <p:cNvPr id="274" name="Shape 274"/>
          <p:cNvCxnSpPr/>
          <p:nvPr/>
        </p:nvCxnSpPr>
        <p:spPr>
          <a:xfrm>
            <a:off x="3487300" y="3665400"/>
            <a:ext cx="1208700" cy="0"/>
          </a:xfrm>
          <a:prstGeom prst="straightConnector1">
            <a:avLst/>
          </a:prstGeom>
          <a:noFill/>
          <a:ln w="9525" cap="flat" cmpd="sng">
            <a:solidFill>
              <a:srgbClr val="434343"/>
            </a:solidFill>
            <a:prstDash val="solid"/>
            <a:round/>
            <a:headEnd type="none" w="med" len="med"/>
            <a:tailEnd type="none" w="med" len="med"/>
          </a:ln>
        </p:spPr>
      </p:cxnSp>
      <p:sp>
        <p:nvSpPr>
          <p:cNvPr id="275" name="Shape 275"/>
          <p:cNvSpPr txBox="1"/>
          <p:nvPr/>
        </p:nvSpPr>
        <p:spPr>
          <a:xfrm>
            <a:off x="4979051" y="3882000"/>
            <a:ext cx="1619099" cy="584800"/>
          </a:xfrm>
          <a:prstGeom prst="rect">
            <a:avLst/>
          </a:prstGeom>
          <a:solidFill>
            <a:srgbClr val="D9D9D9"/>
          </a:solidFill>
          <a:ln>
            <a:noFill/>
          </a:ln>
        </p:spPr>
        <p:txBody>
          <a:bodyPr lIns="91425" tIns="91425" rIns="91425" bIns="91425" anchor="ctr" anchorCtr="0">
            <a:noAutofit/>
          </a:bodyPr>
          <a:lstStyle/>
          <a:p>
            <a:pPr marL="0" marR="0" lvl="0" indent="0" algn="ctr" rtl="0">
              <a:lnSpc>
                <a:spcPct val="100000"/>
              </a:lnSpc>
              <a:spcBef>
                <a:spcPts val="0"/>
              </a:spcBef>
              <a:spcAft>
                <a:spcPts val="0"/>
              </a:spcAft>
              <a:buClr>
                <a:srgbClr val="434343"/>
              </a:buClr>
              <a:buSzPct val="25000"/>
              <a:buFont typeface="Roboto"/>
              <a:buNone/>
            </a:pPr>
            <a:r>
              <a:rPr lang="en" sz="900" b="1" i="0" u="none" strike="noStrike" cap="none">
                <a:solidFill>
                  <a:srgbClr val="434343"/>
                </a:solidFill>
                <a:latin typeface="Roboto"/>
                <a:ea typeface="Roboto"/>
                <a:cs typeface="Roboto"/>
                <a:sym typeface="Roboto"/>
              </a:rPr>
              <a:t>Mobil siteyi geliştirin</a:t>
            </a:r>
          </a:p>
        </p:txBody>
      </p:sp>
      <p:sp>
        <p:nvSpPr>
          <p:cNvPr id="276" name="Shape 276"/>
          <p:cNvSpPr txBox="1"/>
          <p:nvPr/>
        </p:nvSpPr>
        <p:spPr>
          <a:xfrm>
            <a:off x="825375" y="3882000"/>
            <a:ext cx="2378400" cy="584800"/>
          </a:xfrm>
          <a:prstGeom prst="rect">
            <a:avLst/>
          </a:prstGeom>
          <a:solidFill>
            <a:srgbClr val="D9D9D9"/>
          </a:solidFill>
          <a:ln>
            <a:noFill/>
          </a:ln>
        </p:spPr>
        <p:txBody>
          <a:bodyPr lIns="91425" tIns="91425" rIns="91425" bIns="91425" anchor="ctr" anchorCtr="0">
            <a:noAutofit/>
          </a:bodyPr>
          <a:lstStyle/>
          <a:p>
            <a:pPr marL="0" marR="0" lvl="0" indent="0" algn="ctr" rtl="0">
              <a:lnSpc>
                <a:spcPct val="100000"/>
              </a:lnSpc>
              <a:spcBef>
                <a:spcPts val="0"/>
              </a:spcBef>
              <a:spcAft>
                <a:spcPts val="0"/>
              </a:spcAft>
              <a:buClr>
                <a:srgbClr val="434343"/>
              </a:buClr>
              <a:buSzPct val="25000"/>
              <a:buFont typeface="Roboto"/>
              <a:buNone/>
            </a:pPr>
            <a:r>
              <a:rPr lang="en" sz="900" b="1" i="0" u="none" strike="noStrike" cap="none">
                <a:solidFill>
                  <a:srgbClr val="434343"/>
                </a:solidFill>
                <a:latin typeface="Roboto"/>
                <a:ea typeface="Roboto"/>
                <a:cs typeface="Roboto"/>
                <a:sym typeface="Roboto"/>
              </a:rPr>
              <a:t>Reklam Uzantılarını kullanın</a:t>
            </a:r>
          </a:p>
        </p:txBody>
      </p:sp>
      <p:sp>
        <p:nvSpPr>
          <p:cNvPr id="277" name="Shape 277"/>
          <p:cNvSpPr txBox="1"/>
          <p:nvPr/>
        </p:nvSpPr>
        <p:spPr>
          <a:xfrm>
            <a:off x="3281901" y="3882000"/>
            <a:ext cx="1619099" cy="584800"/>
          </a:xfrm>
          <a:prstGeom prst="rect">
            <a:avLst/>
          </a:prstGeom>
          <a:solidFill>
            <a:srgbClr val="D9D9D9"/>
          </a:solidFill>
          <a:ln>
            <a:noFill/>
          </a:ln>
        </p:spPr>
        <p:txBody>
          <a:bodyPr lIns="91425" tIns="91425" rIns="91425" bIns="91425" anchor="b" anchorCtr="0">
            <a:noAutofit/>
          </a:bodyPr>
          <a:lstStyle/>
          <a:p>
            <a:pPr marL="0" marR="0" lvl="0" indent="0" algn="ctr" rtl="0">
              <a:lnSpc>
                <a:spcPct val="100000"/>
              </a:lnSpc>
              <a:spcBef>
                <a:spcPts val="0"/>
              </a:spcBef>
              <a:spcAft>
                <a:spcPts val="0"/>
              </a:spcAft>
              <a:buClr>
                <a:srgbClr val="434343"/>
              </a:buClr>
              <a:buSzPct val="25000"/>
              <a:buFont typeface="Roboto"/>
              <a:buNone/>
            </a:pPr>
            <a:r>
              <a:rPr lang="en" sz="900" b="1" i="0" u="none" strike="noStrike" cap="none">
                <a:solidFill>
                  <a:srgbClr val="434343"/>
                </a:solidFill>
                <a:latin typeface="Roboto"/>
                <a:ea typeface="Roboto"/>
                <a:cs typeface="Roboto"/>
                <a:sym typeface="Roboto"/>
              </a:rPr>
              <a:t>Müşterilerin aramalarını </a:t>
            </a:r>
          </a:p>
          <a:p>
            <a:pPr marL="0" marR="0" lvl="0" indent="0" algn="ctr" rtl="0">
              <a:lnSpc>
                <a:spcPct val="100000"/>
              </a:lnSpc>
              <a:spcBef>
                <a:spcPts val="0"/>
              </a:spcBef>
              <a:spcAft>
                <a:spcPts val="0"/>
              </a:spcAft>
              <a:buClr>
                <a:srgbClr val="434343"/>
              </a:buClr>
              <a:buSzPct val="25000"/>
              <a:buFont typeface="Roboto"/>
              <a:buNone/>
            </a:pPr>
            <a:r>
              <a:rPr lang="en" sz="900" b="1" i="0" u="none" strike="noStrike" cap="none">
                <a:solidFill>
                  <a:srgbClr val="434343"/>
                </a:solidFill>
                <a:latin typeface="Roboto"/>
                <a:ea typeface="Roboto"/>
                <a:cs typeface="Roboto"/>
                <a:sym typeface="Roboto"/>
              </a:rPr>
              <a:t>kolaylaştırın</a:t>
            </a:r>
          </a:p>
        </p:txBody>
      </p:sp>
      <p:grpSp>
        <p:nvGrpSpPr>
          <p:cNvPr id="278" name="Shape 278"/>
          <p:cNvGrpSpPr/>
          <p:nvPr/>
        </p:nvGrpSpPr>
        <p:grpSpPr>
          <a:xfrm>
            <a:off x="995998" y="2499729"/>
            <a:ext cx="1979591" cy="1156827"/>
            <a:chOff x="827207" y="2113681"/>
            <a:chExt cx="1979591" cy="699525"/>
          </a:xfrm>
        </p:grpSpPr>
        <p:grpSp>
          <p:nvGrpSpPr>
            <p:cNvPr id="279" name="Shape 279"/>
            <p:cNvGrpSpPr/>
            <p:nvPr/>
          </p:nvGrpSpPr>
          <p:grpSpPr>
            <a:xfrm>
              <a:off x="827207" y="2113681"/>
              <a:ext cx="1979591" cy="699525"/>
              <a:chOff x="4938900" y="3317100"/>
              <a:chExt cx="2059500" cy="932700"/>
            </a:xfrm>
          </p:grpSpPr>
          <p:sp>
            <p:nvSpPr>
              <p:cNvPr id="280" name="Shape 280"/>
              <p:cNvSpPr/>
              <p:nvPr/>
            </p:nvSpPr>
            <p:spPr>
              <a:xfrm>
                <a:off x="4939707" y="3317100"/>
                <a:ext cx="2057699" cy="932700"/>
              </a:xfrm>
              <a:prstGeom prst="rect">
                <a:avLst/>
              </a:prstGeom>
              <a:solidFill>
                <a:srgbClr val="FFFFFF"/>
              </a:solidFill>
              <a:ln w="9525" cap="flat" cmpd="sng">
                <a:solidFill>
                  <a:srgbClr val="B7B7B7"/>
                </a:solidFill>
                <a:prstDash val="solid"/>
                <a:round/>
                <a:headEnd type="none" w="med" len="med"/>
                <a:tailEnd type="none" w="med" len="med"/>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81" name="Shape 281"/>
              <p:cNvSpPr/>
              <p:nvPr/>
            </p:nvSpPr>
            <p:spPr>
              <a:xfrm>
                <a:off x="6712442" y="3484714"/>
                <a:ext cx="187500" cy="129600"/>
              </a:xfrm>
              <a:prstGeom prst="rect">
                <a:avLst/>
              </a:prstGeom>
              <a:solidFill>
                <a:srgbClr val="3369E8"/>
              </a:solidFill>
              <a:ln w="19050" cap="flat" cmpd="sng">
                <a:solidFill>
                  <a:srgbClr val="3369E8"/>
                </a:solidFill>
                <a:prstDash val="solid"/>
                <a:round/>
                <a:headEnd type="none" w="med" len="med"/>
                <a:tailEnd type="none" w="med" len="med"/>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nvGrpSpPr>
              <p:cNvPr id="282" name="Shape 282"/>
              <p:cNvGrpSpPr/>
              <p:nvPr/>
            </p:nvGrpSpPr>
            <p:grpSpPr>
              <a:xfrm>
                <a:off x="6740992" y="3503834"/>
                <a:ext cx="130661" cy="91147"/>
                <a:chOff x="4846750" y="3255900"/>
                <a:chExt cx="327637" cy="228612"/>
              </a:xfrm>
            </p:grpSpPr>
            <p:sp>
              <p:nvSpPr>
                <p:cNvPr id="283" name="Shape 283"/>
                <p:cNvSpPr/>
                <p:nvPr/>
              </p:nvSpPr>
              <p:spPr>
                <a:xfrm>
                  <a:off x="4846750" y="3255900"/>
                  <a:ext cx="189599" cy="189599"/>
                </a:xfrm>
                <a:prstGeom prst="ellipse">
                  <a:avLst/>
                </a:prstGeom>
                <a:noFill/>
                <a:ln w="19050" cap="flat" cmpd="sng">
                  <a:solidFill>
                    <a:srgbClr val="FFFFFF"/>
                  </a:solidFill>
                  <a:prstDash val="solid"/>
                  <a:round/>
                  <a:headEnd type="none" w="med" len="med"/>
                  <a:tailEnd type="none" w="med" len="med"/>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84" name="Shape 284"/>
                <p:cNvSpPr/>
                <p:nvPr/>
              </p:nvSpPr>
              <p:spPr>
                <a:xfrm rot="1484714">
                  <a:off x="5012817" y="3412476"/>
                  <a:ext cx="160541" cy="40271"/>
                </a:xfrm>
                <a:prstGeom prst="rect">
                  <a:avLst/>
                </a:prstGeom>
                <a:solidFill>
                  <a:srgbClr val="FFFFFF"/>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sp>
            <p:nvSpPr>
              <p:cNvPr id="285" name="Shape 285"/>
              <p:cNvSpPr/>
              <p:nvPr/>
            </p:nvSpPr>
            <p:spPr>
              <a:xfrm>
                <a:off x="5468371" y="3484025"/>
                <a:ext cx="1244100" cy="129600"/>
              </a:xfrm>
              <a:prstGeom prst="rect">
                <a:avLst/>
              </a:prstGeom>
              <a:solidFill>
                <a:srgbClr val="FFFFFF"/>
              </a:solidFill>
              <a:ln w="19050" cap="flat" cmpd="sng">
                <a:solidFill>
                  <a:srgbClr val="B7B7B7"/>
                </a:solidFill>
                <a:prstDash val="solid"/>
                <a:round/>
                <a:headEnd type="none" w="med" len="med"/>
                <a:tailEnd type="none" w="med" len="med"/>
              </a:ln>
            </p:spPr>
            <p:txBody>
              <a:bodyPr lIns="91425" tIns="91425" rIns="91425" bIns="91425" anchor="ctr" anchorCtr="0">
                <a:noAutofit/>
              </a:bodyPr>
              <a:lstStyle/>
              <a:p>
                <a:pPr marL="0" marR="0" lvl="0" indent="0" algn="l" rtl="0">
                  <a:lnSpc>
                    <a:spcPct val="100000"/>
                  </a:lnSpc>
                  <a:spcBef>
                    <a:spcPts val="0"/>
                  </a:spcBef>
                  <a:spcAft>
                    <a:spcPts val="0"/>
                  </a:spcAft>
                  <a:buClr>
                    <a:srgbClr val="B7B7B7"/>
                  </a:buClr>
                  <a:buSzPct val="25000"/>
                  <a:buFont typeface="Arial"/>
                  <a:buNone/>
                </a:pPr>
                <a:r>
                  <a:rPr lang="en" sz="600" b="0" i="0" u="none" strike="noStrike" cap="none">
                    <a:solidFill>
                      <a:srgbClr val="B7B7B7"/>
                    </a:solidFill>
                    <a:latin typeface="Arial"/>
                    <a:ea typeface="Arial"/>
                    <a:cs typeface="Arial"/>
                    <a:sym typeface="Arial"/>
                  </a:rPr>
                  <a:t>Otomobil satış bayisi</a:t>
                </a:r>
              </a:p>
            </p:txBody>
          </p:sp>
          <p:sp>
            <p:nvSpPr>
              <p:cNvPr id="286" name="Shape 286"/>
              <p:cNvSpPr/>
              <p:nvPr/>
            </p:nvSpPr>
            <p:spPr>
              <a:xfrm>
                <a:off x="6795292" y="3759871"/>
                <a:ext cx="49200" cy="49200"/>
              </a:xfrm>
              <a:prstGeom prst="ellipse">
                <a:avLst/>
              </a:prstGeom>
              <a:solidFill>
                <a:srgbClr val="FFFFFF"/>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87" name="Shape 287"/>
              <p:cNvSpPr/>
              <p:nvPr/>
            </p:nvSpPr>
            <p:spPr>
              <a:xfrm>
                <a:off x="6870078" y="3759871"/>
                <a:ext cx="49200" cy="49200"/>
              </a:xfrm>
              <a:prstGeom prst="ellipse">
                <a:avLst/>
              </a:prstGeom>
              <a:solidFill>
                <a:srgbClr val="FFFFFF"/>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pic>
            <p:nvPicPr>
              <p:cNvPr id="288" name="Shape 288"/>
              <p:cNvPicPr preferRelativeResize="0"/>
              <p:nvPr/>
            </p:nvPicPr>
            <p:blipFill rotWithShape="1">
              <a:blip r:embed="rId5">
                <a:alphaModFix/>
              </a:blip>
              <a:srcRect/>
              <a:stretch/>
            </p:blipFill>
            <p:spPr>
              <a:xfrm>
                <a:off x="5001641" y="3472925"/>
                <a:ext cx="408899" cy="144900"/>
              </a:xfrm>
              <a:prstGeom prst="rect">
                <a:avLst/>
              </a:prstGeom>
              <a:noFill/>
              <a:ln>
                <a:noFill/>
              </a:ln>
            </p:spPr>
          </p:pic>
          <p:grpSp>
            <p:nvGrpSpPr>
              <p:cNvPr id="289" name="Shape 289"/>
              <p:cNvGrpSpPr/>
              <p:nvPr/>
            </p:nvGrpSpPr>
            <p:grpSpPr>
              <a:xfrm>
                <a:off x="6413137" y="3744338"/>
                <a:ext cx="453801" cy="190762"/>
                <a:chOff x="3890975" y="3686200"/>
                <a:chExt cx="838199" cy="352349"/>
              </a:xfrm>
            </p:grpSpPr>
            <p:sp>
              <p:nvSpPr>
                <p:cNvPr id="290" name="Shape 290"/>
                <p:cNvSpPr/>
                <p:nvPr/>
              </p:nvSpPr>
              <p:spPr>
                <a:xfrm>
                  <a:off x="3890975" y="3686200"/>
                  <a:ext cx="838199" cy="114300"/>
                </a:xfrm>
                <a:prstGeom prst="rect">
                  <a:avLst/>
                </a:prstGeom>
                <a:solidFill>
                  <a:srgbClr val="3369E8"/>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91" name="Shape 291"/>
                <p:cNvSpPr/>
                <p:nvPr/>
              </p:nvSpPr>
              <p:spPr>
                <a:xfrm>
                  <a:off x="3890975" y="3824325"/>
                  <a:ext cx="838199" cy="114300"/>
                </a:xfrm>
                <a:prstGeom prst="rect">
                  <a:avLst/>
                </a:prstGeom>
                <a:solidFill>
                  <a:srgbClr val="009925"/>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92" name="Shape 292"/>
                <p:cNvSpPr/>
                <p:nvPr/>
              </p:nvSpPr>
              <p:spPr>
                <a:xfrm>
                  <a:off x="3890975" y="3971950"/>
                  <a:ext cx="838199" cy="66599"/>
                </a:xfrm>
                <a:prstGeom prst="rect">
                  <a:avLst/>
                </a:prstGeom>
                <a:solidFill>
                  <a:srgbClr val="B7B7B7"/>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grpSp>
            <p:nvGrpSpPr>
              <p:cNvPr id="293" name="Shape 293"/>
              <p:cNvGrpSpPr/>
              <p:nvPr/>
            </p:nvGrpSpPr>
            <p:grpSpPr>
              <a:xfrm>
                <a:off x="5111529" y="3744288"/>
                <a:ext cx="1208606" cy="458958"/>
                <a:chOff x="1224653" y="5231600"/>
                <a:chExt cx="2232371" cy="847724"/>
              </a:xfrm>
            </p:grpSpPr>
            <p:sp>
              <p:nvSpPr>
                <p:cNvPr id="294" name="Shape 294"/>
                <p:cNvSpPr/>
                <p:nvPr/>
              </p:nvSpPr>
              <p:spPr>
                <a:xfrm>
                  <a:off x="1235912" y="5231600"/>
                  <a:ext cx="2195400" cy="114300"/>
                </a:xfrm>
                <a:prstGeom prst="rect">
                  <a:avLst/>
                </a:prstGeom>
                <a:solidFill>
                  <a:srgbClr val="3369E8"/>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95" name="Shape 295"/>
                <p:cNvSpPr/>
                <p:nvPr/>
              </p:nvSpPr>
              <p:spPr>
                <a:xfrm>
                  <a:off x="1235912" y="5369725"/>
                  <a:ext cx="2195400" cy="114300"/>
                </a:xfrm>
                <a:prstGeom prst="rect">
                  <a:avLst/>
                </a:prstGeom>
                <a:solidFill>
                  <a:srgbClr val="009925"/>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96" name="Shape 296"/>
                <p:cNvSpPr/>
                <p:nvPr/>
              </p:nvSpPr>
              <p:spPr>
                <a:xfrm>
                  <a:off x="1235913" y="5516550"/>
                  <a:ext cx="995700" cy="66599"/>
                </a:xfrm>
                <a:prstGeom prst="rect">
                  <a:avLst/>
                </a:prstGeom>
                <a:solidFill>
                  <a:srgbClr val="CFE2F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97" name="Shape 297"/>
                <p:cNvSpPr/>
                <p:nvPr/>
              </p:nvSpPr>
              <p:spPr>
                <a:xfrm>
                  <a:off x="2427189" y="5516537"/>
                  <a:ext cx="995700" cy="66599"/>
                </a:xfrm>
                <a:prstGeom prst="rect">
                  <a:avLst/>
                </a:prstGeom>
                <a:solidFill>
                  <a:srgbClr val="CFE2F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98" name="Shape 298"/>
                <p:cNvSpPr/>
                <p:nvPr/>
              </p:nvSpPr>
              <p:spPr>
                <a:xfrm>
                  <a:off x="1235913" y="5615662"/>
                  <a:ext cx="995700" cy="66599"/>
                </a:xfrm>
                <a:prstGeom prst="rect">
                  <a:avLst/>
                </a:prstGeom>
                <a:solidFill>
                  <a:srgbClr val="CFE2F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99" name="Shape 299"/>
                <p:cNvSpPr/>
                <p:nvPr/>
              </p:nvSpPr>
              <p:spPr>
                <a:xfrm>
                  <a:off x="2427189" y="5615650"/>
                  <a:ext cx="995700" cy="66599"/>
                </a:xfrm>
                <a:prstGeom prst="rect">
                  <a:avLst/>
                </a:prstGeom>
                <a:solidFill>
                  <a:srgbClr val="CFE2F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00" name="Shape 300"/>
                <p:cNvSpPr/>
                <p:nvPr/>
              </p:nvSpPr>
              <p:spPr>
                <a:xfrm>
                  <a:off x="1235924" y="5714800"/>
                  <a:ext cx="650999" cy="66599"/>
                </a:xfrm>
                <a:prstGeom prst="rect">
                  <a:avLst/>
                </a:prstGeom>
                <a:solidFill>
                  <a:srgbClr val="D0E0E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01" name="Shape 301"/>
                <p:cNvSpPr/>
                <p:nvPr/>
              </p:nvSpPr>
              <p:spPr>
                <a:xfrm>
                  <a:off x="2008169" y="5714800"/>
                  <a:ext cx="650999" cy="66599"/>
                </a:xfrm>
                <a:prstGeom prst="rect">
                  <a:avLst/>
                </a:prstGeom>
                <a:solidFill>
                  <a:srgbClr val="D0E0E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02" name="Shape 302"/>
                <p:cNvSpPr/>
                <p:nvPr/>
              </p:nvSpPr>
              <p:spPr>
                <a:xfrm>
                  <a:off x="2780416" y="5714800"/>
                  <a:ext cx="650999" cy="66599"/>
                </a:xfrm>
                <a:prstGeom prst="rect">
                  <a:avLst/>
                </a:prstGeom>
                <a:solidFill>
                  <a:srgbClr val="D0E0E3"/>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03" name="Shape 303"/>
                <p:cNvSpPr/>
                <p:nvPr/>
              </p:nvSpPr>
              <p:spPr>
                <a:xfrm>
                  <a:off x="1940950" y="5741500"/>
                  <a:ext cx="13199" cy="13199"/>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04" name="Shape 304"/>
                <p:cNvSpPr/>
                <p:nvPr/>
              </p:nvSpPr>
              <p:spPr>
                <a:xfrm>
                  <a:off x="2713200" y="5741500"/>
                  <a:ext cx="13199" cy="13199"/>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pic>
              <p:nvPicPr>
                <p:cNvPr id="305" name="Shape 305"/>
                <p:cNvPicPr preferRelativeResize="0"/>
                <p:nvPr/>
              </p:nvPicPr>
              <p:blipFill rotWithShape="1">
                <a:blip r:embed="rId6">
                  <a:alphaModFix/>
                </a:blip>
                <a:srcRect l="73647" t="46792" r="2553" b="37224"/>
                <a:stretch/>
              </p:blipFill>
              <p:spPr>
                <a:xfrm>
                  <a:off x="2995325" y="5830025"/>
                  <a:ext cx="461699" cy="249299"/>
                </a:xfrm>
                <a:prstGeom prst="rect">
                  <a:avLst/>
                </a:prstGeom>
                <a:noFill/>
                <a:ln>
                  <a:noFill/>
                </a:ln>
              </p:spPr>
            </p:pic>
            <p:pic>
              <p:nvPicPr>
                <p:cNvPr id="306" name="Shape 306"/>
                <p:cNvPicPr preferRelativeResize="0"/>
                <p:nvPr/>
              </p:nvPicPr>
              <p:blipFill rotWithShape="1">
                <a:blip r:embed="rId7">
                  <a:alphaModFix/>
                </a:blip>
                <a:srcRect l="15745" t="38507" r="81436" b="57281"/>
                <a:stretch/>
              </p:blipFill>
              <p:spPr>
                <a:xfrm>
                  <a:off x="1224653" y="5829175"/>
                  <a:ext cx="173399" cy="181200"/>
                </a:xfrm>
                <a:prstGeom prst="rect">
                  <a:avLst/>
                </a:prstGeom>
                <a:noFill/>
                <a:ln>
                  <a:noFill/>
                </a:ln>
              </p:spPr>
            </p:pic>
            <p:sp>
              <p:nvSpPr>
                <p:cNvPr id="307" name="Shape 307"/>
                <p:cNvSpPr/>
                <p:nvPr/>
              </p:nvSpPr>
              <p:spPr>
                <a:xfrm>
                  <a:off x="1408275" y="5864075"/>
                  <a:ext cx="1532099" cy="128699"/>
                </a:xfrm>
                <a:prstGeom prst="rect">
                  <a:avLst/>
                </a:prstGeom>
                <a:solidFill>
                  <a:srgbClr val="4285F4"/>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sp>
            <p:nvSpPr>
              <p:cNvPr id="308" name="Shape 308"/>
              <p:cNvSpPr/>
              <p:nvPr/>
            </p:nvSpPr>
            <p:spPr>
              <a:xfrm>
                <a:off x="4938900" y="3317100"/>
                <a:ext cx="2059500" cy="74700"/>
              </a:xfrm>
              <a:prstGeom prst="rect">
                <a:avLst/>
              </a:prstGeom>
              <a:solidFill>
                <a:srgbClr val="666666"/>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grpSp>
          <p:nvGrpSpPr>
            <p:cNvPr id="309" name="Shape 309"/>
            <p:cNvGrpSpPr/>
            <p:nvPr/>
          </p:nvGrpSpPr>
          <p:grpSpPr>
            <a:xfrm>
              <a:off x="871550" y="2220292"/>
              <a:ext cx="436200" cy="128250"/>
              <a:chOff x="3662975" y="3381825"/>
              <a:chExt cx="436200" cy="171000"/>
            </a:xfrm>
          </p:grpSpPr>
          <p:sp>
            <p:nvSpPr>
              <p:cNvPr id="310" name="Shape 310"/>
              <p:cNvSpPr/>
              <p:nvPr/>
            </p:nvSpPr>
            <p:spPr>
              <a:xfrm>
                <a:off x="3662975" y="3381825"/>
                <a:ext cx="436200" cy="171000"/>
              </a:xfrm>
              <a:prstGeom prst="rect">
                <a:avLst/>
              </a:prstGeom>
              <a:solidFill>
                <a:schemeClr val="lt1"/>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pic>
            <p:nvPicPr>
              <p:cNvPr id="311" name="Shape 311"/>
              <p:cNvPicPr preferRelativeResize="0"/>
              <p:nvPr/>
            </p:nvPicPr>
            <p:blipFill rotWithShape="1">
              <a:blip r:embed="rId8">
                <a:alphaModFix/>
              </a:blip>
              <a:srcRect/>
              <a:stretch/>
            </p:blipFill>
            <p:spPr>
              <a:xfrm>
                <a:off x="3685125" y="3402012"/>
                <a:ext cx="391800" cy="130499"/>
              </a:xfrm>
              <a:prstGeom prst="rect">
                <a:avLst/>
              </a:prstGeom>
              <a:noFill/>
              <a:ln>
                <a:noFill/>
              </a:ln>
            </p:spPr>
          </p:pic>
        </p:grpSp>
      </p:grpSp>
      <p:sp>
        <p:nvSpPr>
          <p:cNvPr id="312" name="Shape 312"/>
          <p:cNvSpPr/>
          <p:nvPr/>
        </p:nvSpPr>
        <p:spPr>
          <a:xfrm>
            <a:off x="3654576" y="2780349"/>
            <a:ext cx="212399" cy="88399"/>
          </a:xfrm>
          <a:prstGeom prst="rect">
            <a:avLst/>
          </a:prstGeom>
          <a:solidFill>
            <a:schemeClr val="lt1"/>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pic>
        <p:nvPicPr>
          <p:cNvPr id="313" name="Shape 313"/>
          <p:cNvPicPr preferRelativeResize="0"/>
          <p:nvPr/>
        </p:nvPicPr>
        <p:blipFill rotWithShape="1">
          <a:blip r:embed="rId8">
            <a:alphaModFix/>
          </a:blip>
          <a:srcRect/>
          <a:stretch/>
        </p:blipFill>
        <p:spPr>
          <a:xfrm>
            <a:off x="3677065" y="2787363"/>
            <a:ext cx="167399" cy="74400"/>
          </a:xfrm>
          <a:prstGeom prst="rect">
            <a:avLst/>
          </a:prstGeom>
          <a:noFill/>
          <a:ln>
            <a:noFill/>
          </a:ln>
        </p:spPr>
      </p:pic>
      <p:sp>
        <p:nvSpPr>
          <p:cNvPr id="314" name="Shape 314"/>
          <p:cNvSpPr txBox="1"/>
          <p:nvPr/>
        </p:nvSpPr>
        <p:spPr>
          <a:xfrm>
            <a:off x="715801" y="101173"/>
            <a:ext cx="7328099" cy="539200"/>
          </a:xfrm>
          <a:prstGeom prst="rect">
            <a:avLst/>
          </a:prstGeom>
          <a:noFill/>
          <a:ln>
            <a:noFill/>
          </a:ln>
        </p:spPr>
        <p:txBody>
          <a:bodyPr lIns="91425" tIns="91425" rIns="91425" bIns="91425" anchor="t" anchorCtr="0">
            <a:noAutofit/>
          </a:bodyPr>
          <a:lstStyle/>
          <a:p>
            <a:pPr>
              <a:buClr>
                <a:schemeClr val="dk1"/>
              </a:buClr>
              <a:buSzPct val="25000"/>
            </a:pPr>
            <a:r>
              <a:rPr lang="en" sz="3200" b="1" dirty="0">
                <a:solidFill>
                  <a:srgbClr val="FF6400"/>
                </a:solidFill>
                <a:sym typeface="Roboto"/>
              </a:rPr>
              <a:t>Mobil </a:t>
            </a:r>
            <a:r>
              <a:rPr lang="tr-TR" sz="3200" b="1" dirty="0" smtClean="0">
                <a:solidFill>
                  <a:srgbClr val="FF6400"/>
                </a:solidFill>
                <a:sym typeface="Roboto"/>
              </a:rPr>
              <a:t>C</a:t>
            </a:r>
            <a:r>
              <a:rPr lang="en" sz="3200" b="1" dirty="0" smtClean="0">
                <a:solidFill>
                  <a:srgbClr val="FF6400"/>
                </a:solidFill>
                <a:sym typeface="Roboto"/>
              </a:rPr>
              <a:t>ihaz </a:t>
            </a:r>
            <a:r>
              <a:rPr lang="tr-TR" sz="3200" b="1" dirty="0" smtClean="0">
                <a:solidFill>
                  <a:srgbClr val="FF6400"/>
                </a:solidFill>
                <a:sym typeface="Roboto"/>
              </a:rPr>
              <a:t>K</a:t>
            </a:r>
            <a:r>
              <a:rPr lang="en" sz="3200" b="1" dirty="0" smtClean="0">
                <a:solidFill>
                  <a:srgbClr val="FF6400"/>
                </a:solidFill>
                <a:sym typeface="Roboto"/>
              </a:rPr>
              <a:t>ullanıcılarının </a:t>
            </a:r>
            <a:r>
              <a:rPr lang="tr-TR" sz="3200" b="1" dirty="0" smtClean="0">
                <a:solidFill>
                  <a:srgbClr val="FF6400"/>
                </a:solidFill>
                <a:sym typeface="Roboto"/>
              </a:rPr>
              <a:t>D</a:t>
            </a:r>
            <a:r>
              <a:rPr lang="en" sz="3200" b="1" dirty="0" smtClean="0">
                <a:solidFill>
                  <a:srgbClr val="FF6400"/>
                </a:solidFill>
                <a:sym typeface="Roboto"/>
              </a:rPr>
              <a:t>eneyimini </a:t>
            </a:r>
            <a:r>
              <a:rPr lang="tr-TR" sz="3200" b="1" dirty="0" smtClean="0">
                <a:solidFill>
                  <a:srgbClr val="FF6400"/>
                </a:solidFill>
                <a:sym typeface="Roboto"/>
              </a:rPr>
              <a:t>G</a:t>
            </a:r>
            <a:r>
              <a:rPr lang="en" sz="3200" b="1" dirty="0" smtClean="0">
                <a:solidFill>
                  <a:srgbClr val="FF6400"/>
                </a:solidFill>
                <a:sym typeface="Roboto"/>
              </a:rPr>
              <a:t>eliştirin</a:t>
            </a:r>
            <a:endParaRPr lang="en" sz="3200" b="1" dirty="0">
              <a:solidFill>
                <a:srgbClr val="FF6400"/>
              </a:solidFill>
              <a:sym typeface="Roboto"/>
            </a:endParaRPr>
          </a:p>
        </p:txBody>
      </p:sp>
      <p:sp>
        <p:nvSpPr>
          <p:cNvPr id="315" name="Shape 315"/>
          <p:cNvSpPr txBox="1"/>
          <p:nvPr/>
        </p:nvSpPr>
        <p:spPr>
          <a:xfrm>
            <a:off x="683568" y="1340768"/>
            <a:ext cx="6150899" cy="8547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999999"/>
              </a:buClr>
              <a:buSzPct val="25000"/>
              <a:buFont typeface="Roboto"/>
              <a:buNone/>
            </a:pPr>
            <a:r>
              <a:rPr lang="en" sz="1400" b="0" i="0" u="none" strike="noStrike" cap="none" dirty="0">
                <a:solidFill>
                  <a:srgbClr val="999999"/>
                </a:solidFill>
                <a:latin typeface="+mj-lt"/>
                <a:ea typeface="Roboto"/>
                <a:cs typeface="Roboto"/>
                <a:sym typeface="Roboto"/>
              </a:rPr>
              <a:t>Günümüzdeki müşteriler mobil cihazlar aracılığıyla sürekli İnternet'e </a:t>
            </a:r>
            <a:br>
              <a:rPr lang="en" sz="1400" b="0" i="0" u="none" strike="noStrike" cap="none" dirty="0">
                <a:solidFill>
                  <a:srgbClr val="999999"/>
                </a:solidFill>
                <a:latin typeface="+mj-lt"/>
                <a:ea typeface="Roboto"/>
                <a:cs typeface="Roboto"/>
                <a:sym typeface="Roboto"/>
              </a:rPr>
            </a:br>
            <a:r>
              <a:rPr lang="en" sz="1400" b="0" i="0" u="none" strike="noStrike" cap="none" dirty="0">
                <a:solidFill>
                  <a:srgbClr val="999999"/>
                </a:solidFill>
                <a:latin typeface="+mj-lt"/>
                <a:ea typeface="Roboto"/>
                <a:cs typeface="Roboto"/>
                <a:sym typeface="Roboto"/>
              </a:rPr>
              <a:t>bağlıdır. Müşterilerin ihtiyaç duydukları bilgileri bulmalarını ve mobil </a:t>
            </a:r>
            <a:br>
              <a:rPr lang="en" sz="1400" b="0" i="0" u="none" strike="noStrike" cap="none" dirty="0">
                <a:solidFill>
                  <a:srgbClr val="999999"/>
                </a:solidFill>
                <a:latin typeface="+mj-lt"/>
                <a:ea typeface="Roboto"/>
                <a:cs typeface="Roboto"/>
                <a:sym typeface="Roboto"/>
              </a:rPr>
            </a:br>
            <a:r>
              <a:rPr lang="en" sz="1400" b="0" i="0" u="none" strike="noStrike" cap="none" dirty="0">
                <a:solidFill>
                  <a:srgbClr val="999999"/>
                </a:solidFill>
                <a:latin typeface="+mj-lt"/>
                <a:ea typeface="Roboto"/>
                <a:cs typeface="Roboto"/>
                <a:sym typeface="Roboto"/>
              </a:rPr>
              <a:t>sitenizle etkileşime geçmelerini kolaylaştırın.</a:t>
            </a:r>
            <a:r>
              <a:rPr lang="en" sz="1400" b="0" i="0" u="none" strike="noStrike" cap="none" dirty="0">
                <a:solidFill>
                  <a:srgbClr val="000000"/>
                </a:solidFill>
                <a:latin typeface="+mj-lt"/>
                <a:sym typeface="Arial"/>
              </a:rPr>
              <a:t>  </a:t>
            </a:r>
          </a:p>
        </p:txBody>
      </p:sp>
      <p:pic>
        <p:nvPicPr>
          <p:cNvPr id="54" name="Picture 3" descr="E:\Kullanıcılar\Serdar\Desktop\google-partner-log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descr="C:\Users\info\Desktop\logo (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759646"/>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etin kutusu 12"/>
          <p:cNvSpPr txBox="1"/>
          <p:nvPr/>
        </p:nvSpPr>
        <p:spPr>
          <a:xfrm>
            <a:off x="381000" y="1066800"/>
            <a:ext cx="7359352" cy="1754326"/>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tr-TR" sz="1800" b="1" dirty="0" smtClean="0">
                <a:latin typeface="Arial" panose="020B0604020202020204" pitchFamily="34" charset="0"/>
                <a:cs typeface="Arial" panose="020B0604020202020204" pitchFamily="34" charset="0"/>
              </a:rPr>
              <a:t>Tıklamalar</a:t>
            </a:r>
            <a:r>
              <a:rPr lang="tr-TR" sz="1800" b="1" dirty="0">
                <a:latin typeface="Arial" panose="020B0604020202020204" pitchFamily="34" charset="0"/>
                <a:cs typeface="Arial" panose="020B0604020202020204" pitchFamily="34" charset="0"/>
              </a:rPr>
              <a:t>: </a:t>
            </a:r>
            <a:r>
              <a:rPr lang="tr-TR" sz="1800" dirty="0" smtClean="0">
                <a:latin typeface="Arial" panose="020B0604020202020204" pitchFamily="34" charset="0"/>
                <a:cs typeface="Arial" panose="020B0604020202020204" pitchFamily="34" charset="0"/>
              </a:rPr>
              <a:t>688.263</a:t>
            </a:r>
          </a:p>
          <a:p>
            <a:r>
              <a:rPr lang="tr-TR" sz="1800" b="1" dirty="0" smtClean="0">
                <a:latin typeface="Arial" panose="020B0604020202020204" pitchFamily="34" charset="0"/>
                <a:cs typeface="Arial" panose="020B0604020202020204" pitchFamily="34" charset="0"/>
              </a:rPr>
              <a:t>Gösterimler</a:t>
            </a:r>
            <a:r>
              <a:rPr lang="tr-TR" sz="1800" b="1" dirty="0">
                <a:latin typeface="Arial" panose="020B0604020202020204" pitchFamily="34" charset="0"/>
                <a:cs typeface="Arial" panose="020B0604020202020204" pitchFamily="34" charset="0"/>
              </a:rPr>
              <a:t>: </a:t>
            </a:r>
            <a:r>
              <a:rPr lang="tr-TR" sz="1800" dirty="0" smtClean="0">
                <a:latin typeface="Arial" panose="020B0604020202020204" pitchFamily="34" charset="0"/>
                <a:cs typeface="Arial" panose="020B0604020202020204" pitchFamily="34" charset="0"/>
              </a:rPr>
              <a:t>225.274.303</a:t>
            </a:r>
          </a:p>
          <a:p>
            <a:r>
              <a:rPr lang="tr-TR" sz="1800" b="1" dirty="0" smtClean="0">
                <a:latin typeface="Arial" panose="020B0604020202020204" pitchFamily="34" charset="0"/>
                <a:cs typeface="Arial" panose="020B0604020202020204" pitchFamily="34" charset="0"/>
              </a:rPr>
              <a:t>Tıklama </a:t>
            </a:r>
            <a:r>
              <a:rPr lang="tr-TR" sz="1800" b="1" dirty="0">
                <a:latin typeface="Arial" panose="020B0604020202020204" pitchFamily="34" charset="0"/>
                <a:cs typeface="Arial" panose="020B0604020202020204" pitchFamily="34" charset="0"/>
              </a:rPr>
              <a:t>başına maliyet: </a:t>
            </a:r>
            <a:r>
              <a:rPr lang="tr-TR" sz="1800" dirty="0" smtClean="0">
                <a:latin typeface="Arial" panose="020B0604020202020204" pitchFamily="34" charset="0"/>
                <a:cs typeface="Arial" panose="020B0604020202020204" pitchFamily="34" charset="0"/>
              </a:rPr>
              <a:t>0,29 </a:t>
            </a:r>
            <a:r>
              <a:rPr lang="tr-TR" sz="1800" dirty="0">
                <a:latin typeface="Arial" panose="020B0604020202020204" pitchFamily="34" charset="0"/>
                <a:cs typeface="Arial" panose="020B0604020202020204" pitchFamily="34" charset="0"/>
              </a:rPr>
              <a:t>TL</a:t>
            </a:r>
          </a:p>
          <a:p>
            <a:r>
              <a:rPr lang="tr-TR" sz="1800" b="1" dirty="0">
                <a:latin typeface="Arial" panose="020B0604020202020204" pitchFamily="34" charset="0"/>
                <a:cs typeface="Arial" panose="020B0604020202020204" pitchFamily="34" charset="0"/>
              </a:rPr>
              <a:t>Maliyet: </a:t>
            </a:r>
            <a:r>
              <a:rPr lang="tr-TR" sz="1800" dirty="0">
                <a:latin typeface="Arial" panose="020B0604020202020204" pitchFamily="34" charset="0"/>
                <a:cs typeface="Arial" panose="020B0604020202020204" pitchFamily="34" charset="0"/>
              </a:rPr>
              <a:t>197.816</a:t>
            </a:r>
            <a:r>
              <a:rPr lang="tr-TR" sz="1800" dirty="0" smtClean="0">
                <a:latin typeface="Arial" panose="020B0604020202020204" pitchFamily="34" charset="0"/>
                <a:cs typeface="Arial" panose="020B0604020202020204" pitchFamily="34" charset="0"/>
              </a:rPr>
              <a:t> </a:t>
            </a:r>
            <a:r>
              <a:rPr lang="tr-TR" sz="1800" dirty="0">
                <a:latin typeface="Arial" panose="020B0604020202020204" pitchFamily="34" charset="0"/>
                <a:cs typeface="Arial" panose="020B0604020202020204" pitchFamily="34" charset="0"/>
              </a:rPr>
              <a:t>TL</a:t>
            </a:r>
          </a:p>
          <a:p>
            <a:r>
              <a:rPr lang="tr-TR" sz="1800" b="1" dirty="0">
                <a:latin typeface="Arial" panose="020B0604020202020204" pitchFamily="34" charset="0"/>
                <a:cs typeface="Arial" panose="020B0604020202020204" pitchFamily="34" charset="0"/>
              </a:rPr>
              <a:t>Form dönüşümü: </a:t>
            </a:r>
            <a:r>
              <a:rPr lang="tr-TR" sz="1800" dirty="0" smtClean="0">
                <a:latin typeface="Arial" panose="020B0604020202020204" pitchFamily="34" charset="0"/>
                <a:cs typeface="Arial" panose="020B0604020202020204" pitchFamily="34" charset="0"/>
              </a:rPr>
              <a:t>5.584</a:t>
            </a:r>
          </a:p>
          <a:p>
            <a:r>
              <a:rPr lang="tr-TR" sz="1800" b="1" dirty="0" smtClean="0">
                <a:latin typeface="Arial" panose="020B0604020202020204" pitchFamily="34" charset="0"/>
                <a:cs typeface="Arial" panose="020B0604020202020204" pitchFamily="34" charset="0"/>
              </a:rPr>
              <a:t>Form </a:t>
            </a:r>
            <a:r>
              <a:rPr lang="tr-TR" sz="1800" b="1" dirty="0">
                <a:latin typeface="Arial" panose="020B0604020202020204" pitchFamily="34" charset="0"/>
                <a:cs typeface="Arial" panose="020B0604020202020204" pitchFamily="34" charset="0"/>
              </a:rPr>
              <a:t>dönüşüm maliyeti: </a:t>
            </a:r>
            <a:r>
              <a:rPr lang="tr-TR" sz="1800" dirty="0" smtClean="0">
                <a:latin typeface="Arial" panose="020B0604020202020204" pitchFamily="34" charset="0"/>
                <a:cs typeface="Arial" panose="020B0604020202020204" pitchFamily="34" charset="0"/>
              </a:rPr>
              <a:t>35 </a:t>
            </a:r>
            <a:r>
              <a:rPr lang="tr-TR" sz="1800" dirty="0">
                <a:latin typeface="Arial" panose="020B0604020202020204" pitchFamily="34" charset="0"/>
                <a:cs typeface="Arial" panose="020B0604020202020204" pitchFamily="34" charset="0"/>
              </a:rPr>
              <a:t>TL</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22" t="28346" r="36588" b="39600"/>
          <a:stretch/>
        </p:blipFill>
        <p:spPr bwMode="auto">
          <a:xfrm>
            <a:off x="208429" y="3124200"/>
            <a:ext cx="8738710" cy="2609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Shape 305"/>
          <p:cNvSpPr txBox="1"/>
          <p:nvPr/>
        </p:nvSpPr>
        <p:spPr>
          <a:xfrm>
            <a:off x="3277108" y="260648"/>
            <a:ext cx="2951076" cy="60684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tr-TR" sz="3600" b="1" i="0" u="none" strike="noStrike" cap="none" baseline="0" dirty="0" smtClean="0">
                <a:solidFill>
                  <a:srgbClr val="FF6400"/>
                </a:solidFill>
                <a:latin typeface="Arial"/>
                <a:ea typeface="Arial"/>
                <a:cs typeface="Arial"/>
                <a:sym typeface="Arial"/>
              </a:rPr>
              <a:t>Örnek Data</a:t>
            </a:r>
            <a:endParaRPr lang="en-IE" sz="3600" b="1" i="0" u="none" strike="noStrike" cap="none" baseline="0" dirty="0">
              <a:solidFill>
                <a:srgbClr val="FF6400"/>
              </a:solidFill>
              <a:latin typeface="Arial"/>
              <a:ea typeface="Arial"/>
              <a:cs typeface="Arial"/>
              <a:sym typeface="Arial"/>
            </a:endParaRPr>
          </a:p>
        </p:txBody>
      </p:sp>
      <p:pic>
        <p:nvPicPr>
          <p:cNvPr id="8" name="Picture 3" descr="E:\Kullanıcılar\Serdar\Desktop\google-partner-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7984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10" name="object 5"/>
          <p:cNvSpPr txBox="1"/>
          <p:nvPr/>
        </p:nvSpPr>
        <p:spPr>
          <a:xfrm>
            <a:off x="971600" y="1988840"/>
            <a:ext cx="7488832" cy="1354217"/>
          </a:xfrm>
          <a:prstGeom prst="rect">
            <a:avLst/>
          </a:prstGeom>
        </p:spPr>
        <p:txBody>
          <a:bodyPr vert="horz" wrap="square" lIns="0" tIns="0" rIns="0" bIns="0" rtlCol="0">
            <a:spAutoFit/>
          </a:bodyPr>
          <a:lstStyle/>
          <a:p>
            <a:pPr marL="12700" algn="ctr">
              <a:lnSpc>
                <a:spcPct val="100000"/>
              </a:lnSpc>
              <a:tabLst>
                <a:tab pos="584200" algn="l"/>
              </a:tabLst>
            </a:pPr>
            <a:r>
              <a:rPr lang="tr-TR" sz="4400" spc="-65" dirty="0" smtClean="0">
                <a:solidFill>
                  <a:schemeClr val="tx1"/>
                </a:solidFill>
                <a:latin typeface="Calibri" pitchFamily="34" charset="0"/>
                <a:cs typeface="Calibri"/>
              </a:rPr>
              <a:t> </a:t>
            </a:r>
          </a:p>
          <a:p>
            <a:pPr marL="12700" algn="ctr">
              <a:lnSpc>
                <a:spcPct val="100000"/>
              </a:lnSpc>
              <a:tabLst>
                <a:tab pos="584200" algn="l"/>
              </a:tabLst>
            </a:pPr>
            <a:r>
              <a:rPr lang="tr-TR" sz="4400" b="1" dirty="0" smtClean="0">
                <a:solidFill>
                  <a:srgbClr val="FF6400"/>
                </a:solidFill>
              </a:rPr>
              <a:t>Google AdWords Çözümleri</a:t>
            </a:r>
            <a:endParaRPr lang="en-IE" sz="4400" b="1" dirty="0">
              <a:solidFill>
                <a:srgbClr val="FF6400"/>
              </a:solidFill>
            </a:endParaRPr>
          </a:p>
        </p:txBody>
      </p:sp>
      <p:pic>
        <p:nvPicPr>
          <p:cNvPr id="1027" name="Picture 3" descr="E:\Kullanıcılar\Serdar\Desktop\google-partner-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215856"/>
      </p:ext>
    </p:extLst>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3277108" y="867065"/>
            <a:ext cx="5507355" cy="819150"/>
          </a:xfrm>
          <a:custGeom>
            <a:avLst/>
            <a:gdLst/>
            <a:ahLst/>
            <a:cxnLst/>
            <a:rect l="l" t="t" r="r" b="b"/>
            <a:pathLst>
              <a:path w="5507355" h="819150">
                <a:moveTo>
                  <a:pt x="5370321" y="0"/>
                </a:moveTo>
                <a:lnTo>
                  <a:pt x="0" y="0"/>
                </a:lnTo>
                <a:lnTo>
                  <a:pt x="0" y="819023"/>
                </a:lnTo>
                <a:lnTo>
                  <a:pt x="5373333" y="818990"/>
                </a:lnTo>
                <a:lnTo>
                  <a:pt x="5415652" y="811326"/>
                </a:lnTo>
                <a:lnTo>
                  <a:pt x="5452317" y="791690"/>
                </a:lnTo>
                <a:lnTo>
                  <a:pt x="5481175" y="762237"/>
                </a:lnTo>
                <a:lnTo>
                  <a:pt x="5500069" y="725121"/>
                </a:lnTo>
                <a:lnTo>
                  <a:pt x="5506846" y="682498"/>
                </a:lnTo>
                <a:lnTo>
                  <a:pt x="5506814" y="133513"/>
                </a:lnTo>
                <a:lnTo>
                  <a:pt x="5499150" y="91194"/>
                </a:lnTo>
                <a:lnTo>
                  <a:pt x="5479514" y="54529"/>
                </a:lnTo>
                <a:lnTo>
                  <a:pt x="5450061" y="25671"/>
                </a:lnTo>
                <a:lnTo>
                  <a:pt x="5412945" y="6777"/>
                </a:lnTo>
                <a:lnTo>
                  <a:pt x="5370321" y="0"/>
                </a:lnTo>
                <a:close/>
              </a:path>
            </a:pathLst>
          </a:custGeom>
          <a:solidFill>
            <a:srgbClr val="E8D0D0"/>
          </a:solidFill>
        </p:spPr>
        <p:txBody>
          <a:bodyPr wrap="square" lIns="0" tIns="0" rIns="0" bIns="0" rtlCol="0">
            <a:spAutoFit/>
          </a:bodyPr>
          <a:lstStyle/>
          <a:p>
            <a:endParaRPr/>
          </a:p>
        </p:txBody>
      </p:sp>
      <p:sp>
        <p:nvSpPr>
          <p:cNvPr id="5" name="object 5"/>
          <p:cNvSpPr/>
          <p:nvPr/>
        </p:nvSpPr>
        <p:spPr>
          <a:xfrm>
            <a:off x="3277108" y="867065"/>
            <a:ext cx="5507355" cy="819150"/>
          </a:xfrm>
          <a:custGeom>
            <a:avLst/>
            <a:gdLst/>
            <a:ahLst/>
            <a:cxnLst/>
            <a:rect l="l" t="t" r="r" b="b"/>
            <a:pathLst>
              <a:path w="5507355" h="819150">
                <a:moveTo>
                  <a:pt x="5506846" y="136525"/>
                </a:moveTo>
                <a:lnTo>
                  <a:pt x="5506846" y="682498"/>
                </a:lnTo>
                <a:lnTo>
                  <a:pt x="5506067" y="697184"/>
                </a:lnTo>
                <a:lnTo>
                  <a:pt x="5495011" y="738211"/>
                </a:lnTo>
                <a:lnTo>
                  <a:pt x="5472556" y="773012"/>
                </a:lnTo>
                <a:lnTo>
                  <a:pt x="5440857" y="799432"/>
                </a:lnTo>
                <a:lnTo>
                  <a:pt x="5402067" y="815317"/>
                </a:lnTo>
                <a:lnTo>
                  <a:pt x="0" y="819023"/>
                </a:lnTo>
                <a:lnTo>
                  <a:pt x="0" y="0"/>
                </a:lnTo>
                <a:lnTo>
                  <a:pt x="5370321" y="0"/>
                </a:lnTo>
                <a:lnTo>
                  <a:pt x="5385008" y="779"/>
                </a:lnTo>
                <a:lnTo>
                  <a:pt x="5426035" y="11835"/>
                </a:lnTo>
                <a:lnTo>
                  <a:pt x="5460836" y="34290"/>
                </a:lnTo>
                <a:lnTo>
                  <a:pt x="5487256" y="65989"/>
                </a:lnTo>
                <a:lnTo>
                  <a:pt x="5503141" y="104779"/>
                </a:lnTo>
                <a:lnTo>
                  <a:pt x="5506846" y="136525"/>
                </a:lnTo>
                <a:close/>
              </a:path>
            </a:pathLst>
          </a:custGeom>
          <a:ln w="25400">
            <a:solidFill>
              <a:srgbClr val="E8D0D0"/>
            </a:solidFill>
          </a:ln>
        </p:spPr>
        <p:txBody>
          <a:bodyPr wrap="square" lIns="0" tIns="0" rIns="0" bIns="0" rtlCol="0">
            <a:spAutoFit/>
          </a:bodyPr>
          <a:lstStyle/>
          <a:p>
            <a:endParaRPr/>
          </a:p>
        </p:txBody>
      </p:sp>
      <p:sp>
        <p:nvSpPr>
          <p:cNvPr id="6" name="object 6"/>
          <p:cNvSpPr txBox="1"/>
          <p:nvPr/>
        </p:nvSpPr>
        <p:spPr>
          <a:xfrm>
            <a:off x="3512565" y="920406"/>
            <a:ext cx="4795520" cy="692785"/>
          </a:xfrm>
          <a:prstGeom prst="rect">
            <a:avLst/>
          </a:prstGeom>
        </p:spPr>
        <p:txBody>
          <a:bodyPr vert="horz" wrap="square" lIns="0" tIns="0" rIns="0" bIns="0" rtlCol="0">
            <a:spAutoFit/>
          </a:bodyPr>
          <a:lstStyle/>
          <a:p>
            <a:pPr marL="127000" indent="-114300">
              <a:lnSpc>
                <a:spcPct val="100000"/>
              </a:lnSpc>
              <a:buFont typeface="Calibri"/>
              <a:buChar char="•"/>
              <a:tabLst>
                <a:tab pos="127000" algn="l"/>
              </a:tabLst>
            </a:pPr>
            <a:r>
              <a:rPr sz="1400" dirty="0">
                <a:latin typeface="Calibri"/>
                <a:cs typeface="Calibri"/>
              </a:rPr>
              <a:t>Ana</a:t>
            </a:r>
            <a:r>
              <a:rPr sz="1400" spc="-20" dirty="0">
                <a:latin typeface="Calibri"/>
                <a:cs typeface="Calibri"/>
              </a:rPr>
              <a:t>h</a:t>
            </a:r>
            <a:r>
              <a:rPr sz="1400" spc="-15" dirty="0">
                <a:latin typeface="Calibri"/>
                <a:cs typeface="Calibri"/>
              </a:rPr>
              <a:t>t</a:t>
            </a:r>
            <a:r>
              <a:rPr sz="1400" dirty="0">
                <a:latin typeface="Calibri"/>
                <a:cs typeface="Calibri"/>
              </a:rPr>
              <a:t>ar</a:t>
            </a:r>
            <a:r>
              <a:rPr sz="1400" spc="-15" dirty="0">
                <a:latin typeface="Calibri"/>
                <a:cs typeface="Calibri"/>
              </a:rPr>
              <a:t> </a:t>
            </a:r>
            <a:r>
              <a:rPr sz="1400" spc="-55" dirty="0">
                <a:latin typeface="Calibri"/>
                <a:cs typeface="Calibri"/>
              </a:rPr>
              <a:t>k</a:t>
            </a:r>
            <a:r>
              <a:rPr sz="1400" dirty="0">
                <a:latin typeface="Calibri"/>
                <a:cs typeface="Calibri"/>
              </a:rPr>
              <a:t>eli</a:t>
            </a:r>
            <a:r>
              <a:rPr sz="1400" spc="-10" dirty="0">
                <a:latin typeface="Calibri"/>
                <a:cs typeface="Calibri"/>
              </a:rPr>
              <a:t>m</a:t>
            </a:r>
            <a:r>
              <a:rPr sz="1400" dirty="0">
                <a:latin typeface="Calibri"/>
                <a:cs typeface="Calibri"/>
              </a:rPr>
              <a:t>el</a:t>
            </a:r>
            <a:r>
              <a:rPr sz="1400" spc="-10" dirty="0">
                <a:latin typeface="Calibri"/>
                <a:cs typeface="Calibri"/>
              </a:rPr>
              <a:t>e</a:t>
            </a:r>
            <a:r>
              <a:rPr sz="1400" dirty="0">
                <a:latin typeface="Calibri"/>
                <a:cs typeface="Calibri"/>
              </a:rPr>
              <a:t>rin </a:t>
            </a:r>
            <a:r>
              <a:rPr sz="1400" spc="-15" dirty="0">
                <a:latin typeface="Calibri"/>
                <a:cs typeface="Calibri"/>
              </a:rPr>
              <a:t>v</a:t>
            </a:r>
            <a:r>
              <a:rPr sz="1400" dirty="0">
                <a:latin typeface="Calibri"/>
                <a:cs typeface="Calibri"/>
              </a:rPr>
              <a:t>e</a:t>
            </a:r>
            <a:r>
              <a:rPr sz="1400" spc="-10" dirty="0">
                <a:latin typeface="Calibri"/>
                <a:cs typeface="Calibri"/>
              </a:rPr>
              <a:t> </a:t>
            </a:r>
            <a:r>
              <a:rPr sz="1400" dirty="0">
                <a:latin typeface="Calibri"/>
                <a:cs typeface="Calibri"/>
              </a:rPr>
              <a:t>eşle</a:t>
            </a:r>
            <a:r>
              <a:rPr sz="1400" spc="-10" dirty="0">
                <a:latin typeface="Calibri"/>
                <a:cs typeface="Calibri"/>
              </a:rPr>
              <a:t>m</a:t>
            </a:r>
            <a:r>
              <a:rPr sz="1400" dirty="0">
                <a:latin typeface="Calibri"/>
                <a:cs typeface="Calibri"/>
              </a:rPr>
              <a:t>e</a:t>
            </a:r>
            <a:r>
              <a:rPr sz="1400" spc="-10" dirty="0">
                <a:latin typeface="Calibri"/>
                <a:cs typeface="Calibri"/>
              </a:rPr>
              <a:t> </a:t>
            </a:r>
            <a:r>
              <a:rPr sz="1400" dirty="0">
                <a:latin typeface="Calibri"/>
                <a:cs typeface="Calibri"/>
              </a:rPr>
              <a:t>t</a:t>
            </a:r>
            <a:r>
              <a:rPr sz="1400" spc="-10" dirty="0">
                <a:latin typeface="Calibri"/>
                <a:cs typeface="Calibri"/>
              </a:rPr>
              <a:t>ü</a:t>
            </a:r>
            <a:r>
              <a:rPr sz="1400" dirty="0">
                <a:latin typeface="Calibri"/>
                <a:cs typeface="Calibri"/>
              </a:rPr>
              <a:t>rlerinin</a:t>
            </a:r>
            <a:r>
              <a:rPr sz="1400" spc="-15" dirty="0">
                <a:latin typeface="Calibri"/>
                <a:cs typeface="Calibri"/>
              </a:rPr>
              <a:t> </a:t>
            </a:r>
            <a:r>
              <a:rPr sz="1400" spc="-10" dirty="0">
                <a:latin typeface="Calibri"/>
                <a:cs typeface="Calibri"/>
              </a:rPr>
              <a:t>dü</a:t>
            </a:r>
            <a:r>
              <a:rPr sz="1400" spc="-40" dirty="0">
                <a:latin typeface="Calibri"/>
                <a:cs typeface="Calibri"/>
              </a:rPr>
              <a:t>z</a:t>
            </a:r>
            <a:r>
              <a:rPr sz="1400" dirty="0">
                <a:latin typeface="Calibri"/>
                <a:cs typeface="Calibri"/>
              </a:rPr>
              <a:t>e</a:t>
            </a:r>
            <a:r>
              <a:rPr sz="1400" spc="-10" dirty="0">
                <a:latin typeface="Calibri"/>
                <a:cs typeface="Calibri"/>
              </a:rPr>
              <a:t>n</a:t>
            </a:r>
            <a:r>
              <a:rPr sz="1400" dirty="0">
                <a:latin typeface="Calibri"/>
                <a:cs typeface="Calibri"/>
              </a:rPr>
              <a:t>le</a:t>
            </a:r>
            <a:r>
              <a:rPr sz="1400" spc="-10" dirty="0">
                <a:latin typeface="Calibri"/>
                <a:cs typeface="Calibri"/>
              </a:rPr>
              <a:t>nm</a:t>
            </a:r>
            <a:r>
              <a:rPr sz="1400" dirty="0">
                <a:latin typeface="Calibri"/>
                <a:cs typeface="Calibri"/>
              </a:rPr>
              <a:t>esi</a:t>
            </a:r>
            <a:endParaRPr sz="1400">
              <a:latin typeface="Calibri"/>
              <a:cs typeface="Calibri"/>
            </a:endParaRPr>
          </a:p>
          <a:p>
            <a:pPr marL="127000" indent="-114300">
              <a:lnSpc>
                <a:spcPct val="100000"/>
              </a:lnSpc>
              <a:spcBef>
                <a:spcPts val="120"/>
              </a:spcBef>
              <a:buFont typeface="Calibri"/>
              <a:buChar char="•"/>
              <a:tabLst>
                <a:tab pos="127000" algn="l"/>
              </a:tabLst>
            </a:pPr>
            <a:r>
              <a:rPr sz="1400" spc="-25" dirty="0">
                <a:latin typeface="Calibri"/>
                <a:cs typeface="Calibri"/>
              </a:rPr>
              <a:t>K</a:t>
            </a:r>
            <a:r>
              <a:rPr sz="1400" dirty="0">
                <a:latin typeface="Calibri"/>
                <a:cs typeface="Calibri"/>
              </a:rPr>
              <a:t>a</a:t>
            </a:r>
            <a:r>
              <a:rPr sz="1400" spc="-10" dirty="0">
                <a:latin typeface="Calibri"/>
                <a:cs typeface="Calibri"/>
              </a:rPr>
              <a:t>mp</a:t>
            </a:r>
            <a:r>
              <a:rPr sz="1400" dirty="0">
                <a:latin typeface="Calibri"/>
                <a:cs typeface="Calibri"/>
              </a:rPr>
              <a:t>a</a:t>
            </a:r>
            <a:r>
              <a:rPr sz="1400" spc="-30" dirty="0">
                <a:latin typeface="Calibri"/>
                <a:cs typeface="Calibri"/>
              </a:rPr>
              <a:t>n</a:t>
            </a:r>
            <a:r>
              <a:rPr sz="1400" spc="-25" dirty="0">
                <a:latin typeface="Calibri"/>
                <a:cs typeface="Calibri"/>
              </a:rPr>
              <a:t>y</a:t>
            </a:r>
            <a:r>
              <a:rPr sz="1400" dirty="0">
                <a:latin typeface="Calibri"/>
                <a:cs typeface="Calibri"/>
              </a:rPr>
              <a:t>a</a:t>
            </a:r>
            <a:r>
              <a:rPr sz="1400" spc="-5" dirty="0">
                <a:latin typeface="Calibri"/>
                <a:cs typeface="Calibri"/>
              </a:rPr>
              <a:t> </a:t>
            </a:r>
            <a:r>
              <a:rPr sz="1400" spc="-10" dirty="0">
                <a:latin typeface="Calibri"/>
                <a:cs typeface="Calibri"/>
              </a:rPr>
              <a:t>h</a:t>
            </a:r>
            <a:r>
              <a:rPr sz="1400" dirty="0">
                <a:latin typeface="Calibri"/>
                <a:cs typeface="Calibri"/>
              </a:rPr>
              <a:t>e</a:t>
            </a:r>
            <a:r>
              <a:rPr sz="1400" spc="-10" dirty="0">
                <a:latin typeface="Calibri"/>
                <a:cs typeface="Calibri"/>
              </a:rPr>
              <a:t>d</a:t>
            </a:r>
            <a:r>
              <a:rPr sz="1400" spc="-15" dirty="0">
                <a:latin typeface="Calibri"/>
                <a:cs typeface="Calibri"/>
              </a:rPr>
              <a:t>e</a:t>
            </a:r>
            <a:r>
              <a:rPr sz="1400" spc="-5" dirty="0">
                <a:latin typeface="Calibri"/>
                <a:cs typeface="Calibri"/>
              </a:rPr>
              <a:t>f</a:t>
            </a:r>
            <a:r>
              <a:rPr sz="1400" dirty="0">
                <a:latin typeface="Calibri"/>
                <a:cs typeface="Calibri"/>
              </a:rPr>
              <a:t>le</a:t>
            </a:r>
            <a:r>
              <a:rPr sz="1400" spc="-10" dirty="0">
                <a:latin typeface="Calibri"/>
                <a:cs typeface="Calibri"/>
              </a:rPr>
              <a:t>m</a:t>
            </a:r>
            <a:r>
              <a:rPr sz="1400" dirty="0">
                <a:latin typeface="Calibri"/>
                <a:cs typeface="Calibri"/>
              </a:rPr>
              <a:t>el</a:t>
            </a:r>
            <a:r>
              <a:rPr sz="1400" spc="-5" dirty="0">
                <a:latin typeface="Calibri"/>
                <a:cs typeface="Calibri"/>
              </a:rPr>
              <a:t>e</a:t>
            </a:r>
            <a:r>
              <a:rPr sz="1400" dirty="0">
                <a:latin typeface="Calibri"/>
                <a:cs typeface="Calibri"/>
              </a:rPr>
              <a:t>rinin</a:t>
            </a:r>
            <a:r>
              <a:rPr sz="1400" spc="-5" dirty="0">
                <a:latin typeface="Calibri"/>
                <a:cs typeface="Calibri"/>
              </a:rPr>
              <a:t> </a:t>
            </a:r>
            <a:r>
              <a:rPr sz="1400" dirty="0">
                <a:latin typeface="Calibri"/>
                <a:cs typeface="Calibri"/>
              </a:rPr>
              <a:t>in</a:t>
            </a:r>
            <a:r>
              <a:rPr sz="1400" spc="-15" dirty="0">
                <a:latin typeface="Calibri"/>
                <a:cs typeface="Calibri"/>
              </a:rPr>
              <a:t>c</a:t>
            </a:r>
            <a:r>
              <a:rPr sz="1400" dirty="0">
                <a:latin typeface="Calibri"/>
                <a:cs typeface="Calibri"/>
              </a:rPr>
              <a:t>el</a:t>
            </a:r>
            <a:r>
              <a:rPr sz="1400" spc="-5" dirty="0">
                <a:latin typeface="Calibri"/>
                <a:cs typeface="Calibri"/>
              </a:rPr>
              <a:t>e</a:t>
            </a:r>
            <a:r>
              <a:rPr sz="1400" spc="-10" dirty="0">
                <a:latin typeface="Calibri"/>
                <a:cs typeface="Calibri"/>
              </a:rPr>
              <a:t>nm</a:t>
            </a:r>
            <a:r>
              <a:rPr sz="1400" dirty="0">
                <a:latin typeface="Calibri"/>
                <a:cs typeface="Calibri"/>
              </a:rPr>
              <a:t>esi</a:t>
            </a:r>
            <a:endParaRPr sz="1400">
              <a:latin typeface="Calibri"/>
              <a:cs typeface="Calibri"/>
            </a:endParaRPr>
          </a:p>
          <a:p>
            <a:pPr marL="127000" indent="-114300">
              <a:lnSpc>
                <a:spcPct val="100000"/>
              </a:lnSpc>
              <a:spcBef>
                <a:spcPts val="120"/>
              </a:spcBef>
              <a:buFont typeface="Calibri"/>
              <a:buChar char="•"/>
              <a:tabLst>
                <a:tab pos="127000" algn="l"/>
              </a:tabLst>
            </a:pPr>
            <a:r>
              <a:rPr sz="1400" spc="-85" dirty="0">
                <a:latin typeface="Calibri"/>
                <a:cs typeface="Calibri"/>
              </a:rPr>
              <a:t>T</a:t>
            </a:r>
            <a:r>
              <a:rPr sz="1400" dirty="0">
                <a:latin typeface="Calibri"/>
                <a:cs typeface="Calibri"/>
              </a:rPr>
              <a:t>ıkl</a:t>
            </a:r>
            <a:r>
              <a:rPr sz="1400" spc="-5" dirty="0">
                <a:latin typeface="Calibri"/>
                <a:cs typeface="Calibri"/>
              </a:rPr>
              <a:t>a</a:t>
            </a:r>
            <a:r>
              <a:rPr sz="1400" spc="-10" dirty="0">
                <a:latin typeface="Calibri"/>
                <a:cs typeface="Calibri"/>
              </a:rPr>
              <a:t>m</a:t>
            </a:r>
            <a:r>
              <a:rPr sz="1400" dirty="0">
                <a:latin typeface="Calibri"/>
                <a:cs typeface="Calibri"/>
              </a:rPr>
              <a:t>a</a:t>
            </a:r>
            <a:r>
              <a:rPr sz="1400" spc="-10" dirty="0">
                <a:latin typeface="Calibri"/>
                <a:cs typeface="Calibri"/>
              </a:rPr>
              <a:t> </a:t>
            </a:r>
            <a:r>
              <a:rPr sz="1400" dirty="0">
                <a:latin typeface="Calibri"/>
                <a:cs typeface="Calibri"/>
              </a:rPr>
              <a:t>o</a:t>
            </a:r>
            <a:r>
              <a:rPr sz="1400" spc="-20" dirty="0">
                <a:latin typeface="Calibri"/>
                <a:cs typeface="Calibri"/>
              </a:rPr>
              <a:t>r</a:t>
            </a:r>
            <a:r>
              <a:rPr sz="1400" dirty="0">
                <a:latin typeface="Calibri"/>
                <a:cs typeface="Calibri"/>
              </a:rPr>
              <a:t>a</a:t>
            </a:r>
            <a:r>
              <a:rPr sz="1400" spc="-10" dirty="0">
                <a:latin typeface="Calibri"/>
                <a:cs typeface="Calibri"/>
              </a:rPr>
              <a:t>n</a:t>
            </a:r>
            <a:r>
              <a:rPr sz="1400" dirty="0">
                <a:latin typeface="Calibri"/>
                <a:cs typeface="Calibri"/>
              </a:rPr>
              <a:t>ı</a:t>
            </a:r>
            <a:r>
              <a:rPr sz="1400" spc="-20" dirty="0">
                <a:latin typeface="Calibri"/>
                <a:cs typeface="Calibri"/>
              </a:rPr>
              <a:t> </a:t>
            </a:r>
            <a:r>
              <a:rPr sz="1400" spc="-10" dirty="0">
                <a:latin typeface="Calibri"/>
                <a:cs typeface="Calibri"/>
              </a:rPr>
              <a:t>dü</a:t>
            </a:r>
            <a:r>
              <a:rPr sz="1400" dirty="0">
                <a:latin typeface="Calibri"/>
                <a:cs typeface="Calibri"/>
              </a:rPr>
              <a:t>ş</a:t>
            </a:r>
            <a:r>
              <a:rPr sz="1400" spc="-5" dirty="0">
                <a:latin typeface="Calibri"/>
                <a:cs typeface="Calibri"/>
              </a:rPr>
              <a:t>ü</a:t>
            </a:r>
            <a:r>
              <a:rPr sz="1400" dirty="0">
                <a:latin typeface="Calibri"/>
                <a:cs typeface="Calibri"/>
              </a:rPr>
              <a:t>k </a:t>
            </a:r>
            <a:r>
              <a:rPr sz="1400" spc="-25" dirty="0">
                <a:latin typeface="Calibri"/>
                <a:cs typeface="Calibri"/>
              </a:rPr>
              <a:t>r</a:t>
            </a:r>
            <a:r>
              <a:rPr sz="1400" spc="-5" dirty="0">
                <a:latin typeface="Calibri"/>
                <a:cs typeface="Calibri"/>
              </a:rPr>
              <a:t>e</a:t>
            </a:r>
            <a:r>
              <a:rPr sz="1400" dirty="0">
                <a:latin typeface="Calibri"/>
                <a:cs typeface="Calibri"/>
              </a:rPr>
              <a:t>kl</a:t>
            </a:r>
            <a:r>
              <a:rPr sz="1400" spc="-10" dirty="0">
                <a:latin typeface="Calibri"/>
                <a:cs typeface="Calibri"/>
              </a:rPr>
              <a:t>a</a:t>
            </a:r>
            <a:r>
              <a:rPr sz="1400" dirty="0">
                <a:latin typeface="Calibri"/>
                <a:cs typeface="Calibri"/>
              </a:rPr>
              <a:t>m</a:t>
            </a:r>
            <a:r>
              <a:rPr sz="1400" spc="-15" dirty="0">
                <a:latin typeface="Calibri"/>
                <a:cs typeface="Calibri"/>
              </a:rPr>
              <a:t> v</a:t>
            </a:r>
            <a:r>
              <a:rPr sz="1400" dirty="0">
                <a:latin typeface="Calibri"/>
                <a:cs typeface="Calibri"/>
              </a:rPr>
              <a:t>e</a:t>
            </a:r>
            <a:r>
              <a:rPr sz="1400" spc="-10" dirty="0">
                <a:latin typeface="Calibri"/>
                <a:cs typeface="Calibri"/>
              </a:rPr>
              <a:t> </a:t>
            </a:r>
            <a:r>
              <a:rPr sz="1400" dirty="0">
                <a:latin typeface="Calibri"/>
                <a:cs typeface="Calibri"/>
              </a:rPr>
              <a:t>a</a:t>
            </a:r>
            <a:r>
              <a:rPr sz="1400" spc="-10" dirty="0">
                <a:latin typeface="Calibri"/>
                <a:cs typeface="Calibri"/>
              </a:rPr>
              <a:t>n</a:t>
            </a:r>
            <a:r>
              <a:rPr sz="1400" dirty="0">
                <a:latin typeface="Calibri"/>
                <a:cs typeface="Calibri"/>
              </a:rPr>
              <a:t>a</a:t>
            </a:r>
            <a:r>
              <a:rPr sz="1400" spc="-20" dirty="0">
                <a:latin typeface="Calibri"/>
                <a:cs typeface="Calibri"/>
              </a:rPr>
              <a:t>ht</a:t>
            </a:r>
            <a:r>
              <a:rPr sz="1400" dirty="0">
                <a:latin typeface="Calibri"/>
                <a:cs typeface="Calibri"/>
              </a:rPr>
              <a:t>ar</a:t>
            </a:r>
            <a:r>
              <a:rPr sz="1400" spc="-10" dirty="0">
                <a:latin typeface="Calibri"/>
                <a:cs typeface="Calibri"/>
              </a:rPr>
              <a:t> </a:t>
            </a:r>
            <a:r>
              <a:rPr sz="1400" spc="-55" dirty="0">
                <a:latin typeface="Calibri"/>
                <a:cs typeface="Calibri"/>
              </a:rPr>
              <a:t>k</a:t>
            </a:r>
            <a:r>
              <a:rPr sz="1400" spc="-5" dirty="0">
                <a:latin typeface="Calibri"/>
                <a:cs typeface="Calibri"/>
              </a:rPr>
              <a:t>e</a:t>
            </a:r>
            <a:r>
              <a:rPr sz="1400" dirty="0">
                <a:latin typeface="Calibri"/>
                <a:cs typeface="Calibri"/>
              </a:rPr>
              <a:t>li</a:t>
            </a:r>
            <a:r>
              <a:rPr sz="1400" spc="-10" dirty="0">
                <a:latin typeface="Calibri"/>
                <a:cs typeface="Calibri"/>
              </a:rPr>
              <a:t>m</a:t>
            </a:r>
            <a:r>
              <a:rPr sz="1400" spc="-5" dirty="0">
                <a:latin typeface="Calibri"/>
                <a:cs typeface="Calibri"/>
              </a:rPr>
              <a:t>e</a:t>
            </a:r>
            <a:r>
              <a:rPr sz="1400" dirty="0">
                <a:latin typeface="Calibri"/>
                <a:cs typeface="Calibri"/>
              </a:rPr>
              <a:t>lerin</a:t>
            </a:r>
            <a:r>
              <a:rPr sz="1400" spc="-15" dirty="0">
                <a:latin typeface="Calibri"/>
                <a:cs typeface="Calibri"/>
              </a:rPr>
              <a:t> </a:t>
            </a:r>
            <a:r>
              <a:rPr sz="1400" spc="-10" dirty="0">
                <a:latin typeface="Calibri"/>
                <a:cs typeface="Calibri"/>
              </a:rPr>
              <a:t>dü</a:t>
            </a:r>
            <a:r>
              <a:rPr sz="1400" spc="-40" dirty="0">
                <a:latin typeface="Calibri"/>
                <a:cs typeface="Calibri"/>
              </a:rPr>
              <a:t>z</a:t>
            </a:r>
            <a:r>
              <a:rPr sz="1400" spc="-5" dirty="0">
                <a:latin typeface="Calibri"/>
                <a:cs typeface="Calibri"/>
              </a:rPr>
              <a:t>e</a:t>
            </a:r>
            <a:r>
              <a:rPr sz="1400" spc="-10" dirty="0">
                <a:latin typeface="Calibri"/>
                <a:cs typeface="Calibri"/>
              </a:rPr>
              <a:t>n</a:t>
            </a:r>
            <a:r>
              <a:rPr sz="1400" dirty="0">
                <a:latin typeface="Calibri"/>
                <a:cs typeface="Calibri"/>
              </a:rPr>
              <a:t>le</a:t>
            </a:r>
            <a:r>
              <a:rPr sz="1400" spc="-10" dirty="0">
                <a:latin typeface="Calibri"/>
                <a:cs typeface="Calibri"/>
              </a:rPr>
              <a:t>nm</a:t>
            </a:r>
            <a:r>
              <a:rPr sz="1400" spc="-5" dirty="0">
                <a:latin typeface="Calibri"/>
                <a:cs typeface="Calibri"/>
              </a:rPr>
              <a:t>e</a:t>
            </a:r>
            <a:r>
              <a:rPr sz="1400" dirty="0">
                <a:latin typeface="Calibri"/>
                <a:cs typeface="Calibri"/>
              </a:rPr>
              <a:t>si</a:t>
            </a:r>
            <a:endParaRPr sz="1400">
              <a:latin typeface="Calibri"/>
              <a:cs typeface="Calibri"/>
            </a:endParaRPr>
          </a:p>
        </p:txBody>
      </p:sp>
      <p:sp>
        <p:nvSpPr>
          <p:cNvPr id="7" name="object 7"/>
          <p:cNvSpPr/>
          <p:nvPr/>
        </p:nvSpPr>
        <p:spPr>
          <a:xfrm>
            <a:off x="179514" y="764704"/>
            <a:ext cx="3098165" cy="1024255"/>
          </a:xfrm>
          <a:custGeom>
            <a:avLst/>
            <a:gdLst/>
            <a:ahLst/>
            <a:cxnLst/>
            <a:rect l="l" t="t" r="r" b="b"/>
            <a:pathLst>
              <a:path w="3098165" h="1024255">
                <a:moveTo>
                  <a:pt x="2926905" y="0"/>
                </a:moveTo>
                <a:lnTo>
                  <a:pt x="155926" y="625"/>
                </a:lnTo>
                <a:lnTo>
                  <a:pt x="114036" y="9603"/>
                </a:lnTo>
                <a:lnTo>
                  <a:pt x="76669" y="28159"/>
                </a:lnTo>
                <a:lnTo>
                  <a:pt x="45200" y="54912"/>
                </a:lnTo>
                <a:lnTo>
                  <a:pt x="21010" y="88483"/>
                </a:lnTo>
                <a:lnTo>
                  <a:pt x="5483" y="127493"/>
                </a:lnTo>
                <a:lnTo>
                  <a:pt x="0" y="170561"/>
                </a:lnTo>
                <a:lnTo>
                  <a:pt x="627" y="867907"/>
                </a:lnTo>
                <a:lnTo>
                  <a:pt x="9612" y="909776"/>
                </a:lnTo>
                <a:lnTo>
                  <a:pt x="28180" y="947126"/>
                </a:lnTo>
                <a:lnTo>
                  <a:pt x="54949" y="978578"/>
                </a:lnTo>
                <a:lnTo>
                  <a:pt x="88537" y="1002752"/>
                </a:lnTo>
                <a:lnTo>
                  <a:pt x="127561" y="1018268"/>
                </a:lnTo>
                <a:lnTo>
                  <a:pt x="170637" y="1023747"/>
                </a:lnTo>
                <a:lnTo>
                  <a:pt x="2941629" y="1023121"/>
                </a:lnTo>
                <a:lnTo>
                  <a:pt x="2983517" y="1014140"/>
                </a:lnTo>
                <a:lnTo>
                  <a:pt x="3020895" y="995579"/>
                </a:lnTo>
                <a:lnTo>
                  <a:pt x="3052379" y="968819"/>
                </a:lnTo>
                <a:lnTo>
                  <a:pt x="3076580" y="935239"/>
                </a:lnTo>
                <a:lnTo>
                  <a:pt x="3092113" y="896220"/>
                </a:lnTo>
                <a:lnTo>
                  <a:pt x="3097593" y="853186"/>
                </a:lnTo>
                <a:lnTo>
                  <a:pt x="3096966" y="155837"/>
                </a:lnTo>
                <a:lnTo>
                  <a:pt x="3087972" y="113962"/>
                </a:lnTo>
                <a:lnTo>
                  <a:pt x="3069386" y="76608"/>
                </a:lnTo>
                <a:lnTo>
                  <a:pt x="3042596" y="45154"/>
                </a:lnTo>
                <a:lnTo>
                  <a:pt x="3008986" y="20981"/>
                </a:lnTo>
                <a:lnTo>
                  <a:pt x="2969941" y="5470"/>
                </a:lnTo>
                <a:lnTo>
                  <a:pt x="2926905" y="0"/>
                </a:lnTo>
                <a:close/>
              </a:path>
            </a:pathLst>
          </a:custGeom>
          <a:solidFill>
            <a:srgbClr val="C0504D"/>
          </a:solidFill>
        </p:spPr>
        <p:txBody>
          <a:bodyPr wrap="square" lIns="0" tIns="0" rIns="0" bIns="0" rtlCol="0">
            <a:spAutoFit/>
          </a:bodyPr>
          <a:lstStyle/>
          <a:p>
            <a:endParaRPr/>
          </a:p>
        </p:txBody>
      </p:sp>
      <p:sp>
        <p:nvSpPr>
          <p:cNvPr id="8" name="object 8"/>
          <p:cNvSpPr/>
          <p:nvPr/>
        </p:nvSpPr>
        <p:spPr>
          <a:xfrm>
            <a:off x="179514" y="764704"/>
            <a:ext cx="3098165" cy="1024255"/>
          </a:xfrm>
          <a:custGeom>
            <a:avLst/>
            <a:gdLst/>
            <a:ahLst/>
            <a:cxnLst/>
            <a:rect l="l" t="t" r="r" b="b"/>
            <a:pathLst>
              <a:path w="3098165" h="1024255">
                <a:moveTo>
                  <a:pt x="0" y="170561"/>
                </a:moveTo>
                <a:lnTo>
                  <a:pt x="5484" y="127486"/>
                </a:lnTo>
                <a:lnTo>
                  <a:pt x="21016" y="88472"/>
                </a:lnTo>
                <a:lnTo>
                  <a:pt x="45212" y="54898"/>
                </a:lnTo>
                <a:lnTo>
                  <a:pt x="76688" y="28145"/>
                </a:lnTo>
                <a:lnTo>
                  <a:pt x="114063" y="9593"/>
                </a:lnTo>
                <a:lnTo>
                  <a:pt x="155952" y="622"/>
                </a:lnTo>
                <a:lnTo>
                  <a:pt x="2926905" y="0"/>
                </a:lnTo>
                <a:lnTo>
                  <a:pt x="2941628" y="625"/>
                </a:lnTo>
                <a:lnTo>
                  <a:pt x="2983510" y="9603"/>
                </a:lnTo>
                <a:lnTo>
                  <a:pt x="3020884" y="28159"/>
                </a:lnTo>
                <a:lnTo>
                  <a:pt x="3052366" y="54912"/>
                </a:lnTo>
                <a:lnTo>
                  <a:pt x="3076568" y="88483"/>
                </a:lnTo>
                <a:lnTo>
                  <a:pt x="3092106" y="127493"/>
                </a:lnTo>
                <a:lnTo>
                  <a:pt x="3097593" y="853186"/>
                </a:lnTo>
                <a:lnTo>
                  <a:pt x="3096966" y="867907"/>
                </a:lnTo>
                <a:lnTo>
                  <a:pt x="3087975" y="909776"/>
                </a:lnTo>
                <a:lnTo>
                  <a:pt x="3069395" y="947126"/>
                </a:lnTo>
                <a:lnTo>
                  <a:pt x="3042612" y="978578"/>
                </a:lnTo>
                <a:lnTo>
                  <a:pt x="3009012" y="1002752"/>
                </a:lnTo>
                <a:lnTo>
                  <a:pt x="2969981" y="1018268"/>
                </a:lnTo>
                <a:lnTo>
                  <a:pt x="170637" y="1023747"/>
                </a:lnTo>
                <a:lnTo>
                  <a:pt x="155910" y="1023121"/>
                </a:lnTo>
                <a:lnTo>
                  <a:pt x="114025" y="1014140"/>
                </a:lnTo>
                <a:lnTo>
                  <a:pt x="76655" y="995579"/>
                </a:lnTo>
                <a:lnTo>
                  <a:pt x="45185" y="968819"/>
                </a:lnTo>
                <a:lnTo>
                  <a:pt x="20997" y="935239"/>
                </a:lnTo>
                <a:lnTo>
                  <a:pt x="5474" y="896220"/>
                </a:lnTo>
                <a:lnTo>
                  <a:pt x="0" y="170561"/>
                </a:lnTo>
                <a:close/>
              </a:path>
            </a:pathLst>
          </a:custGeom>
          <a:ln w="25399">
            <a:solidFill>
              <a:srgbClr val="FFFFFF"/>
            </a:solidFill>
          </a:ln>
        </p:spPr>
        <p:txBody>
          <a:bodyPr wrap="square" lIns="0" tIns="0" rIns="0" bIns="0" rtlCol="0">
            <a:spAutoFit/>
          </a:bodyPr>
          <a:lstStyle/>
          <a:p>
            <a:endParaRPr/>
          </a:p>
        </p:txBody>
      </p:sp>
      <p:sp>
        <p:nvSpPr>
          <p:cNvPr id="9" name="object 9"/>
          <p:cNvSpPr txBox="1"/>
          <p:nvPr/>
        </p:nvSpPr>
        <p:spPr>
          <a:xfrm>
            <a:off x="717600" y="1012734"/>
            <a:ext cx="2020570" cy="473709"/>
          </a:xfrm>
          <a:prstGeom prst="rect">
            <a:avLst/>
          </a:prstGeom>
        </p:spPr>
        <p:txBody>
          <a:bodyPr vert="horz" wrap="square" lIns="0" tIns="0" rIns="0" bIns="0" rtlCol="0">
            <a:spAutoFit/>
          </a:bodyPr>
          <a:lstStyle/>
          <a:p>
            <a:pPr marL="12700">
              <a:lnSpc>
                <a:spcPct val="100000"/>
              </a:lnSpc>
            </a:pPr>
            <a:r>
              <a:rPr sz="2900" spc="-5" dirty="0">
                <a:solidFill>
                  <a:srgbClr val="FFFFFF"/>
                </a:solidFill>
                <a:latin typeface="Calibri"/>
                <a:cs typeface="Calibri"/>
              </a:rPr>
              <a:t>Hesa</a:t>
            </a:r>
            <a:r>
              <a:rPr sz="2900" dirty="0">
                <a:solidFill>
                  <a:srgbClr val="FFFFFF"/>
                </a:solidFill>
                <a:latin typeface="Calibri"/>
                <a:cs typeface="Calibri"/>
              </a:rPr>
              <a:t>p A</a:t>
            </a:r>
            <a:r>
              <a:rPr sz="2900" spc="-10" dirty="0">
                <a:solidFill>
                  <a:srgbClr val="FFFFFF"/>
                </a:solidFill>
                <a:latin typeface="Calibri"/>
                <a:cs typeface="Calibri"/>
              </a:rPr>
              <a:t>n</a:t>
            </a:r>
            <a:r>
              <a:rPr sz="2900" dirty="0">
                <a:solidFill>
                  <a:srgbClr val="FFFFFF"/>
                </a:solidFill>
                <a:latin typeface="Calibri"/>
                <a:cs typeface="Calibri"/>
              </a:rPr>
              <a:t>al</a:t>
            </a:r>
            <a:r>
              <a:rPr sz="2900" spc="5" dirty="0">
                <a:solidFill>
                  <a:srgbClr val="FFFFFF"/>
                </a:solidFill>
                <a:latin typeface="Calibri"/>
                <a:cs typeface="Calibri"/>
              </a:rPr>
              <a:t>i</a:t>
            </a:r>
            <a:r>
              <a:rPr sz="2900" dirty="0">
                <a:solidFill>
                  <a:srgbClr val="FFFFFF"/>
                </a:solidFill>
                <a:latin typeface="Calibri"/>
                <a:cs typeface="Calibri"/>
              </a:rPr>
              <a:t>zi</a:t>
            </a:r>
            <a:endParaRPr sz="2900" dirty="0">
              <a:latin typeface="Calibri"/>
              <a:cs typeface="Calibri"/>
            </a:endParaRPr>
          </a:p>
        </p:txBody>
      </p:sp>
      <p:sp>
        <p:nvSpPr>
          <p:cNvPr id="10" name="object 10"/>
          <p:cNvSpPr/>
          <p:nvPr/>
        </p:nvSpPr>
        <p:spPr>
          <a:xfrm>
            <a:off x="3277108" y="1942121"/>
            <a:ext cx="5507355" cy="819150"/>
          </a:xfrm>
          <a:custGeom>
            <a:avLst/>
            <a:gdLst/>
            <a:ahLst/>
            <a:cxnLst/>
            <a:rect l="l" t="t" r="r" b="b"/>
            <a:pathLst>
              <a:path w="5507355" h="819150">
                <a:moveTo>
                  <a:pt x="5370321" y="0"/>
                </a:moveTo>
                <a:lnTo>
                  <a:pt x="0" y="0"/>
                </a:lnTo>
                <a:lnTo>
                  <a:pt x="0" y="819023"/>
                </a:lnTo>
                <a:lnTo>
                  <a:pt x="5373333" y="818990"/>
                </a:lnTo>
                <a:lnTo>
                  <a:pt x="5415652" y="811326"/>
                </a:lnTo>
                <a:lnTo>
                  <a:pt x="5452317" y="791690"/>
                </a:lnTo>
                <a:lnTo>
                  <a:pt x="5481175" y="762237"/>
                </a:lnTo>
                <a:lnTo>
                  <a:pt x="5500069" y="725121"/>
                </a:lnTo>
                <a:lnTo>
                  <a:pt x="5506846" y="682498"/>
                </a:lnTo>
                <a:lnTo>
                  <a:pt x="5506816" y="133495"/>
                </a:lnTo>
                <a:lnTo>
                  <a:pt x="5499176" y="91206"/>
                </a:lnTo>
                <a:lnTo>
                  <a:pt x="5479549" y="54549"/>
                </a:lnTo>
                <a:lnTo>
                  <a:pt x="5450092" y="25686"/>
                </a:lnTo>
                <a:lnTo>
                  <a:pt x="5412964" y="6782"/>
                </a:lnTo>
                <a:lnTo>
                  <a:pt x="5370321" y="0"/>
                </a:lnTo>
                <a:close/>
              </a:path>
            </a:pathLst>
          </a:custGeom>
          <a:solidFill>
            <a:srgbClr val="E8D9D0"/>
          </a:solidFill>
        </p:spPr>
        <p:txBody>
          <a:bodyPr wrap="square" lIns="0" tIns="0" rIns="0" bIns="0" rtlCol="0">
            <a:spAutoFit/>
          </a:bodyPr>
          <a:lstStyle/>
          <a:p>
            <a:endParaRPr/>
          </a:p>
        </p:txBody>
      </p:sp>
      <p:sp>
        <p:nvSpPr>
          <p:cNvPr id="11" name="object 11"/>
          <p:cNvSpPr/>
          <p:nvPr/>
        </p:nvSpPr>
        <p:spPr>
          <a:xfrm>
            <a:off x="3277108" y="1942121"/>
            <a:ext cx="5507355" cy="819150"/>
          </a:xfrm>
          <a:custGeom>
            <a:avLst/>
            <a:gdLst/>
            <a:ahLst/>
            <a:cxnLst/>
            <a:rect l="l" t="t" r="r" b="b"/>
            <a:pathLst>
              <a:path w="5507355" h="819150">
                <a:moveTo>
                  <a:pt x="5506846" y="136398"/>
                </a:moveTo>
                <a:lnTo>
                  <a:pt x="5506846" y="682498"/>
                </a:lnTo>
                <a:lnTo>
                  <a:pt x="5506067" y="697184"/>
                </a:lnTo>
                <a:lnTo>
                  <a:pt x="5495011" y="738211"/>
                </a:lnTo>
                <a:lnTo>
                  <a:pt x="5472556" y="773012"/>
                </a:lnTo>
                <a:lnTo>
                  <a:pt x="5440857" y="799432"/>
                </a:lnTo>
                <a:lnTo>
                  <a:pt x="5402067" y="815317"/>
                </a:lnTo>
                <a:lnTo>
                  <a:pt x="0" y="819023"/>
                </a:lnTo>
                <a:lnTo>
                  <a:pt x="0" y="0"/>
                </a:lnTo>
                <a:lnTo>
                  <a:pt x="5370321" y="0"/>
                </a:lnTo>
                <a:lnTo>
                  <a:pt x="5385015" y="780"/>
                </a:lnTo>
                <a:lnTo>
                  <a:pt x="5426059" y="11843"/>
                </a:lnTo>
                <a:lnTo>
                  <a:pt x="5460870" y="34307"/>
                </a:lnTo>
                <a:lnTo>
                  <a:pt x="5487290" y="66008"/>
                </a:lnTo>
                <a:lnTo>
                  <a:pt x="5503161" y="104783"/>
                </a:lnTo>
                <a:lnTo>
                  <a:pt x="5506846" y="136398"/>
                </a:lnTo>
                <a:close/>
              </a:path>
            </a:pathLst>
          </a:custGeom>
          <a:ln w="25400">
            <a:solidFill>
              <a:srgbClr val="E8D9D0"/>
            </a:solidFill>
          </a:ln>
        </p:spPr>
        <p:txBody>
          <a:bodyPr wrap="square" lIns="0" tIns="0" rIns="0" bIns="0" rtlCol="0">
            <a:spAutoFit/>
          </a:bodyPr>
          <a:lstStyle/>
          <a:p>
            <a:endParaRPr/>
          </a:p>
        </p:txBody>
      </p:sp>
      <p:sp>
        <p:nvSpPr>
          <p:cNvPr id="12" name="object 12"/>
          <p:cNvSpPr txBox="1"/>
          <p:nvPr/>
        </p:nvSpPr>
        <p:spPr>
          <a:xfrm>
            <a:off x="3512565" y="2030767"/>
            <a:ext cx="4356100" cy="690880"/>
          </a:xfrm>
          <a:prstGeom prst="rect">
            <a:avLst/>
          </a:prstGeom>
        </p:spPr>
        <p:txBody>
          <a:bodyPr vert="horz" wrap="square" lIns="0" tIns="0" rIns="0" bIns="0" rtlCol="0">
            <a:spAutoFit/>
          </a:bodyPr>
          <a:lstStyle/>
          <a:p>
            <a:pPr marL="127000" indent="-114300">
              <a:lnSpc>
                <a:spcPct val="100000"/>
              </a:lnSpc>
              <a:buFont typeface="Calibri"/>
              <a:buChar char="•"/>
              <a:tabLst>
                <a:tab pos="127000" algn="l"/>
              </a:tabLst>
            </a:pPr>
            <a:r>
              <a:rPr sz="1400" spc="-100" dirty="0">
                <a:latin typeface="Calibri"/>
                <a:cs typeface="Calibri"/>
              </a:rPr>
              <a:t>Y</a:t>
            </a:r>
            <a:r>
              <a:rPr sz="1400" dirty="0">
                <a:latin typeface="Calibri"/>
                <a:cs typeface="Calibri"/>
              </a:rPr>
              <a:t>e</a:t>
            </a:r>
            <a:r>
              <a:rPr sz="1400" spc="-10" dirty="0">
                <a:latin typeface="Calibri"/>
                <a:cs typeface="Calibri"/>
              </a:rPr>
              <a:t>n</a:t>
            </a:r>
            <a:r>
              <a:rPr sz="1400" dirty="0">
                <a:latin typeface="Calibri"/>
                <a:cs typeface="Calibri"/>
              </a:rPr>
              <a:t>i</a:t>
            </a:r>
            <a:r>
              <a:rPr sz="1400" spc="-5" dirty="0">
                <a:latin typeface="Calibri"/>
                <a:cs typeface="Calibri"/>
              </a:rPr>
              <a:t> </a:t>
            </a:r>
            <a:r>
              <a:rPr sz="1400" dirty="0">
                <a:latin typeface="Calibri"/>
                <a:cs typeface="Calibri"/>
              </a:rPr>
              <a:t>eşle</a:t>
            </a:r>
            <a:r>
              <a:rPr sz="1400" spc="-10" dirty="0">
                <a:latin typeface="Calibri"/>
                <a:cs typeface="Calibri"/>
              </a:rPr>
              <a:t>m</a:t>
            </a:r>
            <a:r>
              <a:rPr sz="1400" dirty="0">
                <a:latin typeface="Calibri"/>
                <a:cs typeface="Calibri"/>
              </a:rPr>
              <a:t>e</a:t>
            </a:r>
            <a:r>
              <a:rPr sz="1400" spc="-10" dirty="0">
                <a:latin typeface="Calibri"/>
                <a:cs typeface="Calibri"/>
              </a:rPr>
              <a:t> </a:t>
            </a:r>
            <a:r>
              <a:rPr sz="1400" dirty="0">
                <a:latin typeface="Calibri"/>
                <a:cs typeface="Calibri"/>
              </a:rPr>
              <a:t>t</a:t>
            </a:r>
            <a:r>
              <a:rPr sz="1400" spc="-10" dirty="0">
                <a:latin typeface="Calibri"/>
                <a:cs typeface="Calibri"/>
              </a:rPr>
              <a:t>ü</a:t>
            </a:r>
            <a:r>
              <a:rPr sz="1400" dirty="0">
                <a:latin typeface="Calibri"/>
                <a:cs typeface="Calibri"/>
              </a:rPr>
              <a:t>rleri </a:t>
            </a:r>
            <a:r>
              <a:rPr sz="1400" spc="-15" dirty="0">
                <a:latin typeface="Calibri"/>
                <a:cs typeface="Calibri"/>
              </a:rPr>
              <a:t>v</a:t>
            </a:r>
            <a:r>
              <a:rPr sz="1400" dirty="0">
                <a:latin typeface="Calibri"/>
                <a:cs typeface="Calibri"/>
              </a:rPr>
              <a:t>e</a:t>
            </a:r>
            <a:r>
              <a:rPr sz="1400" spc="-10" dirty="0">
                <a:latin typeface="Calibri"/>
                <a:cs typeface="Calibri"/>
              </a:rPr>
              <a:t> </a:t>
            </a:r>
            <a:r>
              <a:rPr sz="1400" dirty="0">
                <a:latin typeface="Calibri"/>
                <a:cs typeface="Calibri"/>
              </a:rPr>
              <a:t>a</a:t>
            </a:r>
            <a:r>
              <a:rPr sz="1400" spc="-10" dirty="0">
                <a:latin typeface="Calibri"/>
                <a:cs typeface="Calibri"/>
              </a:rPr>
              <a:t>n</a:t>
            </a:r>
            <a:r>
              <a:rPr sz="1400" dirty="0">
                <a:latin typeface="Calibri"/>
                <a:cs typeface="Calibri"/>
              </a:rPr>
              <a:t>a</a:t>
            </a:r>
            <a:r>
              <a:rPr sz="1400" spc="-20" dirty="0">
                <a:latin typeface="Calibri"/>
                <a:cs typeface="Calibri"/>
              </a:rPr>
              <a:t>h</a:t>
            </a:r>
            <a:r>
              <a:rPr sz="1400" spc="-15" dirty="0">
                <a:latin typeface="Calibri"/>
                <a:cs typeface="Calibri"/>
              </a:rPr>
              <a:t>t</a:t>
            </a:r>
            <a:r>
              <a:rPr sz="1400" dirty="0">
                <a:latin typeface="Calibri"/>
                <a:cs typeface="Calibri"/>
              </a:rPr>
              <a:t>ar </a:t>
            </a:r>
            <a:r>
              <a:rPr sz="1400" spc="-55" dirty="0">
                <a:latin typeface="Calibri"/>
                <a:cs typeface="Calibri"/>
              </a:rPr>
              <a:t>k</a:t>
            </a:r>
            <a:r>
              <a:rPr sz="1400" dirty="0">
                <a:latin typeface="Calibri"/>
                <a:cs typeface="Calibri"/>
              </a:rPr>
              <a:t>eli</a:t>
            </a:r>
            <a:r>
              <a:rPr sz="1400" spc="-10" dirty="0">
                <a:latin typeface="Calibri"/>
                <a:cs typeface="Calibri"/>
              </a:rPr>
              <a:t>m</a:t>
            </a:r>
            <a:r>
              <a:rPr sz="1400" dirty="0">
                <a:latin typeface="Calibri"/>
                <a:cs typeface="Calibri"/>
              </a:rPr>
              <a:t>el</a:t>
            </a:r>
            <a:r>
              <a:rPr sz="1400" spc="-10" dirty="0">
                <a:latin typeface="Calibri"/>
                <a:cs typeface="Calibri"/>
              </a:rPr>
              <a:t>e</a:t>
            </a:r>
            <a:r>
              <a:rPr sz="1400" dirty="0">
                <a:latin typeface="Calibri"/>
                <a:cs typeface="Calibri"/>
              </a:rPr>
              <a:t>r </a:t>
            </a:r>
            <a:r>
              <a:rPr sz="1400" spc="-10" dirty="0">
                <a:latin typeface="Calibri"/>
                <a:cs typeface="Calibri"/>
              </a:rPr>
              <a:t>e</a:t>
            </a:r>
            <a:r>
              <a:rPr sz="1400" dirty="0">
                <a:latin typeface="Calibri"/>
                <a:cs typeface="Calibri"/>
              </a:rPr>
              <a:t>kl</a:t>
            </a:r>
            <a:r>
              <a:rPr sz="1400" spc="-10" dirty="0">
                <a:latin typeface="Calibri"/>
                <a:cs typeface="Calibri"/>
              </a:rPr>
              <a:t>em</a:t>
            </a:r>
            <a:r>
              <a:rPr sz="1400" dirty="0">
                <a:latin typeface="Calibri"/>
                <a:cs typeface="Calibri"/>
              </a:rPr>
              <a:t>e</a:t>
            </a:r>
          </a:p>
          <a:p>
            <a:pPr marL="127000" indent="-114300">
              <a:lnSpc>
                <a:spcPct val="100000"/>
              </a:lnSpc>
              <a:spcBef>
                <a:spcPts val="120"/>
              </a:spcBef>
              <a:buFont typeface="Calibri"/>
              <a:buChar char="•"/>
              <a:tabLst>
                <a:tab pos="127000" algn="l"/>
              </a:tabLst>
            </a:pPr>
            <a:r>
              <a:rPr sz="1400" spc="-25" dirty="0">
                <a:latin typeface="Calibri"/>
                <a:cs typeface="Calibri"/>
              </a:rPr>
              <a:t>K</a:t>
            </a:r>
            <a:r>
              <a:rPr sz="1400" dirty="0">
                <a:latin typeface="Calibri"/>
                <a:cs typeface="Calibri"/>
              </a:rPr>
              <a:t>a</a:t>
            </a:r>
            <a:r>
              <a:rPr sz="1400" spc="-10" dirty="0">
                <a:latin typeface="Calibri"/>
                <a:cs typeface="Calibri"/>
              </a:rPr>
              <a:t>mp</a:t>
            </a:r>
            <a:r>
              <a:rPr sz="1400" dirty="0">
                <a:latin typeface="Calibri"/>
                <a:cs typeface="Calibri"/>
              </a:rPr>
              <a:t>a</a:t>
            </a:r>
            <a:r>
              <a:rPr sz="1400" spc="-30" dirty="0">
                <a:latin typeface="Calibri"/>
                <a:cs typeface="Calibri"/>
              </a:rPr>
              <a:t>n</a:t>
            </a:r>
            <a:r>
              <a:rPr sz="1400" spc="-25" dirty="0">
                <a:latin typeface="Calibri"/>
                <a:cs typeface="Calibri"/>
              </a:rPr>
              <a:t>y</a:t>
            </a:r>
            <a:r>
              <a:rPr sz="1400" dirty="0">
                <a:latin typeface="Calibri"/>
                <a:cs typeface="Calibri"/>
              </a:rPr>
              <a:t>a</a:t>
            </a:r>
            <a:r>
              <a:rPr sz="1400" spc="-5" dirty="0">
                <a:latin typeface="Calibri"/>
                <a:cs typeface="Calibri"/>
              </a:rPr>
              <a:t> </a:t>
            </a:r>
            <a:r>
              <a:rPr sz="1400" spc="-10" dirty="0">
                <a:latin typeface="Calibri"/>
                <a:cs typeface="Calibri"/>
              </a:rPr>
              <a:t>h</a:t>
            </a:r>
            <a:r>
              <a:rPr sz="1400" dirty="0">
                <a:latin typeface="Calibri"/>
                <a:cs typeface="Calibri"/>
              </a:rPr>
              <a:t>e</a:t>
            </a:r>
            <a:r>
              <a:rPr sz="1400" spc="-10" dirty="0">
                <a:latin typeface="Calibri"/>
                <a:cs typeface="Calibri"/>
              </a:rPr>
              <a:t>d</a:t>
            </a:r>
            <a:r>
              <a:rPr sz="1400" spc="-20" dirty="0">
                <a:latin typeface="Calibri"/>
                <a:cs typeface="Calibri"/>
              </a:rPr>
              <a:t>e</a:t>
            </a:r>
            <a:r>
              <a:rPr sz="1400" dirty="0">
                <a:latin typeface="Calibri"/>
                <a:cs typeface="Calibri"/>
              </a:rPr>
              <a:t>fleri</a:t>
            </a:r>
            <a:r>
              <a:rPr sz="1400" spc="-10" dirty="0">
                <a:latin typeface="Calibri"/>
                <a:cs typeface="Calibri"/>
              </a:rPr>
              <a:t>n</a:t>
            </a:r>
            <a:r>
              <a:rPr sz="1400" dirty="0">
                <a:latin typeface="Calibri"/>
                <a:cs typeface="Calibri"/>
              </a:rPr>
              <a:t>in EBM</a:t>
            </a:r>
            <a:r>
              <a:rPr sz="1400" spc="-20" dirty="0">
                <a:latin typeface="Calibri"/>
                <a:cs typeface="Calibri"/>
              </a:rPr>
              <a:t> </a:t>
            </a:r>
            <a:r>
              <a:rPr sz="1400" spc="-15" dirty="0">
                <a:latin typeface="Calibri"/>
                <a:cs typeface="Calibri"/>
              </a:rPr>
              <a:t>g</a:t>
            </a:r>
            <a:r>
              <a:rPr sz="1400" dirty="0">
                <a:latin typeface="Calibri"/>
                <a:cs typeface="Calibri"/>
              </a:rPr>
              <a:t>ö</a:t>
            </a:r>
            <a:r>
              <a:rPr sz="1400" spc="-20" dirty="0">
                <a:latin typeface="Calibri"/>
                <a:cs typeface="Calibri"/>
              </a:rPr>
              <a:t>r</a:t>
            </a:r>
            <a:r>
              <a:rPr sz="1400" dirty="0">
                <a:latin typeface="Calibri"/>
                <a:cs typeface="Calibri"/>
              </a:rPr>
              <a:t>e</a:t>
            </a:r>
            <a:r>
              <a:rPr sz="1400" spc="-10" dirty="0">
                <a:latin typeface="Calibri"/>
                <a:cs typeface="Calibri"/>
              </a:rPr>
              <a:t> </a:t>
            </a:r>
            <a:r>
              <a:rPr sz="1400" spc="-25" dirty="0">
                <a:latin typeface="Calibri"/>
                <a:cs typeface="Calibri"/>
              </a:rPr>
              <a:t>ay</a:t>
            </a:r>
            <a:r>
              <a:rPr sz="1400" dirty="0">
                <a:latin typeface="Calibri"/>
                <a:cs typeface="Calibri"/>
              </a:rPr>
              <a:t>arlan</a:t>
            </a:r>
            <a:r>
              <a:rPr sz="1400" spc="-10" dirty="0">
                <a:latin typeface="Calibri"/>
                <a:cs typeface="Calibri"/>
              </a:rPr>
              <a:t>m</a:t>
            </a:r>
            <a:r>
              <a:rPr sz="1400" dirty="0">
                <a:latin typeface="Calibri"/>
                <a:cs typeface="Calibri"/>
              </a:rPr>
              <a:t>ası</a:t>
            </a:r>
          </a:p>
          <a:p>
            <a:pPr marL="127000" indent="-114300">
              <a:lnSpc>
                <a:spcPct val="100000"/>
              </a:lnSpc>
              <a:spcBef>
                <a:spcPts val="105"/>
              </a:spcBef>
              <a:buFont typeface="Calibri"/>
              <a:buChar char="•"/>
              <a:tabLst>
                <a:tab pos="127000" algn="l"/>
              </a:tabLst>
            </a:pPr>
            <a:r>
              <a:rPr sz="1400" dirty="0">
                <a:latin typeface="Calibri"/>
                <a:cs typeface="Calibri"/>
              </a:rPr>
              <a:t>Ü</a:t>
            </a:r>
            <a:r>
              <a:rPr sz="1400" spc="-10" dirty="0">
                <a:latin typeface="Calibri"/>
                <a:cs typeface="Calibri"/>
              </a:rPr>
              <a:t>s</a:t>
            </a:r>
            <a:r>
              <a:rPr sz="1400" spc="-30" dirty="0">
                <a:latin typeface="Calibri"/>
                <a:cs typeface="Calibri"/>
              </a:rPr>
              <a:t>t</a:t>
            </a:r>
            <a:r>
              <a:rPr sz="1400" spc="-15" dirty="0">
                <a:latin typeface="Calibri"/>
                <a:cs typeface="Calibri"/>
              </a:rPr>
              <a:t>t</a:t>
            </a:r>
            <a:r>
              <a:rPr sz="1400" dirty="0">
                <a:latin typeface="Calibri"/>
                <a:cs typeface="Calibri"/>
              </a:rPr>
              <a:t>e</a:t>
            </a:r>
            <a:r>
              <a:rPr sz="1400" spc="-10" dirty="0">
                <a:latin typeface="Calibri"/>
                <a:cs typeface="Calibri"/>
              </a:rPr>
              <a:t>/</a:t>
            </a:r>
            <a:r>
              <a:rPr sz="1400" dirty="0">
                <a:latin typeface="Calibri"/>
                <a:cs typeface="Calibri"/>
              </a:rPr>
              <a:t>Di</a:t>
            </a:r>
            <a:r>
              <a:rPr sz="1400" spc="-15" dirty="0">
                <a:latin typeface="Calibri"/>
                <a:cs typeface="Calibri"/>
              </a:rPr>
              <a:t>ğ</a:t>
            </a:r>
            <a:r>
              <a:rPr sz="1400" dirty="0">
                <a:latin typeface="Calibri"/>
                <a:cs typeface="Calibri"/>
              </a:rPr>
              <a:t>er</a:t>
            </a:r>
            <a:r>
              <a:rPr sz="1400" spc="-20" dirty="0">
                <a:latin typeface="Calibri"/>
                <a:cs typeface="Calibri"/>
              </a:rPr>
              <a:t> </a:t>
            </a:r>
            <a:r>
              <a:rPr sz="1400" spc="-55" dirty="0">
                <a:latin typeface="Calibri"/>
                <a:cs typeface="Calibri"/>
              </a:rPr>
              <a:t>k</a:t>
            </a:r>
            <a:r>
              <a:rPr sz="1400" dirty="0">
                <a:latin typeface="Calibri"/>
                <a:cs typeface="Calibri"/>
              </a:rPr>
              <a:t>on</a:t>
            </a:r>
            <a:r>
              <a:rPr sz="1400" spc="-10" dirty="0">
                <a:latin typeface="Calibri"/>
                <a:cs typeface="Calibri"/>
              </a:rPr>
              <a:t>um</a:t>
            </a:r>
            <a:r>
              <a:rPr sz="1400" dirty="0">
                <a:latin typeface="Calibri"/>
                <a:cs typeface="Calibri"/>
              </a:rPr>
              <a:t>ların</a:t>
            </a:r>
            <a:r>
              <a:rPr sz="1400" spc="-10" dirty="0">
                <a:latin typeface="Calibri"/>
                <a:cs typeface="Calibri"/>
              </a:rPr>
              <a:t> </a:t>
            </a:r>
            <a:r>
              <a:rPr sz="1400" dirty="0">
                <a:latin typeface="Calibri"/>
                <a:cs typeface="Calibri"/>
              </a:rPr>
              <a:t>in</a:t>
            </a:r>
            <a:r>
              <a:rPr sz="1400" spc="-10" dirty="0">
                <a:latin typeface="Calibri"/>
                <a:cs typeface="Calibri"/>
              </a:rPr>
              <a:t>c</a:t>
            </a:r>
            <a:r>
              <a:rPr sz="1400" dirty="0">
                <a:latin typeface="Calibri"/>
                <a:cs typeface="Calibri"/>
              </a:rPr>
              <a:t>el</a:t>
            </a:r>
            <a:r>
              <a:rPr sz="1400" spc="-10" dirty="0">
                <a:latin typeface="Calibri"/>
                <a:cs typeface="Calibri"/>
              </a:rPr>
              <a:t>enm</a:t>
            </a:r>
            <a:r>
              <a:rPr sz="1400" dirty="0">
                <a:latin typeface="Calibri"/>
                <a:cs typeface="Calibri"/>
              </a:rPr>
              <a:t>esi</a:t>
            </a:r>
            <a:r>
              <a:rPr sz="1400" spc="5" dirty="0">
                <a:latin typeface="Calibri"/>
                <a:cs typeface="Calibri"/>
              </a:rPr>
              <a:t> </a:t>
            </a:r>
            <a:r>
              <a:rPr sz="1400" spc="-15" dirty="0">
                <a:latin typeface="Calibri"/>
                <a:cs typeface="Calibri"/>
              </a:rPr>
              <a:t>v</a:t>
            </a:r>
            <a:r>
              <a:rPr sz="1400" dirty="0">
                <a:latin typeface="Calibri"/>
                <a:cs typeface="Calibri"/>
              </a:rPr>
              <a:t>e</a:t>
            </a:r>
            <a:r>
              <a:rPr sz="1400" spc="-10" dirty="0">
                <a:latin typeface="Calibri"/>
                <a:cs typeface="Calibri"/>
              </a:rPr>
              <a:t> </a:t>
            </a:r>
            <a:r>
              <a:rPr sz="1400" dirty="0">
                <a:latin typeface="Calibri"/>
                <a:cs typeface="Calibri"/>
              </a:rPr>
              <a:t>TBM</a:t>
            </a:r>
            <a:r>
              <a:rPr sz="1400" spc="-20" dirty="0">
                <a:latin typeface="Calibri"/>
                <a:cs typeface="Calibri"/>
              </a:rPr>
              <a:t> </a:t>
            </a:r>
            <a:r>
              <a:rPr sz="1400" spc="-10" dirty="0">
                <a:latin typeface="Calibri"/>
                <a:cs typeface="Calibri"/>
              </a:rPr>
              <a:t>dü</a:t>
            </a:r>
            <a:r>
              <a:rPr sz="1400" spc="-40" dirty="0">
                <a:latin typeface="Calibri"/>
                <a:cs typeface="Calibri"/>
              </a:rPr>
              <a:t>z</a:t>
            </a:r>
            <a:r>
              <a:rPr sz="1400" dirty="0">
                <a:latin typeface="Calibri"/>
                <a:cs typeface="Calibri"/>
              </a:rPr>
              <a:t>e</a:t>
            </a:r>
            <a:r>
              <a:rPr sz="1400" spc="-10" dirty="0">
                <a:latin typeface="Calibri"/>
                <a:cs typeface="Calibri"/>
              </a:rPr>
              <a:t>n</a:t>
            </a:r>
            <a:r>
              <a:rPr sz="1400" dirty="0">
                <a:latin typeface="Calibri"/>
                <a:cs typeface="Calibri"/>
              </a:rPr>
              <a:t>le</a:t>
            </a:r>
            <a:r>
              <a:rPr sz="1400" spc="-10" dirty="0">
                <a:latin typeface="Calibri"/>
                <a:cs typeface="Calibri"/>
              </a:rPr>
              <a:t>nm</a:t>
            </a:r>
            <a:r>
              <a:rPr sz="1400" dirty="0">
                <a:latin typeface="Calibri"/>
                <a:cs typeface="Calibri"/>
              </a:rPr>
              <a:t>esi</a:t>
            </a:r>
          </a:p>
        </p:txBody>
      </p:sp>
      <p:sp>
        <p:nvSpPr>
          <p:cNvPr id="13" name="object 13"/>
          <p:cNvSpPr/>
          <p:nvPr/>
        </p:nvSpPr>
        <p:spPr>
          <a:xfrm>
            <a:off x="179514" y="1839631"/>
            <a:ext cx="3098165" cy="1024255"/>
          </a:xfrm>
          <a:custGeom>
            <a:avLst/>
            <a:gdLst/>
            <a:ahLst/>
            <a:cxnLst/>
            <a:rect l="l" t="t" r="r" b="b"/>
            <a:pathLst>
              <a:path w="3098165" h="1024255">
                <a:moveTo>
                  <a:pt x="2926905" y="0"/>
                </a:moveTo>
                <a:lnTo>
                  <a:pt x="170574" y="0"/>
                </a:lnTo>
                <a:lnTo>
                  <a:pt x="127511" y="5499"/>
                </a:lnTo>
                <a:lnTo>
                  <a:pt x="88501" y="21044"/>
                </a:lnTo>
                <a:lnTo>
                  <a:pt x="54926" y="45248"/>
                </a:lnTo>
                <a:lnTo>
                  <a:pt x="28167" y="76726"/>
                </a:lnTo>
                <a:lnTo>
                  <a:pt x="9606" y="114095"/>
                </a:lnTo>
                <a:lnTo>
                  <a:pt x="626" y="155968"/>
                </a:lnTo>
                <a:lnTo>
                  <a:pt x="0" y="853248"/>
                </a:lnTo>
                <a:lnTo>
                  <a:pt x="631" y="867966"/>
                </a:lnTo>
                <a:lnTo>
                  <a:pt x="9626" y="909834"/>
                </a:lnTo>
                <a:lnTo>
                  <a:pt x="28199" y="947195"/>
                </a:lnTo>
                <a:lnTo>
                  <a:pt x="54968" y="978665"/>
                </a:lnTo>
                <a:lnTo>
                  <a:pt x="88552" y="1002857"/>
                </a:lnTo>
                <a:lnTo>
                  <a:pt x="127569" y="1018389"/>
                </a:lnTo>
                <a:lnTo>
                  <a:pt x="170637" y="1023874"/>
                </a:lnTo>
                <a:lnTo>
                  <a:pt x="2927010" y="1023873"/>
                </a:lnTo>
                <a:lnTo>
                  <a:pt x="2970063" y="1018365"/>
                </a:lnTo>
                <a:lnTo>
                  <a:pt x="3009071" y="1002816"/>
                </a:lnTo>
                <a:lnTo>
                  <a:pt x="3042650" y="978611"/>
                </a:lnTo>
                <a:lnTo>
                  <a:pt x="3069415" y="947135"/>
                </a:lnTo>
                <a:lnTo>
                  <a:pt x="3087982" y="909770"/>
                </a:lnTo>
                <a:lnTo>
                  <a:pt x="3096967" y="867903"/>
                </a:lnTo>
                <a:lnTo>
                  <a:pt x="3097593" y="170583"/>
                </a:lnTo>
                <a:lnTo>
                  <a:pt x="3096958" y="155868"/>
                </a:lnTo>
                <a:lnTo>
                  <a:pt x="3087949" y="114009"/>
                </a:lnTo>
                <a:lnTo>
                  <a:pt x="3069361" y="76657"/>
                </a:lnTo>
                <a:lnTo>
                  <a:pt x="3042578" y="45196"/>
                </a:lnTo>
                <a:lnTo>
                  <a:pt x="3008985" y="21010"/>
                </a:lnTo>
                <a:lnTo>
                  <a:pt x="2969966" y="5483"/>
                </a:lnTo>
                <a:lnTo>
                  <a:pt x="2926905" y="0"/>
                </a:lnTo>
                <a:close/>
              </a:path>
            </a:pathLst>
          </a:custGeom>
          <a:solidFill>
            <a:srgbClr val="BE7750"/>
          </a:solidFill>
        </p:spPr>
        <p:txBody>
          <a:bodyPr wrap="square" lIns="0" tIns="0" rIns="0" bIns="0" rtlCol="0">
            <a:spAutoFit/>
          </a:bodyPr>
          <a:lstStyle/>
          <a:p>
            <a:endParaRPr/>
          </a:p>
        </p:txBody>
      </p:sp>
      <p:sp>
        <p:nvSpPr>
          <p:cNvPr id="14" name="object 14"/>
          <p:cNvSpPr/>
          <p:nvPr/>
        </p:nvSpPr>
        <p:spPr>
          <a:xfrm>
            <a:off x="179514" y="1839631"/>
            <a:ext cx="3098165" cy="1024255"/>
          </a:xfrm>
          <a:custGeom>
            <a:avLst/>
            <a:gdLst/>
            <a:ahLst/>
            <a:cxnLst/>
            <a:rect l="l" t="t" r="r" b="b"/>
            <a:pathLst>
              <a:path w="3098165" h="1024255">
                <a:moveTo>
                  <a:pt x="0" y="170687"/>
                </a:moveTo>
                <a:lnTo>
                  <a:pt x="5480" y="127620"/>
                </a:lnTo>
                <a:lnTo>
                  <a:pt x="21001" y="88596"/>
                </a:lnTo>
                <a:lnTo>
                  <a:pt x="45180" y="55001"/>
                </a:lnTo>
                <a:lnTo>
                  <a:pt x="76637" y="28218"/>
                </a:lnTo>
                <a:lnTo>
                  <a:pt x="113989" y="9633"/>
                </a:lnTo>
                <a:lnTo>
                  <a:pt x="155855" y="631"/>
                </a:lnTo>
                <a:lnTo>
                  <a:pt x="2926905" y="0"/>
                </a:lnTo>
                <a:lnTo>
                  <a:pt x="2941622" y="626"/>
                </a:lnTo>
                <a:lnTo>
                  <a:pt x="2983490" y="9611"/>
                </a:lnTo>
                <a:lnTo>
                  <a:pt x="3020854" y="28178"/>
                </a:lnTo>
                <a:lnTo>
                  <a:pt x="3052331" y="54943"/>
                </a:lnTo>
                <a:lnTo>
                  <a:pt x="3076536" y="88522"/>
                </a:lnTo>
                <a:lnTo>
                  <a:pt x="3092085" y="127530"/>
                </a:lnTo>
                <a:lnTo>
                  <a:pt x="3097593" y="170583"/>
                </a:lnTo>
                <a:lnTo>
                  <a:pt x="3097593" y="853186"/>
                </a:lnTo>
                <a:lnTo>
                  <a:pt x="3096967" y="867903"/>
                </a:lnTo>
                <a:lnTo>
                  <a:pt x="3087982" y="909770"/>
                </a:lnTo>
                <a:lnTo>
                  <a:pt x="3069415" y="947135"/>
                </a:lnTo>
                <a:lnTo>
                  <a:pt x="3042650" y="978611"/>
                </a:lnTo>
                <a:lnTo>
                  <a:pt x="3009071" y="1002816"/>
                </a:lnTo>
                <a:lnTo>
                  <a:pt x="2970063" y="1018365"/>
                </a:lnTo>
                <a:lnTo>
                  <a:pt x="2927010" y="1023873"/>
                </a:lnTo>
                <a:lnTo>
                  <a:pt x="170637" y="1023874"/>
                </a:lnTo>
                <a:lnTo>
                  <a:pt x="155916" y="1023247"/>
                </a:lnTo>
                <a:lnTo>
                  <a:pt x="114045" y="1014259"/>
                </a:lnTo>
                <a:lnTo>
                  <a:pt x="76685" y="995687"/>
                </a:lnTo>
                <a:lnTo>
                  <a:pt x="45220" y="968915"/>
                </a:lnTo>
                <a:lnTo>
                  <a:pt x="21029" y="935328"/>
                </a:lnTo>
                <a:lnTo>
                  <a:pt x="5495" y="896311"/>
                </a:lnTo>
                <a:lnTo>
                  <a:pt x="0" y="853248"/>
                </a:lnTo>
                <a:lnTo>
                  <a:pt x="0" y="170687"/>
                </a:lnTo>
                <a:close/>
              </a:path>
            </a:pathLst>
          </a:custGeom>
          <a:ln w="25400">
            <a:solidFill>
              <a:srgbClr val="FFFFFF"/>
            </a:solidFill>
          </a:ln>
        </p:spPr>
        <p:txBody>
          <a:bodyPr wrap="square" lIns="0" tIns="0" rIns="0" bIns="0" rtlCol="0">
            <a:spAutoFit/>
          </a:bodyPr>
          <a:lstStyle/>
          <a:p>
            <a:endParaRPr/>
          </a:p>
        </p:txBody>
      </p:sp>
      <p:sp>
        <p:nvSpPr>
          <p:cNvPr id="15" name="object 15"/>
          <p:cNvSpPr txBox="1"/>
          <p:nvPr/>
        </p:nvSpPr>
        <p:spPr>
          <a:xfrm>
            <a:off x="700836" y="2088044"/>
            <a:ext cx="2057400" cy="473709"/>
          </a:xfrm>
          <a:prstGeom prst="rect">
            <a:avLst/>
          </a:prstGeom>
        </p:spPr>
        <p:txBody>
          <a:bodyPr vert="horz" wrap="square" lIns="0" tIns="0" rIns="0" bIns="0" rtlCol="0">
            <a:spAutoFit/>
          </a:bodyPr>
          <a:lstStyle/>
          <a:p>
            <a:pPr marL="12700">
              <a:lnSpc>
                <a:spcPct val="100000"/>
              </a:lnSpc>
            </a:pPr>
            <a:r>
              <a:rPr sz="2900" spc="-5" dirty="0">
                <a:solidFill>
                  <a:srgbClr val="FFFFFF"/>
                </a:solidFill>
                <a:latin typeface="Calibri"/>
                <a:cs typeface="Calibri"/>
              </a:rPr>
              <a:t>O</a:t>
            </a:r>
            <a:r>
              <a:rPr sz="2900" spc="-20" dirty="0">
                <a:solidFill>
                  <a:srgbClr val="FFFFFF"/>
                </a:solidFill>
                <a:latin typeface="Calibri"/>
                <a:cs typeface="Calibri"/>
              </a:rPr>
              <a:t>p</a:t>
            </a:r>
            <a:r>
              <a:rPr sz="2900" dirty="0">
                <a:solidFill>
                  <a:srgbClr val="FFFFFF"/>
                </a:solidFill>
                <a:latin typeface="Calibri"/>
                <a:cs typeface="Calibri"/>
              </a:rPr>
              <a:t>timi</a:t>
            </a:r>
            <a:r>
              <a:rPr sz="2900" spc="-45" dirty="0">
                <a:solidFill>
                  <a:srgbClr val="FFFFFF"/>
                </a:solidFill>
                <a:latin typeface="Calibri"/>
                <a:cs typeface="Calibri"/>
              </a:rPr>
              <a:t>z</a:t>
            </a:r>
            <a:r>
              <a:rPr sz="2900" dirty="0">
                <a:solidFill>
                  <a:srgbClr val="FFFFFF"/>
                </a:solidFill>
                <a:latin typeface="Calibri"/>
                <a:cs typeface="Calibri"/>
              </a:rPr>
              <a:t>a</a:t>
            </a:r>
            <a:r>
              <a:rPr sz="2900" spc="-45" dirty="0">
                <a:solidFill>
                  <a:srgbClr val="FFFFFF"/>
                </a:solidFill>
                <a:latin typeface="Calibri"/>
                <a:cs typeface="Calibri"/>
              </a:rPr>
              <a:t>s</a:t>
            </a:r>
            <a:r>
              <a:rPr sz="2900" spc="-35" dirty="0">
                <a:solidFill>
                  <a:srgbClr val="FFFFFF"/>
                </a:solidFill>
                <a:latin typeface="Calibri"/>
                <a:cs typeface="Calibri"/>
              </a:rPr>
              <a:t>y</a:t>
            </a:r>
            <a:r>
              <a:rPr sz="2900" spc="-5" dirty="0">
                <a:solidFill>
                  <a:srgbClr val="FFFFFF"/>
                </a:solidFill>
                <a:latin typeface="Calibri"/>
                <a:cs typeface="Calibri"/>
              </a:rPr>
              <a:t>on</a:t>
            </a:r>
            <a:endParaRPr sz="2900" dirty="0">
              <a:latin typeface="Calibri"/>
              <a:cs typeface="Calibri"/>
            </a:endParaRPr>
          </a:p>
        </p:txBody>
      </p:sp>
      <p:sp>
        <p:nvSpPr>
          <p:cNvPr id="16" name="object 16"/>
          <p:cNvSpPr/>
          <p:nvPr/>
        </p:nvSpPr>
        <p:spPr>
          <a:xfrm>
            <a:off x="3277108" y="3017049"/>
            <a:ext cx="5507355" cy="819150"/>
          </a:xfrm>
          <a:custGeom>
            <a:avLst/>
            <a:gdLst/>
            <a:ahLst/>
            <a:cxnLst/>
            <a:rect l="l" t="t" r="r" b="b"/>
            <a:pathLst>
              <a:path w="5507355" h="819150">
                <a:moveTo>
                  <a:pt x="5370321" y="0"/>
                </a:moveTo>
                <a:lnTo>
                  <a:pt x="0" y="0"/>
                </a:lnTo>
                <a:lnTo>
                  <a:pt x="0" y="819149"/>
                </a:lnTo>
                <a:lnTo>
                  <a:pt x="5373333" y="819117"/>
                </a:lnTo>
                <a:lnTo>
                  <a:pt x="5415652" y="811440"/>
                </a:lnTo>
                <a:lnTo>
                  <a:pt x="5452317" y="791779"/>
                </a:lnTo>
                <a:lnTo>
                  <a:pt x="5481175" y="762309"/>
                </a:lnTo>
                <a:lnTo>
                  <a:pt x="5500069" y="725199"/>
                </a:lnTo>
                <a:lnTo>
                  <a:pt x="5506846" y="682624"/>
                </a:lnTo>
                <a:lnTo>
                  <a:pt x="5506814" y="133518"/>
                </a:lnTo>
                <a:lnTo>
                  <a:pt x="5499150" y="91244"/>
                </a:lnTo>
                <a:lnTo>
                  <a:pt x="5479514" y="54583"/>
                </a:lnTo>
                <a:lnTo>
                  <a:pt x="5450061" y="25707"/>
                </a:lnTo>
                <a:lnTo>
                  <a:pt x="5412945" y="6788"/>
                </a:lnTo>
                <a:lnTo>
                  <a:pt x="5370321" y="0"/>
                </a:lnTo>
                <a:close/>
              </a:path>
            </a:pathLst>
          </a:custGeom>
          <a:solidFill>
            <a:srgbClr val="E8E0D1"/>
          </a:solidFill>
        </p:spPr>
        <p:txBody>
          <a:bodyPr wrap="square" lIns="0" tIns="0" rIns="0" bIns="0" rtlCol="0">
            <a:spAutoFit/>
          </a:bodyPr>
          <a:lstStyle/>
          <a:p>
            <a:endParaRPr/>
          </a:p>
        </p:txBody>
      </p:sp>
      <p:sp>
        <p:nvSpPr>
          <p:cNvPr id="17" name="object 17"/>
          <p:cNvSpPr/>
          <p:nvPr/>
        </p:nvSpPr>
        <p:spPr>
          <a:xfrm>
            <a:off x="3277108" y="3017049"/>
            <a:ext cx="5507355" cy="819150"/>
          </a:xfrm>
          <a:custGeom>
            <a:avLst/>
            <a:gdLst/>
            <a:ahLst/>
            <a:cxnLst/>
            <a:rect l="l" t="t" r="r" b="b"/>
            <a:pathLst>
              <a:path w="5507355" h="819150">
                <a:moveTo>
                  <a:pt x="5506846" y="136525"/>
                </a:moveTo>
                <a:lnTo>
                  <a:pt x="5506846" y="682624"/>
                </a:lnTo>
                <a:lnTo>
                  <a:pt x="5506067" y="697289"/>
                </a:lnTo>
                <a:lnTo>
                  <a:pt x="5495011" y="738284"/>
                </a:lnTo>
                <a:lnTo>
                  <a:pt x="5472556" y="773088"/>
                </a:lnTo>
                <a:lnTo>
                  <a:pt x="5440857" y="799530"/>
                </a:lnTo>
                <a:lnTo>
                  <a:pt x="5402067" y="815437"/>
                </a:lnTo>
                <a:lnTo>
                  <a:pt x="0" y="819149"/>
                </a:lnTo>
                <a:lnTo>
                  <a:pt x="0" y="0"/>
                </a:lnTo>
                <a:lnTo>
                  <a:pt x="5370321" y="0"/>
                </a:lnTo>
                <a:lnTo>
                  <a:pt x="5385008" y="781"/>
                </a:lnTo>
                <a:lnTo>
                  <a:pt x="5426035" y="11854"/>
                </a:lnTo>
                <a:lnTo>
                  <a:pt x="5460836" y="34333"/>
                </a:lnTo>
                <a:lnTo>
                  <a:pt x="5487256" y="66046"/>
                </a:lnTo>
                <a:lnTo>
                  <a:pt x="5503141" y="104819"/>
                </a:lnTo>
                <a:lnTo>
                  <a:pt x="5506846" y="136525"/>
                </a:lnTo>
                <a:close/>
              </a:path>
            </a:pathLst>
          </a:custGeom>
          <a:ln w="25400">
            <a:solidFill>
              <a:srgbClr val="E8E0D1"/>
            </a:solidFill>
          </a:ln>
        </p:spPr>
        <p:txBody>
          <a:bodyPr wrap="square" lIns="0" tIns="0" rIns="0" bIns="0" rtlCol="0">
            <a:spAutoFit/>
          </a:bodyPr>
          <a:lstStyle/>
          <a:p>
            <a:endParaRPr/>
          </a:p>
        </p:txBody>
      </p:sp>
      <p:sp>
        <p:nvSpPr>
          <p:cNvPr id="18" name="object 18"/>
          <p:cNvSpPr txBox="1"/>
          <p:nvPr/>
        </p:nvSpPr>
        <p:spPr>
          <a:xfrm>
            <a:off x="3512565" y="3109505"/>
            <a:ext cx="4486275" cy="638175"/>
          </a:xfrm>
          <a:prstGeom prst="rect">
            <a:avLst/>
          </a:prstGeom>
        </p:spPr>
        <p:txBody>
          <a:bodyPr vert="horz" wrap="square" lIns="0" tIns="0" rIns="0" bIns="0" rtlCol="0">
            <a:spAutoFit/>
          </a:bodyPr>
          <a:lstStyle/>
          <a:p>
            <a:pPr marL="127000" marR="6350" indent="-114300">
              <a:lnSpc>
                <a:spcPts val="1540"/>
              </a:lnSpc>
              <a:buFont typeface="Calibri"/>
              <a:buChar char="•"/>
              <a:tabLst>
                <a:tab pos="127000" algn="l"/>
              </a:tabLst>
            </a:pPr>
            <a:r>
              <a:rPr sz="1400" dirty="0">
                <a:latin typeface="Calibri"/>
                <a:cs typeface="Calibri"/>
              </a:rPr>
              <a:t>He</a:t>
            </a:r>
            <a:r>
              <a:rPr sz="1400" spc="-10" dirty="0">
                <a:latin typeface="Calibri"/>
                <a:cs typeface="Calibri"/>
              </a:rPr>
              <a:t>d</a:t>
            </a:r>
            <a:r>
              <a:rPr sz="1400" spc="-15" dirty="0">
                <a:latin typeface="Calibri"/>
                <a:cs typeface="Calibri"/>
              </a:rPr>
              <a:t>e</a:t>
            </a:r>
            <a:r>
              <a:rPr sz="1400" spc="-5" dirty="0">
                <a:latin typeface="Calibri"/>
                <a:cs typeface="Calibri"/>
              </a:rPr>
              <a:t>f</a:t>
            </a:r>
            <a:r>
              <a:rPr sz="1400" dirty="0">
                <a:latin typeface="Calibri"/>
                <a:cs typeface="Calibri"/>
              </a:rPr>
              <a:t>le</a:t>
            </a:r>
            <a:r>
              <a:rPr sz="1400" spc="-10" dirty="0">
                <a:latin typeface="Calibri"/>
                <a:cs typeface="Calibri"/>
              </a:rPr>
              <a:t>n</a:t>
            </a:r>
            <a:r>
              <a:rPr sz="1400" dirty="0">
                <a:latin typeface="Calibri"/>
                <a:cs typeface="Calibri"/>
              </a:rPr>
              <a:t>e</a:t>
            </a:r>
            <a:r>
              <a:rPr sz="1400" spc="-10" dirty="0">
                <a:latin typeface="Calibri"/>
                <a:cs typeface="Calibri"/>
              </a:rPr>
              <a:t>c</a:t>
            </a:r>
            <a:r>
              <a:rPr sz="1400" dirty="0">
                <a:latin typeface="Calibri"/>
                <a:cs typeface="Calibri"/>
              </a:rPr>
              <a:t>ek </a:t>
            </a:r>
            <a:r>
              <a:rPr sz="1400" spc="-5" dirty="0">
                <a:latin typeface="Calibri"/>
                <a:cs typeface="Calibri"/>
              </a:rPr>
              <a:t>si</a:t>
            </a:r>
            <a:r>
              <a:rPr sz="1400" spc="-10" dirty="0">
                <a:latin typeface="Calibri"/>
                <a:cs typeface="Calibri"/>
              </a:rPr>
              <a:t>t</a:t>
            </a:r>
            <a:r>
              <a:rPr sz="1400" dirty="0">
                <a:latin typeface="Calibri"/>
                <a:cs typeface="Calibri"/>
              </a:rPr>
              <a:t>el</a:t>
            </a:r>
            <a:r>
              <a:rPr sz="1400" spc="-5" dirty="0">
                <a:latin typeface="Calibri"/>
                <a:cs typeface="Calibri"/>
              </a:rPr>
              <a:t>e</a:t>
            </a:r>
            <a:r>
              <a:rPr sz="1400" dirty="0">
                <a:latin typeface="Calibri"/>
                <a:cs typeface="Calibri"/>
              </a:rPr>
              <a:t>rin</a:t>
            </a:r>
            <a:r>
              <a:rPr sz="1400" spc="-25" dirty="0">
                <a:latin typeface="Calibri"/>
                <a:cs typeface="Calibri"/>
              </a:rPr>
              <a:t> </a:t>
            </a:r>
            <a:r>
              <a:rPr sz="1400" spc="-10" dirty="0">
                <a:latin typeface="Calibri"/>
                <a:cs typeface="Calibri"/>
              </a:rPr>
              <a:t>b</a:t>
            </a:r>
            <a:r>
              <a:rPr sz="1400" dirty="0">
                <a:latin typeface="Calibri"/>
                <a:cs typeface="Calibri"/>
              </a:rPr>
              <a:t>elirle</a:t>
            </a:r>
            <a:r>
              <a:rPr sz="1400" spc="-10" dirty="0">
                <a:latin typeface="Calibri"/>
                <a:cs typeface="Calibri"/>
              </a:rPr>
              <a:t>nm</a:t>
            </a:r>
            <a:r>
              <a:rPr sz="1400" dirty="0">
                <a:latin typeface="Calibri"/>
                <a:cs typeface="Calibri"/>
              </a:rPr>
              <a:t>esi</a:t>
            </a:r>
            <a:r>
              <a:rPr sz="1400" spc="-5" dirty="0">
                <a:latin typeface="Calibri"/>
                <a:cs typeface="Calibri"/>
              </a:rPr>
              <a:t> </a:t>
            </a:r>
            <a:r>
              <a:rPr sz="1400" spc="-15" dirty="0">
                <a:latin typeface="Calibri"/>
                <a:cs typeface="Calibri"/>
              </a:rPr>
              <a:t>v</a:t>
            </a:r>
            <a:r>
              <a:rPr sz="1400" dirty="0">
                <a:latin typeface="Calibri"/>
                <a:cs typeface="Calibri"/>
              </a:rPr>
              <a:t>e</a:t>
            </a:r>
            <a:r>
              <a:rPr sz="1400" spc="-10" dirty="0">
                <a:latin typeface="Calibri"/>
                <a:cs typeface="Calibri"/>
              </a:rPr>
              <a:t> u</a:t>
            </a:r>
            <a:r>
              <a:rPr sz="1400" spc="-15" dirty="0">
                <a:latin typeface="Calibri"/>
                <a:cs typeface="Calibri"/>
              </a:rPr>
              <a:t>y</a:t>
            </a:r>
            <a:r>
              <a:rPr sz="1400" dirty="0">
                <a:latin typeface="Calibri"/>
                <a:cs typeface="Calibri"/>
              </a:rPr>
              <a:t>g</a:t>
            </a:r>
            <a:r>
              <a:rPr sz="1400" spc="-10" dirty="0">
                <a:latin typeface="Calibri"/>
                <a:cs typeface="Calibri"/>
              </a:rPr>
              <a:t>u</a:t>
            </a:r>
            <a:r>
              <a:rPr sz="1400" dirty="0">
                <a:latin typeface="Calibri"/>
                <a:cs typeface="Calibri"/>
              </a:rPr>
              <a:t>n</a:t>
            </a:r>
            <a:r>
              <a:rPr sz="1400" spc="-15" dirty="0">
                <a:latin typeface="Calibri"/>
                <a:cs typeface="Calibri"/>
              </a:rPr>
              <a:t> </a:t>
            </a:r>
            <a:r>
              <a:rPr sz="1400" dirty="0">
                <a:latin typeface="Calibri"/>
                <a:cs typeface="Calibri"/>
              </a:rPr>
              <a:t>a</a:t>
            </a:r>
            <a:r>
              <a:rPr sz="1400" spc="-10" dirty="0">
                <a:latin typeface="Calibri"/>
                <a:cs typeface="Calibri"/>
              </a:rPr>
              <a:t>n</a:t>
            </a:r>
            <a:r>
              <a:rPr sz="1400" dirty="0">
                <a:latin typeface="Calibri"/>
                <a:cs typeface="Calibri"/>
              </a:rPr>
              <a:t>a</a:t>
            </a:r>
            <a:r>
              <a:rPr sz="1400" spc="-20" dirty="0">
                <a:latin typeface="Calibri"/>
                <a:cs typeface="Calibri"/>
              </a:rPr>
              <a:t>h</a:t>
            </a:r>
            <a:r>
              <a:rPr sz="1400" spc="-15" dirty="0">
                <a:latin typeface="Calibri"/>
                <a:cs typeface="Calibri"/>
              </a:rPr>
              <a:t>t</a:t>
            </a:r>
            <a:r>
              <a:rPr sz="1400" dirty="0">
                <a:latin typeface="Calibri"/>
                <a:cs typeface="Calibri"/>
              </a:rPr>
              <a:t>ar </a:t>
            </a:r>
            <a:r>
              <a:rPr sz="1400" spc="-55" dirty="0">
                <a:latin typeface="Calibri"/>
                <a:cs typeface="Calibri"/>
              </a:rPr>
              <a:t>k</a:t>
            </a:r>
            <a:r>
              <a:rPr sz="1400" dirty="0">
                <a:latin typeface="Calibri"/>
                <a:cs typeface="Calibri"/>
              </a:rPr>
              <a:t>eli</a:t>
            </a:r>
            <a:r>
              <a:rPr sz="1400" spc="-10" dirty="0">
                <a:latin typeface="Calibri"/>
                <a:cs typeface="Calibri"/>
              </a:rPr>
              <a:t>m</a:t>
            </a:r>
            <a:r>
              <a:rPr sz="1400" dirty="0">
                <a:latin typeface="Calibri"/>
                <a:cs typeface="Calibri"/>
              </a:rPr>
              <a:t>e se</a:t>
            </a:r>
            <a:r>
              <a:rPr sz="1400" spc="-10" dirty="0">
                <a:latin typeface="Calibri"/>
                <a:cs typeface="Calibri"/>
              </a:rPr>
              <a:t>ç</a:t>
            </a:r>
            <a:r>
              <a:rPr sz="1400" dirty="0">
                <a:latin typeface="Calibri"/>
                <a:cs typeface="Calibri"/>
              </a:rPr>
              <a:t>i</a:t>
            </a:r>
            <a:r>
              <a:rPr sz="1400" spc="-5" dirty="0">
                <a:latin typeface="Calibri"/>
                <a:cs typeface="Calibri"/>
              </a:rPr>
              <a:t>m</a:t>
            </a:r>
            <a:r>
              <a:rPr sz="1400" dirty="0">
                <a:latin typeface="Calibri"/>
                <a:cs typeface="Calibri"/>
              </a:rPr>
              <a:t>leri</a:t>
            </a:r>
            <a:endParaRPr sz="1400">
              <a:latin typeface="Calibri"/>
              <a:cs typeface="Calibri"/>
            </a:endParaRPr>
          </a:p>
          <a:p>
            <a:pPr marL="127000" indent="-114300">
              <a:lnSpc>
                <a:spcPct val="100000"/>
              </a:lnSpc>
              <a:spcBef>
                <a:spcPts val="95"/>
              </a:spcBef>
              <a:buFont typeface="Calibri"/>
              <a:buChar char="•"/>
              <a:tabLst>
                <a:tab pos="127000" algn="l"/>
              </a:tabLst>
            </a:pPr>
            <a:r>
              <a:rPr sz="1400" spc="-20" dirty="0">
                <a:latin typeface="Calibri"/>
                <a:cs typeface="Calibri"/>
              </a:rPr>
              <a:t>R</a:t>
            </a:r>
            <a:r>
              <a:rPr sz="1400" spc="-5" dirty="0">
                <a:latin typeface="Calibri"/>
                <a:cs typeface="Calibri"/>
              </a:rPr>
              <a:t>e</a:t>
            </a:r>
            <a:r>
              <a:rPr sz="1400" dirty="0">
                <a:latin typeface="Calibri"/>
                <a:cs typeface="Calibri"/>
              </a:rPr>
              <a:t>kl</a:t>
            </a:r>
            <a:r>
              <a:rPr sz="1400" spc="-10" dirty="0">
                <a:latin typeface="Calibri"/>
                <a:cs typeface="Calibri"/>
              </a:rPr>
              <a:t>am</a:t>
            </a:r>
            <a:r>
              <a:rPr sz="1400" dirty="0">
                <a:latin typeface="Calibri"/>
                <a:cs typeface="Calibri"/>
              </a:rPr>
              <a:t>ların</a:t>
            </a:r>
            <a:r>
              <a:rPr sz="1400" spc="-25" dirty="0">
                <a:latin typeface="Calibri"/>
                <a:cs typeface="Calibri"/>
              </a:rPr>
              <a:t> </a:t>
            </a:r>
            <a:r>
              <a:rPr sz="1400" spc="-10" dirty="0">
                <a:latin typeface="Calibri"/>
                <a:cs typeface="Calibri"/>
              </a:rPr>
              <a:t>h</a:t>
            </a:r>
            <a:r>
              <a:rPr sz="1400" dirty="0">
                <a:latin typeface="Calibri"/>
                <a:cs typeface="Calibri"/>
              </a:rPr>
              <a:t>a</a:t>
            </a:r>
            <a:r>
              <a:rPr sz="1400" spc="-10" dirty="0">
                <a:latin typeface="Calibri"/>
                <a:cs typeface="Calibri"/>
              </a:rPr>
              <a:t>z</a:t>
            </a:r>
            <a:r>
              <a:rPr sz="1400" dirty="0">
                <a:latin typeface="Calibri"/>
                <a:cs typeface="Calibri"/>
              </a:rPr>
              <a:t>ırla</a:t>
            </a:r>
            <a:r>
              <a:rPr sz="1400" spc="-10" dirty="0">
                <a:latin typeface="Calibri"/>
                <a:cs typeface="Calibri"/>
              </a:rPr>
              <a:t>nm</a:t>
            </a:r>
            <a:r>
              <a:rPr sz="1400" dirty="0">
                <a:latin typeface="Calibri"/>
                <a:cs typeface="Calibri"/>
              </a:rPr>
              <a:t>ası</a:t>
            </a:r>
            <a:r>
              <a:rPr sz="1400" spc="-5" dirty="0">
                <a:latin typeface="Calibri"/>
                <a:cs typeface="Calibri"/>
              </a:rPr>
              <a:t> </a:t>
            </a:r>
            <a:r>
              <a:rPr sz="1400" spc="-15" dirty="0">
                <a:latin typeface="Calibri"/>
                <a:cs typeface="Calibri"/>
              </a:rPr>
              <a:t>v</a:t>
            </a:r>
            <a:r>
              <a:rPr sz="1400" dirty="0">
                <a:latin typeface="Calibri"/>
                <a:cs typeface="Calibri"/>
              </a:rPr>
              <a:t>e</a:t>
            </a:r>
            <a:r>
              <a:rPr sz="1400" spc="-10" dirty="0">
                <a:latin typeface="Calibri"/>
                <a:cs typeface="Calibri"/>
              </a:rPr>
              <a:t> </a:t>
            </a:r>
            <a:r>
              <a:rPr sz="1400" spc="-30" dirty="0">
                <a:latin typeface="Calibri"/>
                <a:cs typeface="Calibri"/>
              </a:rPr>
              <a:t>y</a:t>
            </a:r>
            <a:r>
              <a:rPr sz="1400" spc="-15" dirty="0">
                <a:latin typeface="Calibri"/>
                <a:cs typeface="Calibri"/>
              </a:rPr>
              <a:t>a</a:t>
            </a:r>
            <a:r>
              <a:rPr sz="1400" dirty="0">
                <a:latin typeface="Calibri"/>
                <a:cs typeface="Calibri"/>
              </a:rPr>
              <a:t>tırım</a:t>
            </a:r>
            <a:r>
              <a:rPr sz="1400" spc="-30" dirty="0">
                <a:latin typeface="Calibri"/>
                <a:cs typeface="Calibri"/>
              </a:rPr>
              <a:t> </a:t>
            </a:r>
            <a:r>
              <a:rPr sz="1400" spc="-15" dirty="0">
                <a:latin typeface="Calibri"/>
                <a:cs typeface="Calibri"/>
              </a:rPr>
              <a:t>g</a:t>
            </a:r>
            <a:r>
              <a:rPr sz="1400" spc="-20" dirty="0">
                <a:latin typeface="Calibri"/>
                <a:cs typeface="Calibri"/>
              </a:rPr>
              <a:t>e</a:t>
            </a:r>
            <a:r>
              <a:rPr sz="1400" dirty="0">
                <a:latin typeface="Calibri"/>
                <a:cs typeface="Calibri"/>
              </a:rPr>
              <a:t>tirisi</a:t>
            </a:r>
            <a:r>
              <a:rPr sz="1400" spc="-5" dirty="0">
                <a:latin typeface="Calibri"/>
                <a:cs typeface="Calibri"/>
              </a:rPr>
              <a:t>n</a:t>
            </a:r>
            <a:r>
              <a:rPr sz="1400" dirty="0">
                <a:latin typeface="Calibri"/>
                <a:cs typeface="Calibri"/>
              </a:rPr>
              <a:t>in</a:t>
            </a:r>
            <a:r>
              <a:rPr sz="1400" spc="-10" dirty="0">
                <a:latin typeface="Calibri"/>
                <a:cs typeface="Calibri"/>
              </a:rPr>
              <a:t> </a:t>
            </a:r>
            <a:r>
              <a:rPr sz="1400" spc="-20" dirty="0">
                <a:latin typeface="Calibri"/>
                <a:cs typeface="Calibri"/>
              </a:rPr>
              <a:t>t</a:t>
            </a:r>
            <a:r>
              <a:rPr sz="1400" dirty="0">
                <a:latin typeface="Calibri"/>
                <a:cs typeface="Calibri"/>
              </a:rPr>
              <a:t>a</a:t>
            </a:r>
            <a:r>
              <a:rPr sz="1400" spc="-10" dirty="0">
                <a:latin typeface="Calibri"/>
                <a:cs typeface="Calibri"/>
              </a:rPr>
              <a:t>k</a:t>
            </a:r>
            <a:r>
              <a:rPr sz="1400" dirty="0">
                <a:latin typeface="Calibri"/>
                <a:cs typeface="Calibri"/>
              </a:rPr>
              <a:t>i</a:t>
            </a:r>
            <a:r>
              <a:rPr sz="1400" spc="-10" dirty="0">
                <a:latin typeface="Calibri"/>
                <a:cs typeface="Calibri"/>
              </a:rPr>
              <a:t>b</a:t>
            </a:r>
            <a:r>
              <a:rPr sz="1400" dirty="0">
                <a:latin typeface="Calibri"/>
                <a:cs typeface="Calibri"/>
              </a:rPr>
              <a:t>i</a:t>
            </a:r>
            <a:endParaRPr sz="1400">
              <a:latin typeface="Calibri"/>
              <a:cs typeface="Calibri"/>
            </a:endParaRPr>
          </a:p>
        </p:txBody>
      </p:sp>
      <p:sp>
        <p:nvSpPr>
          <p:cNvPr id="19" name="object 19"/>
          <p:cNvSpPr/>
          <p:nvPr/>
        </p:nvSpPr>
        <p:spPr>
          <a:xfrm>
            <a:off x="179514" y="2914687"/>
            <a:ext cx="3098165" cy="1024255"/>
          </a:xfrm>
          <a:custGeom>
            <a:avLst/>
            <a:gdLst/>
            <a:ahLst/>
            <a:cxnLst/>
            <a:rect l="l" t="t" r="r" b="b"/>
            <a:pathLst>
              <a:path w="3098165" h="1024254">
                <a:moveTo>
                  <a:pt x="2926905" y="0"/>
                </a:moveTo>
                <a:lnTo>
                  <a:pt x="170574" y="0"/>
                </a:lnTo>
                <a:lnTo>
                  <a:pt x="127511" y="5499"/>
                </a:lnTo>
                <a:lnTo>
                  <a:pt x="88501" y="21044"/>
                </a:lnTo>
                <a:lnTo>
                  <a:pt x="54926" y="45248"/>
                </a:lnTo>
                <a:lnTo>
                  <a:pt x="28167" y="76726"/>
                </a:lnTo>
                <a:lnTo>
                  <a:pt x="9606" y="114095"/>
                </a:lnTo>
                <a:lnTo>
                  <a:pt x="626" y="155968"/>
                </a:lnTo>
                <a:lnTo>
                  <a:pt x="0" y="853248"/>
                </a:lnTo>
                <a:lnTo>
                  <a:pt x="631" y="867966"/>
                </a:lnTo>
                <a:lnTo>
                  <a:pt x="9626" y="909834"/>
                </a:lnTo>
                <a:lnTo>
                  <a:pt x="28199" y="947195"/>
                </a:lnTo>
                <a:lnTo>
                  <a:pt x="54968" y="978665"/>
                </a:lnTo>
                <a:lnTo>
                  <a:pt x="88552" y="1002857"/>
                </a:lnTo>
                <a:lnTo>
                  <a:pt x="127569" y="1018389"/>
                </a:lnTo>
                <a:lnTo>
                  <a:pt x="170637" y="1023873"/>
                </a:lnTo>
                <a:lnTo>
                  <a:pt x="2927010" y="1023873"/>
                </a:lnTo>
                <a:lnTo>
                  <a:pt x="2970063" y="1018365"/>
                </a:lnTo>
                <a:lnTo>
                  <a:pt x="3009071" y="1002816"/>
                </a:lnTo>
                <a:lnTo>
                  <a:pt x="3042650" y="978611"/>
                </a:lnTo>
                <a:lnTo>
                  <a:pt x="3069415" y="947135"/>
                </a:lnTo>
                <a:lnTo>
                  <a:pt x="3087982" y="909770"/>
                </a:lnTo>
                <a:lnTo>
                  <a:pt x="3096967" y="867903"/>
                </a:lnTo>
                <a:lnTo>
                  <a:pt x="3097593" y="170583"/>
                </a:lnTo>
                <a:lnTo>
                  <a:pt x="3096958" y="155868"/>
                </a:lnTo>
                <a:lnTo>
                  <a:pt x="3087949" y="114009"/>
                </a:lnTo>
                <a:lnTo>
                  <a:pt x="3069361" y="76657"/>
                </a:lnTo>
                <a:lnTo>
                  <a:pt x="3042578" y="45196"/>
                </a:lnTo>
                <a:lnTo>
                  <a:pt x="3008985" y="21010"/>
                </a:lnTo>
                <a:lnTo>
                  <a:pt x="2969966" y="5483"/>
                </a:lnTo>
                <a:lnTo>
                  <a:pt x="2926905" y="0"/>
                </a:lnTo>
                <a:close/>
              </a:path>
            </a:pathLst>
          </a:custGeom>
          <a:solidFill>
            <a:srgbClr val="BC9B52"/>
          </a:solidFill>
        </p:spPr>
        <p:txBody>
          <a:bodyPr wrap="square" lIns="0" tIns="0" rIns="0" bIns="0" rtlCol="0">
            <a:spAutoFit/>
          </a:bodyPr>
          <a:lstStyle/>
          <a:p>
            <a:endParaRPr/>
          </a:p>
        </p:txBody>
      </p:sp>
      <p:sp>
        <p:nvSpPr>
          <p:cNvPr id="20" name="object 20"/>
          <p:cNvSpPr/>
          <p:nvPr/>
        </p:nvSpPr>
        <p:spPr>
          <a:xfrm>
            <a:off x="179514" y="2914687"/>
            <a:ext cx="3098165" cy="1024255"/>
          </a:xfrm>
          <a:custGeom>
            <a:avLst/>
            <a:gdLst/>
            <a:ahLst/>
            <a:cxnLst/>
            <a:rect l="l" t="t" r="r" b="b"/>
            <a:pathLst>
              <a:path w="3098165" h="1024254">
                <a:moveTo>
                  <a:pt x="0" y="170687"/>
                </a:moveTo>
                <a:lnTo>
                  <a:pt x="5480" y="127620"/>
                </a:lnTo>
                <a:lnTo>
                  <a:pt x="21001" y="88596"/>
                </a:lnTo>
                <a:lnTo>
                  <a:pt x="45180" y="55001"/>
                </a:lnTo>
                <a:lnTo>
                  <a:pt x="76637" y="28218"/>
                </a:lnTo>
                <a:lnTo>
                  <a:pt x="113989" y="9633"/>
                </a:lnTo>
                <a:lnTo>
                  <a:pt x="155855" y="631"/>
                </a:lnTo>
                <a:lnTo>
                  <a:pt x="2926905" y="0"/>
                </a:lnTo>
                <a:lnTo>
                  <a:pt x="2941622" y="626"/>
                </a:lnTo>
                <a:lnTo>
                  <a:pt x="2983490" y="9611"/>
                </a:lnTo>
                <a:lnTo>
                  <a:pt x="3020854" y="28178"/>
                </a:lnTo>
                <a:lnTo>
                  <a:pt x="3052331" y="54943"/>
                </a:lnTo>
                <a:lnTo>
                  <a:pt x="3076536" y="88522"/>
                </a:lnTo>
                <a:lnTo>
                  <a:pt x="3092085" y="127530"/>
                </a:lnTo>
                <a:lnTo>
                  <a:pt x="3097593" y="170583"/>
                </a:lnTo>
                <a:lnTo>
                  <a:pt x="3097593" y="853185"/>
                </a:lnTo>
                <a:lnTo>
                  <a:pt x="3096967" y="867903"/>
                </a:lnTo>
                <a:lnTo>
                  <a:pt x="3087982" y="909770"/>
                </a:lnTo>
                <a:lnTo>
                  <a:pt x="3069415" y="947135"/>
                </a:lnTo>
                <a:lnTo>
                  <a:pt x="3042650" y="978611"/>
                </a:lnTo>
                <a:lnTo>
                  <a:pt x="3009071" y="1002816"/>
                </a:lnTo>
                <a:lnTo>
                  <a:pt x="2970063" y="1018365"/>
                </a:lnTo>
                <a:lnTo>
                  <a:pt x="2927010" y="1023873"/>
                </a:lnTo>
                <a:lnTo>
                  <a:pt x="170637" y="1023873"/>
                </a:lnTo>
                <a:lnTo>
                  <a:pt x="155916" y="1023247"/>
                </a:lnTo>
                <a:lnTo>
                  <a:pt x="114045" y="1014259"/>
                </a:lnTo>
                <a:lnTo>
                  <a:pt x="76685" y="995687"/>
                </a:lnTo>
                <a:lnTo>
                  <a:pt x="45220" y="968915"/>
                </a:lnTo>
                <a:lnTo>
                  <a:pt x="21029" y="935328"/>
                </a:lnTo>
                <a:lnTo>
                  <a:pt x="5495" y="896311"/>
                </a:lnTo>
                <a:lnTo>
                  <a:pt x="0" y="853248"/>
                </a:lnTo>
                <a:lnTo>
                  <a:pt x="0" y="170687"/>
                </a:lnTo>
                <a:close/>
              </a:path>
            </a:pathLst>
          </a:custGeom>
          <a:ln w="25399">
            <a:solidFill>
              <a:srgbClr val="FFFFFF"/>
            </a:solidFill>
          </a:ln>
        </p:spPr>
        <p:txBody>
          <a:bodyPr wrap="square" lIns="0" tIns="0" rIns="0" bIns="0" rtlCol="0">
            <a:spAutoFit/>
          </a:bodyPr>
          <a:lstStyle/>
          <a:p>
            <a:endParaRPr/>
          </a:p>
        </p:txBody>
      </p:sp>
      <p:sp>
        <p:nvSpPr>
          <p:cNvPr id="21" name="object 21"/>
          <p:cNvSpPr txBox="1"/>
          <p:nvPr/>
        </p:nvSpPr>
        <p:spPr>
          <a:xfrm>
            <a:off x="356108" y="2960661"/>
            <a:ext cx="2743200" cy="877569"/>
          </a:xfrm>
          <a:prstGeom prst="rect">
            <a:avLst/>
          </a:prstGeom>
        </p:spPr>
        <p:txBody>
          <a:bodyPr vert="horz" wrap="square" lIns="0" tIns="0" rIns="0" bIns="0" rtlCol="0">
            <a:spAutoFit/>
          </a:bodyPr>
          <a:lstStyle/>
          <a:p>
            <a:pPr algn="ctr">
              <a:lnSpc>
                <a:spcPts val="3329"/>
              </a:lnSpc>
            </a:pPr>
            <a:r>
              <a:rPr sz="2900" dirty="0">
                <a:solidFill>
                  <a:srgbClr val="FFFFFF"/>
                </a:solidFill>
                <a:latin typeface="Calibri"/>
                <a:cs typeface="Calibri"/>
              </a:rPr>
              <a:t>Görü</a:t>
            </a:r>
            <a:r>
              <a:rPr sz="2900" spc="-30" dirty="0">
                <a:solidFill>
                  <a:srgbClr val="FFFFFF"/>
                </a:solidFill>
                <a:latin typeface="Calibri"/>
                <a:cs typeface="Calibri"/>
              </a:rPr>
              <a:t>n</a:t>
            </a:r>
            <a:r>
              <a:rPr sz="2900" dirty="0">
                <a:solidFill>
                  <a:srgbClr val="FFFFFF"/>
                </a:solidFill>
                <a:latin typeface="Calibri"/>
                <a:cs typeface="Calibri"/>
              </a:rPr>
              <a:t>tülü</a:t>
            </a:r>
            <a:r>
              <a:rPr sz="2900" spc="-25" dirty="0">
                <a:solidFill>
                  <a:srgbClr val="FFFFFF"/>
                </a:solidFill>
                <a:latin typeface="Calibri"/>
                <a:cs typeface="Calibri"/>
              </a:rPr>
              <a:t> </a:t>
            </a:r>
            <a:r>
              <a:rPr sz="2900" spc="-60" dirty="0">
                <a:solidFill>
                  <a:srgbClr val="FFFFFF"/>
                </a:solidFill>
                <a:latin typeface="Calibri"/>
                <a:cs typeface="Calibri"/>
              </a:rPr>
              <a:t>R</a:t>
            </a:r>
            <a:r>
              <a:rPr sz="2900" dirty="0">
                <a:solidFill>
                  <a:srgbClr val="FFFFFF"/>
                </a:solidFill>
                <a:latin typeface="Calibri"/>
                <a:cs typeface="Calibri"/>
              </a:rPr>
              <a:t>e</a:t>
            </a:r>
            <a:r>
              <a:rPr sz="2900" spc="-10" dirty="0">
                <a:solidFill>
                  <a:srgbClr val="FFFFFF"/>
                </a:solidFill>
                <a:latin typeface="Calibri"/>
                <a:cs typeface="Calibri"/>
              </a:rPr>
              <a:t>k</a:t>
            </a:r>
            <a:r>
              <a:rPr sz="2900" dirty="0">
                <a:solidFill>
                  <a:srgbClr val="FFFFFF"/>
                </a:solidFill>
                <a:latin typeface="Calibri"/>
                <a:cs typeface="Calibri"/>
              </a:rPr>
              <a:t>lam</a:t>
            </a:r>
            <a:endParaRPr sz="2900">
              <a:latin typeface="Calibri"/>
              <a:cs typeface="Calibri"/>
            </a:endParaRPr>
          </a:p>
          <a:p>
            <a:pPr marL="1270" algn="ctr">
              <a:lnSpc>
                <a:spcPts val="3329"/>
              </a:lnSpc>
            </a:pPr>
            <a:r>
              <a:rPr sz="2900" dirty="0">
                <a:solidFill>
                  <a:srgbClr val="FFFFFF"/>
                </a:solidFill>
                <a:latin typeface="Calibri"/>
                <a:cs typeface="Calibri"/>
              </a:rPr>
              <a:t>Ağı</a:t>
            </a:r>
            <a:endParaRPr sz="2900">
              <a:latin typeface="Calibri"/>
              <a:cs typeface="Calibri"/>
            </a:endParaRPr>
          </a:p>
        </p:txBody>
      </p:sp>
      <p:sp>
        <p:nvSpPr>
          <p:cNvPr id="22" name="object 22"/>
          <p:cNvSpPr/>
          <p:nvPr/>
        </p:nvSpPr>
        <p:spPr>
          <a:xfrm>
            <a:off x="3277108" y="4092104"/>
            <a:ext cx="5507355" cy="819150"/>
          </a:xfrm>
          <a:custGeom>
            <a:avLst/>
            <a:gdLst/>
            <a:ahLst/>
            <a:cxnLst/>
            <a:rect l="l" t="t" r="r" b="b"/>
            <a:pathLst>
              <a:path w="5507355" h="819150">
                <a:moveTo>
                  <a:pt x="5370321" y="0"/>
                </a:moveTo>
                <a:lnTo>
                  <a:pt x="0" y="0"/>
                </a:lnTo>
                <a:lnTo>
                  <a:pt x="0" y="819022"/>
                </a:lnTo>
                <a:lnTo>
                  <a:pt x="5373333" y="818990"/>
                </a:lnTo>
                <a:lnTo>
                  <a:pt x="5415652" y="811326"/>
                </a:lnTo>
                <a:lnTo>
                  <a:pt x="5452317" y="791690"/>
                </a:lnTo>
                <a:lnTo>
                  <a:pt x="5481175" y="762237"/>
                </a:lnTo>
                <a:lnTo>
                  <a:pt x="5500069" y="725121"/>
                </a:lnTo>
                <a:lnTo>
                  <a:pt x="5506846" y="682498"/>
                </a:lnTo>
                <a:lnTo>
                  <a:pt x="5506814" y="133513"/>
                </a:lnTo>
                <a:lnTo>
                  <a:pt x="5499150" y="91194"/>
                </a:lnTo>
                <a:lnTo>
                  <a:pt x="5479514" y="54529"/>
                </a:lnTo>
                <a:lnTo>
                  <a:pt x="5450061" y="25671"/>
                </a:lnTo>
                <a:lnTo>
                  <a:pt x="5412945" y="6777"/>
                </a:lnTo>
                <a:lnTo>
                  <a:pt x="5370321" y="0"/>
                </a:lnTo>
                <a:close/>
              </a:path>
            </a:pathLst>
          </a:custGeom>
          <a:solidFill>
            <a:srgbClr val="E6E7D1"/>
          </a:solidFill>
        </p:spPr>
        <p:txBody>
          <a:bodyPr wrap="square" lIns="0" tIns="0" rIns="0" bIns="0" rtlCol="0">
            <a:spAutoFit/>
          </a:bodyPr>
          <a:lstStyle/>
          <a:p>
            <a:endParaRPr/>
          </a:p>
        </p:txBody>
      </p:sp>
      <p:sp>
        <p:nvSpPr>
          <p:cNvPr id="23" name="object 23"/>
          <p:cNvSpPr/>
          <p:nvPr/>
        </p:nvSpPr>
        <p:spPr>
          <a:xfrm>
            <a:off x="3277108" y="4092104"/>
            <a:ext cx="5507355" cy="819150"/>
          </a:xfrm>
          <a:custGeom>
            <a:avLst/>
            <a:gdLst/>
            <a:ahLst/>
            <a:cxnLst/>
            <a:rect l="l" t="t" r="r" b="b"/>
            <a:pathLst>
              <a:path w="5507355" h="819150">
                <a:moveTo>
                  <a:pt x="5506846" y="136525"/>
                </a:moveTo>
                <a:lnTo>
                  <a:pt x="5506846" y="682498"/>
                </a:lnTo>
                <a:lnTo>
                  <a:pt x="5506067" y="697184"/>
                </a:lnTo>
                <a:lnTo>
                  <a:pt x="5495011" y="738211"/>
                </a:lnTo>
                <a:lnTo>
                  <a:pt x="5472556" y="773012"/>
                </a:lnTo>
                <a:lnTo>
                  <a:pt x="5440857" y="799432"/>
                </a:lnTo>
                <a:lnTo>
                  <a:pt x="5402067" y="815317"/>
                </a:lnTo>
                <a:lnTo>
                  <a:pt x="0" y="819022"/>
                </a:lnTo>
                <a:lnTo>
                  <a:pt x="0" y="0"/>
                </a:lnTo>
                <a:lnTo>
                  <a:pt x="5370321" y="0"/>
                </a:lnTo>
                <a:lnTo>
                  <a:pt x="5385008" y="779"/>
                </a:lnTo>
                <a:lnTo>
                  <a:pt x="5426035" y="11835"/>
                </a:lnTo>
                <a:lnTo>
                  <a:pt x="5460836" y="34290"/>
                </a:lnTo>
                <a:lnTo>
                  <a:pt x="5487256" y="65989"/>
                </a:lnTo>
                <a:lnTo>
                  <a:pt x="5503141" y="104779"/>
                </a:lnTo>
                <a:lnTo>
                  <a:pt x="5506846" y="136525"/>
                </a:lnTo>
                <a:close/>
              </a:path>
            </a:pathLst>
          </a:custGeom>
          <a:ln w="25400">
            <a:solidFill>
              <a:srgbClr val="E6E7D1"/>
            </a:solidFill>
          </a:ln>
        </p:spPr>
        <p:txBody>
          <a:bodyPr wrap="square" lIns="0" tIns="0" rIns="0" bIns="0" rtlCol="0">
            <a:spAutoFit/>
          </a:bodyPr>
          <a:lstStyle/>
          <a:p>
            <a:endParaRPr/>
          </a:p>
        </p:txBody>
      </p:sp>
      <p:sp>
        <p:nvSpPr>
          <p:cNvPr id="24" name="object 24"/>
          <p:cNvSpPr txBox="1"/>
          <p:nvPr/>
        </p:nvSpPr>
        <p:spPr>
          <a:xfrm>
            <a:off x="3512565" y="4147349"/>
            <a:ext cx="2887980" cy="690880"/>
          </a:xfrm>
          <a:prstGeom prst="rect">
            <a:avLst/>
          </a:prstGeom>
        </p:spPr>
        <p:txBody>
          <a:bodyPr vert="horz" wrap="square" lIns="0" tIns="0" rIns="0" bIns="0" rtlCol="0">
            <a:spAutoFit/>
          </a:bodyPr>
          <a:lstStyle/>
          <a:p>
            <a:pPr marL="127000" indent="-114300">
              <a:lnSpc>
                <a:spcPct val="100000"/>
              </a:lnSpc>
              <a:buFont typeface="Calibri"/>
              <a:buChar char="•"/>
              <a:tabLst>
                <a:tab pos="127000" algn="l"/>
              </a:tabLst>
            </a:pPr>
            <a:r>
              <a:rPr sz="1400" spc="-25" dirty="0">
                <a:latin typeface="Calibri"/>
                <a:cs typeface="Calibri"/>
              </a:rPr>
              <a:t>K</a:t>
            </a:r>
            <a:r>
              <a:rPr sz="1400" spc="-10" dirty="0">
                <a:latin typeface="Calibri"/>
                <a:cs typeface="Calibri"/>
              </a:rPr>
              <a:t>u</a:t>
            </a:r>
            <a:r>
              <a:rPr sz="1400" dirty="0">
                <a:latin typeface="Calibri"/>
                <a:cs typeface="Calibri"/>
              </a:rPr>
              <a:t>lla</a:t>
            </a:r>
            <a:r>
              <a:rPr sz="1400" spc="-10" dirty="0">
                <a:latin typeface="Calibri"/>
                <a:cs typeface="Calibri"/>
              </a:rPr>
              <a:t>n</a:t>
            </a:r>
            <a:r>
              <a:rPr sz="1400" dirty="0">
                <a:latin typeface="Calibri"/>
                <a:cs typeface="Calibri"/>
              </a:rPr>
              <a:t>ı</a:t>
            </a:r>
            <a:r>
              <a:rPr sz="1400" spc="-10" dirty="0">
                <a:latin typeface="Calibri"/>
                <a:cs typeface="Calibri"/>
              </a:rPr>
              <a:t>c</a:t>
            </a:r>
            <a:r>
              <a:rPr sz="1400" dirty="0">
                <a:latin typeface="Calibri"/>
                <a:cs typeface="Calibri"/>
              </a:rPr>
              <a:t>ı</a:t>
            </a:r>
            <a:r>
              <a:rPr sz="1400" spc="-5" dirty="0">
                <a:latin typeface="Calibri"/>
                <a:cs typeface="Calibri"/>
              </a:rPr>
              <a:t> seg</a:t>
            </a:r>
            <a:r>
              <a:rPr sz="1400" spc="-10" dirty="0">
                <a:latin typeface="Calibri"/>
                <a:cs typeface="Calibri"/>
              </a:rPr>
              <a:t>m</a:t>
            </a:r>
            <a:r>
              <a:rPr sz="1400" spc="-5" dirty="0">
                <a:latin typeface="Calibri"/>
                <a:cs typeface="Calibri"/>
              </a:rPr>
              <a:t>e</a:t>
            </a:r>
            <a:r>
              <a:rPr sz="1400" spc="-20" dirty="0">
                <a:latin typeface="Calibri"/>
                <a:cs typeface="Calibri"/>
              </a:rPr>
              <a:t>n</a:t>
            </a:r>
            <a:r>
              <a:rPr sz="1400" dirty="0">
                <a:latin typeface="Calibri"/>
                <a:cs typeface="Calibri"/>
              </a:rPr>
              <a:t>tl</a:t>
            </a:r>
            <a:r>
              <a:rPr sz="1400" spc="-10" dirty="0">
                <a:latin typeface="Calibri"/>
                <a:cs typeface="Calibri"/>
              </a:rPr>
              <a:t>e</a:t>
            </a:r>
            <a:r>
              <a:rPr sz="1400" dirty="0">
                <a:latin typeface="Calibri"/>
                <a:cs typeface="Calibri"/>
              </a:rPr>
              <a:t>ri</a:t>
            </a:r>
            <a:r>
              <a:rPr sz="1400" spc="-5" dirty="0">
                <a:latin typeface="Calibri"/>
                <a:cs typeface="Calibri"/>
              </a:rPr>
              <a:t>n</a:t>
            </a:r>
            <a:r>
              <a:rPr sz="1400" dirty="0">
                <a:latin typeface="Calibri"/>
                <a:cs typeface="Calibri"/>
              </a:rPr>
              <a:t>in</a:t>
            </a:r>
            <a:r>
              <a:rPr sz="1400" spc="-10" dirty="0">
                <a:latin typeface="Calibri"/>
                <a:cs typeface="Calibri"/>
              </a:rPr>
              <a:t> </a:t>
            </a:r>
            <a:r>
              <a:rPr sz="1400" dirty="0">
                <a:latin typeface="Calibri"/>
                <a:cs typeface="Calibri"/>
              </a:rPr>
              <a:t>olu</a:t>
            </a:r>
            <a:r>
              <a:rPr sz="1400" spc="-15" dirty="0">
                <a:latin typeface="Calibri"/>
                <a:cs typeface="Calibri"/>
              </a:rPr>
              <a:t>ş</a:t>
            </a:r>
            <a:r>
              <a:rPr sz="1400" dirty="0">
                <a:latin typeface="Calibri"/>
                <a:cs typeface="Calibri"/>
              </a:rPr>
              <a:t>t</a:t>
            </a:r>
            <a:r>
              <a:rPr sz="1400" spc="-10" dirty="0">
                <a:latin typeface="Calibri"/>
                <a:cs typeface="Calibri"/>
              </a:rPr>
              <a:t>u</a:t>
            </a:r>
            <a:r>
              <a:rPr sz="1400" dirty="0">
                <a:latin typeface="Calibri"/>
                <a:cs typeface="Calibri"/>
              </a:rPr>
              <a:t>r</a:t>
            </a:r>
            <a:r>
              <a:rPr sz="1400" spc="-10" dirty="0">
                <a:latin typeface="Calibri"/>
                <a:cs typeface="Calibri"/>
              </a:rPr>
              <a:t>u</a:t>
            </a:r>
            <a:r>
              <a:rPr sz="1400" dirty="0">
                <a:latin typeface="Calibri"/>
                <a:cs typeface="Calibri"/>
              </a:rPr>
              <a:t>l</a:t>
            </a:r>
            <a:r>
              <a:rPr sz="1400" spc="-10" dirty="0">
                <a:latin typeface="Calibri"/>
                <a:cs typeface="Calibri"/>
              </a:rPr>
              <a:t>m</a:t>
            </a:r>
            <a:r>
              <a:rPr sz="1400" dirty="0">
                <a:latin typeface="Calibri"/>
                <a:cs typeface="Calibri"/>
              </a:rPr>
              <a:t>ası</a:t>
            </a:r>
            <a:endParaRPr sz="1400">
              <a:latin typeface="Calibri"/>
              <a:cs typeface="Calibri"/>
            </a:endParaRPr>
          </a:p>
          <a:p>
            <a:pPr marL="127000" indent="-114300">
              <a:lnSpc>
                <a:spcPct val="100000"/>
              </a:lnSpc>
              <a:spcBef>
                <a:spcPts val="105"/>
              </a:spcBef>
              <a:buFont typeface="Calibri"/>
              <a:buChar char="•"/>
              <a:tabLst>
                <a:tab pos="127000" algn="l"/>
              </a:tabLst>
            </a:pPr>
            <a:r>
              <a:rPr sz="1400" dirty="0">
                <a:latin typeface="Calibri"/>
                <a:cs typeface="Calibri"/>
              </a:rPr>
              <a:t>M</a:t>
            </a:r>
            <a:r>
              <a:rPr sz="1400" spc="-10" dirty="0">
                <a:latin typeface="Calibri"/>
                <a:cs typeface="Calibri"/>
              </a:rPr>
              <a:t>üş</a:t>
            </a:r>
            <a:r>
              <a:rPr sz="1400" spc="-15" dirty="0">
                <a:latin typeface="Calibri"/>
                <a:cs typeface="Calibri"/>
              </a:rPr>
              <a:t>t</a:t>
            </a:r>
            <a:r>
              <a:rPr sz="1400" dirty="0">
                <a:latin typeface="Calibri"/>
                <a:cs typeface="Calibri"/>
              </a:rPr>
              <a:t>eri</a:t>
            </a:r>
            <a:r>
              <a:rPr sz="1400" spc="-20" dirty="0">
                <a:latin typeface="Calibri"/>
                <a:cs typeface="Calibri"/>
              </a:rPr>
              <a:t> </a:t>
            </a:r>
            <a:r>
              <a:rPr sz="1400" dirty="0">
                <a:latin typeface="Calibri"/>
                <a:cs typeface="Calibri"/>
              </a:rPr>
              <a:t>sada</a:t>
            </a:r>
            <a:r>
              <a:rPr sz="1400" spc="-30" dirty="0">
                <a:latin typeface="Calibri"/>
                <a:cs typeface="Calibri"/>
              </a:rPr>
              <a:t>k</a:t>
            </a:r>
            <a:r>
              <a:rPr sz="1400" spc="-15" dirty="0">
                <a:latin typeface="Calibri"/>
                <a:cs typeface="Calibri"/>
              </a:rPr>
              <a:t>a</a:t>
            </a:r>
            <a:r>
              <a:rPr sz="1400" dirty="0">
                <a:latin typeface="Calibri"/>
                <a:cs typeface="Calibri"/>
              </a:rPr>
              <a:t>ti</a:t>
            </a:r>
            <a:r>
              <a:rPr sz="1400" spc="-10" dirty="0">
                <a:latin typeface="Calibri"/>
                <a:cs typeface="Calibri"/>
              </a:rPr>
              <a:t> </a:t>
            </a:r>
            <a:r>
              <a:rPr sz="1400" dirty="0">
                <a:latin typeface="Calibri"/>
                <a:cs typeface="Calibri"/>
              </a:rPr>
              <a:t>ol</a:t>
            </a:r>
            <a:r>
              <a:rPr sz="1400" spc="-10" dirty="0">
                <a:latin typeface="Calibri"/>
                <a:cs typeface="Calibri"/>
              </a:rPr>
              <a:t>uş</a:t>
            </a:r>
            <a:r>
              <a:rPr sz="1400" dirty="0">
                <a:latin typeface="Calibri"/>
                <a:cs typeface="Calibri"/>
              </a:rPr>
              <a:t>t</a:t>
            </a:r>
            <a:r>
              <a:rPr sz="1400" spc="-10" dirty="0">
                <a:latin typeface="Calibri"/>
                <a:cs typeface="Calibri"/>
              </a:rPr>
              <a:t>u</a:t>
            </a:r>
            <a:r>
              <a:rPr sz="1400" dirty="0">
                <a:latin typeface="Calibri"/>
                <a:cs typeface="Calibri"/>
              </a:rPr>
              <a:t>rul</a:t>
            </a:r>
            <a:r>
              <a:rPr sz="1400" spc="-10" dirty="0">
                <a:latin typeface="Calibri"/>
                <a:cs typeface="Calibri"/>
              </a:rPr>
              <a:t>m</a:t>
            </a:r>
            <a:r>
              <a:rPr sz="1400" dirty="0">
                <a:latin typeface="Calibri"/>
                <a:cs typeface="Calibri"/>
              </a:rPr>
              <a:t>ası</a:t>
            </a:r>
            <a:endParaRPr sz="1400">
              <a:latin typeface="Calibri"/>
              <a:cs typeface="Calibri"/>
            </a:endParaRPr>
          </a:p>
          <a:p>
            <a:pPr marL="127000" indent="-114300">
              <a:lnSpc>
                <a:spcPct val="100000"/>
              </a:lnSpc>
              <a:spcBef>
                <a:spcPts val="120"/>
              </a:spcBef>
              <a:buFont typeface="Calibri"/>
              <a:buChar char="•"/>
              <a:tabLst>
                <a:tab pos="127000" algn="l"/>
              </a:tabLst>
            </a:pPr>
            <a:r>
              <a:rPr sz="1400" dirty="0">
                <a:latin typeface="Calibri"/>
                <a:cs typeface="Calibri"/>
              </a:rPr>
              <a:t>Mar</a:t>
            </a:r>
            <a:r>
              <a:rPr sz="1400" spc="-30" dirty="0">
                <a:latin typeface="Calibri"/>
                <a:cs typeface="Calibri"/>
              </a:rPr>
              <a:t>k</a:t>
            </a:r>
            <a:r>
              <a:rPr sz="1400" dirty="0">
                <a:latin typeface="Calibri"/>
                <a:cs typeface="Calibri"/>
              </a:rPr>
              <a:t>a</a:t>
            </a:r>
            <a:r>
              <a:rPr sz="1400" spc="-10" dirty="0">
                <a:latin typeface="Calibri"/>
                <a:cs typeface="Calibri"/>
              </a:rPr>
              <a:t>b</a:t>
            </a:r>
            <a:r>
              <a:rPr sz="1400" dirty="0">
                <a:latin typeface="Calibri"/>
                <a:cs typeface="Calibri"/>
              </a:rPr>
              <a:t>ilinirliğinin</a:t>
            </a:r>
            <a:r>
              <a:rPr sz="1400" spc="-20" dirty="0">
                <a:latin typeface="Calibri"/>
                <a:cs typeface="Calibri"/>
              </a:rPr>
              <a:t> </a:t>
            </a:r>
            <a:r>
              <a:rPr sz="1400" dirty="0">
                <a:latin typeface="Calibri"/>
                <a:cs typeface="Calibri"/>
              </a:rPr>
              <a:t>ar</a:t>
            </a:r>
            <a:r>
              <a:rPr sz="1400" spc="-30" dirty="0">
                <a:latin typeface="Calibri"/>
                <a:cs typeface="Calibri"/>
              </a:rPr>
              <a:t>t</a:t>
            </a:r>
            <a:r>
              <a:rPr sz="1400" dirty="0">
                <a:latin typeface="Calibri"/>
                <a:cs typeface="Calibri"/>
              </a:rPr>
              <a:t>tırılması</a:t>
            </a:r>
            <a:endParaRPr sz="1400">
              <a:latin typeface="Calibri"/>
              <a:cs typeface="Calibri"/>
            </a:endParaRPr>
          </a:p>
        </p:txBody>
      </p:sp>
      <p:sp>
        <p:nvSpPr>
          <p:cNvPr id="25" name="object 25"/>
          <p:cNvSpPr/>
          <p:nvPr/>
        </p:nvSpPr>
        <p:spPr>
          <a:xfrm>
            <a:off x="179514" y="3989742"/>
            <a:ext cx="3098165" cy="1024255"/>
          </a:xfrm>
          <a:custGeom>
            <a:avLst/>
            <a:gdLst/>
            <a:ahLst/>
            <a:cxnLst/>
            <a:rect l="l" t="t" r="r" b="b"/>
            <a:pathLst>
              <a:path w="3098165" h="1024254">
                <a:moveTo>
                  <a:pt x="2926905" y="0"/>
                </a:moveTo>
                <a:lnTo>
                  <a:pt x="155926" y="625"/>
                </a:lnTo>
                <a:lnTo>
                  <a:pt x="114036" y="9603"/>
                </a:lnTo>
                <a:lnTo>
                  <a:pt x="76669" y="28159"/>
                </a:lnTo>
                <a:lnTo>
                  <a:pt x="45200" y="54912"/>
                </a:lnTo>
                <a:lnTo>
                  <a:pt x="21010" y="88483"/>
                </a:lnTo>
                <a:lnTo>
                  <a:pt x="5483" y="127493"/>
                </a:lnTo>
                <a:lnTo>
                  <a:pt x="0" y="170561"/>
                </a:lnTo>
                <a:lnTo>
                  <a:pt x="627" y="867907"/>
                </a:lnTo>
                <a:lnTo>
                  <a:pt x="9612" y="909776"/>
                </a:lnTo>
                <a:lnTo>
                  <a:pt x="28180" y="947126"/>
                </a:lnTo>
                <a:lnTo>
                  <a:pt x="54949" y="978578"/>
                </a:lnTo>
                <a:lnTo>
                  <a:pt x="88537" y="1002752"/>
                </a:lnTo>
                <a:lnTo>
                  <a:pt x="127561" y="1018268"/>
                </a:lnTo>
                <a:lnTo>
                  <a:pt x="170637" y="1023747"/>
                </a:lnTo>
                <a:lnTo>
                  <a:pt x="2941629" y="1023121"/>
                </a:lnTo>
                <a:lnTo>
                  <a:pt x="2983517" y="1014140"/>
                </a:lnTo>
                <a:lnTo>
                  <a:pt x="3020895" y="995579"/>
                </a:lnTo>
                <a:lnTo>
                  <a:pt x="3052379" y="968819"/>
                </a:lnTo>
                <a:lnTo>
                  <a:pt x="3076580" y="935239"/>
                </a:lnTo>
                <a:lnTo>
                  <a:pt x="3092113" y="896220"/>
                </a:lnTo>
                <a:lnTo>
                  <a:pt x="3097593" y="853186"/>
                </a:lnTo>
                <a:lnTo>
                  <a:pt x="3096966" y="155837"/>
                </a:lnTo>
                <a:lnTo>
                  <a:pt x="3087972" y="113962"/>
                </a:lnTo>
                <a:lnTo>
                  <a:pt x="3069386" y="76608"/>
                </a:lnTo>
                <a:lnTo>
                  <a:pt x="3042596" y="45154"/>
                </a:lnTo>
                <a:lnTo>
                  <a:pt x="3008986" y="20981"/>
                </a:lnTo>
                <a:lnTo>
                  <a:pt x="2969941" y="5470"/>
                </a:lnTo>
                <a:lnTo>
                  <a:pt x="2926905" y="0"/>
                </a:lnTo>
                <a:close/>
              </a:path>
            </a:pathLst>
          </a:custGeom>
          <a:solidFill>
            <a:srgbClr val="BBBB55"/>
          </a:solidFill>
        </p:spPr>
        <p:txBody>
          <a:bodyPr wrap="square" lIns="0" tIns="0" rIns="0" bIns="0" rtlCol="0">
            <a:spAutoFit/>
          </a:bodyPr>
          <a:lstStyle/>
          <a:p>
            <a:endParaRPr/>
          </a:p>
        </p:txBody>
      </p:sp>
      <p:sp>
        <p:nvSpPr>
          <p:cNvPr id="26" name="object 26"/>
          <p:cNvSpPr/>
          <p:nvPr/>
        </p:nvSpPr>
        <p:spPr>
          <a:xfrm>
            <a:off x="179514" y="3989742"/>
            <a:ext cx="3098165" cy="1024255"/>
          </a:xfrm>
          <a:custGeom>
            <a:avLst/>
            <a:gdLst/>
            <a:ahLst/>
            <a:cxnLst/>
            <a:rect l="l" t="t" r="r" b="b"/>
            <a:pathLst>
              <a:path w="3098165" h="1024254">
                <a:moveTo>
                  <a:pt x="0" y="170561"/>
                </a:moveTo>
                <a:lnTo>
                  <a:pt x="5484" y="127486"/>
                </a:lnTo>
                <a:lnTo>
                  <a:pt x="21016" y="88472"/>
                </a:lnTo>
                <a:lnTo>
                  <a:pt x="45212" y="54898"/>
                </a:lnTo>
                <a:lnTo>
                  <a:pt x="76688" y="28145"/>
                </a:lnTo>
                <a:lnTo>
                  <a:pt x="114063" y="9593"/>
                </a:lnTo>
                <a:lnTo>
                  <a:pt x="155952" y="622"/>
                </a:lnTo>
                <a:lnTo>
                  <a:pt x="2926905" y="0"/>
                </a:lnTo>
                <a:lnTo>
                  <a:pt x="2941628" y="625"/>
                </a:lnTo>
                <a:lnTo>
                  <a:pt x="2983510" y="9603"/>
                </a:lnTo>
                <a:lnTo>
                  <a:pt x="3020884" y="28159"/>
                </a:lnTo>
                <a:lnTo>
                  <a:pt x="3052366" y="54912"/>
                </a:lnTo>
                <a:lnTo>
                  <a:pt x="3076568" y="88483"/>
                </a:lnTo>
                <a:lnTo>
                  <a:pt x="3092106" y="127493"/>
                </a:lnTo>
                <a:lnTo>
                  <a:pt x="3097593" y="853186"/>
                </a:lnTo>
                <a:lnTo>
                  <a:pt x="3096966" y="867907"/>
                </a:lnTo>
                <a:lnTo>
                  <a:pt x="3087975" y="909776"/>
                </a:lnTo>
                <a:lnTo>
                  <a:pt x="3069395" y="947126"/>
                </a:lnTo>
                <a:lnTo>
                  <a:pt x="3042612" y="978578"/>
                </a:lnTo>
                <a:lnTo>
                  <a:pt x="3009012" y="1002752"/>
                </a:lnTo>
                <a:lnTo>
                  <a:pt x="2969981" y="1018268"/>
                </a:lnTo>
                <a:lnTo>
                  <a:pt x="170637" y="1023747"/>
                </a:lnTo>
                <a:lnTo>
                  <a:pt x="155910" y="1023121"/>
                </a:lnTo>
                <a:lnTo>
                  <a:pt x="114025" y="1014140"/>
                </a:lnTo>
                <a:lnTo>
                  <a:pt x="76655" y="995579"/>
                </a:lnTo>
                <a:lnTo>
                  <a:pt x="45185" y="968819"/>
                </a:lnTo>
                <a:lnTo>
                  <a:pt x="20997" y="935239"/>
                </a:lnTo>
                <a:lnTo>
                  <a:pt x="5474" y="896220"/>
                </a:lnTo>
                <a:lnTo>
                  <a:pt x="0" y="170561"/>
                </a:lnTo>
                <a:close/>
              </a:path>
            </a:pathLst>
          </a:custGeom>
          <a:ln w="25399">
            <a:solidFill>
              <a:srgbClr val="FFFFFF"/>
            </a:solidFill>
          </a:ln>
        </p:spPr>
        <p:txBody>
          <a:bodyPr wrap="square" lIns="0" tIns="0" rIns="0" bIns="0" rtlCol="0">
            <a:spAutoFit/>
          </a:bodyPr>
          <a:lstStyle/>
          <a:p>
            <a:endParaRPr/>
          </a:p>
        </p:txBody>
      </p:sp>
      <p:sp>
        <p:nvSpPr>
          <p:cNvPr id="27" name="object 27"/>
          <p:cNvSpPr txBox="1"/>
          <p:nvPr/>
        </p:nvSpPr>
        <p:spPr>
          <a:xfrm>
            <a:off x="770940" y="4238408"/>
            <a:ext cx="1913255" cy="473709"/>
          </a:xfrm>
          <a:prstGeom prst="rect">
            <a:avLst/>
          </a:prstGeom>
        </p:spPr>
        <p:txBody>
          <a:bodyPr vert="horz" wrap="square" lIns="0" tIns="0" rIns="0" bIns="0" rtlCol="0">
            <a:spAutoFit/>
          </a:bodyPr>
          <a:lstStyle/>
          <a:p>
            <a:pPr marL="12700">
              <a:lnSpc>
                <a:spcPct val="100000"/>
              </a:lnSpc>
            </a:pPr>
            <a:r>
              <a:rPr sz="2900" spc="-55" dirty="0">
                <a:solidFill>
                  <a:srgbClr val="FFFFFF"/>
                </a:solidFill>
                <a:latin typeface="Calibri"/>
                <a:cs typeface="Calibri"/>
              </a:rPr>
              <a:t>R</a:t>
            </a:r>
            <a:r>
              <a:rPr sz="2900" dirty="0">
                <a:solidFill>
                  <a:srgbClr val="FFFFFF"/>
                </a:solidFill>
                <a:latin typeface="Calibri"/>
                <a:cs typeface="Calibri"/>
              </a:rPr>
              <a:t>e</a:t>
            </a:r>
            <a:r>
              <a:rPr sz="2900" spc="-15" dirty="0">
                <a:solidFill>
                  <a:srgbClr val="FFFFFF"/>
                </a:solidFill>
                <a:latin typeface="Calibri"/>
                <a:cs typeface="Calibri"/>
              </a:rPr>
              <a:t>m</a:t>
            </a:r>
            <a:r>
              <a:rPr sz="2900" dirty="0">
                <a:solidFill>
                  <a:srgbClr val="FFFFFF"/>
                </a:solidFill>
                <a:latin typeface="Calibri"/>
                <a:cs typeface="Calibri"/>
              </a:rPr>
              <a:t>ar</a:t>
            </a:r>
            <a:r>
              <a:rPr sz="2900" spc="-100" dirty="0">
                <a:solidFill>
                  <a:srgbClr val="FFFFFF"/>
                </a:solidFill>
                <a:latin typeface="Calibri"/>
                <a:cs typeface="Calibri"/>
              </a:rPr>
              <a:t>k</a:t>
            </a:r>
            <a:r>
              <a:rPr sz="2900" spc="-20" dirty="0">
                <a:solidFill>
                  <a:srgbClr val="FFFFFF"/>
                </a:solidFill>
                <a:latin typeface="Calibri"/>
                <a:cs typeface="Calibri"/>
              </a:rPr>
              <a:t>e</a:t>
            </a:r>
            <a:r>
              <a:rPr sz="2900" dirty="0">
                <a:solidFill>
                  <a:srgbClr val="FFFFFF"/>
                </a:solidFill>
                <a:latin typeface="Calibri"/>
                <a:cs typeface="Calibri"/>
              </a:rPr>
              <a:t>ting</a:t>
            </a:r>
            <a:endParaRPr sz="2900">
              <a:latin typeface="Calibri"/>
              <a:cs typeface="Calibri"/>
            </a:endParaRPr>
          </a:p>
        </p:txBody>
      </p:sp>
      <p:sp>
        <p:nvSpPr>
          <p:cNvPr id="28" name="object 28"/>
          <p:cNvSpPr/>
          <p:nvPr/>
        </p:nvSpPr>
        <p:spPr>
          <a:xfrm>
            <a:off x="3277108" y="5167158"/>
            <a:ext cx="5507355" cy="819150"/>
          </a:xfrm>
          <a:custGeom>
            <a:avLst/>
            <a:gdLst/>
            <a:ahLst/>
            <a:cxnLst/>
            <a:rect l="l" t="t" r="r" b="b"/>
            <a:pathLst>
              <a:path w="5507355" h="819150">
                <a:moveTo>
                  <a:pt x="5370321" y="0"/>
                </a:moveTo>
                <a:lnTo>
                  <a:pt x="0" y="0"/>
                </a:lnTo>
                <a:lnTo>
                  <a:pt x="0" y="819035"/>
                </a:lnTo>
                <a:lnTo>
                  <a:pt x="5373333" y="819003"/>
                </a:lnTo>
                <a:lnTo>
                  <a:pt x="5415652" y="811335"/>
                </a:lnTo>
                <a:lnTo>
                  <a:pt x="5452317" y="791691"/>
                </a:lnTo>
                <a:lnTo>
                  <a:pt x="5481175" y="762233"/>
                </a:lnTo>
                <a:lnTo>
                  <a:pt x="5500069" y="725119"/>
                </a:lnTo>
                <a:lnTo>
                  <a:pt x="5506846" y="682510"/>
                </a:lnTo>
                <a:lnTo>
                  <a:pt x="5506815" y="133508"/>
                </a:lnTo>
                <a:lnTo>
                  <a:pt x="5499158" y="91198"/>
                </a:lnTo>
                <a:lnTo>
                  <a:pt x="5479524" y="54535"/>
                </a:lnTo>
                <a:lnTo>
                  <a:pt x="5450070" y="25676"/>
                </a:lnTo>
                <a:lnTo>
                  <a:pt x="5412951" y="6778"/>
                </a:lnTo>
                <a:lnTo>
                  <a:pt x="5370321" y="0"/>
                </a:lnTo>
                <a:close/>
              </a:path>
            </a:pathLst>
          </a:custGeom>
          <a:solidFill>
            <a:srgbClr val="DEE7D1"/>
          </a:solidFill>
        </p:spPr>
        <p:txBody>
          <a:bodyPr wrap="square" lIns="0" tIns="0" rIns="0" bIns="0" rtlCol="0">
            <a:spAutoFit/>
          </a:bodyPr>
          <a:lstStyle/>
          <a:p>
            <a:endParaRPr/>
          </a:p>
        </p:txBody>
      </p:sp>
      <p:sp>
        <p:nvSpPr>
          <p:cNvPr id="29" name="object 29"/>
          <p:cNvSpPr/>
          <p:nvPr/>
        </p:nvSpPr>
        <p:spPr>
          <a:xfrm>
            <a:off x="3277108" y="5167158"/>
            <a:ext cx="5507355" cy="819150"/>
          </a:xfrm>
          <a:custGeom>
            <a:avLst/>
            <a:gdLst/>
            <a:ahLst/>
            <a:cxnLst/>
            <a:rect l="l" t="t" r="r" b="b"/>
            <a:pathLst>
              <a:path w="5507355" h="819150">
                <a:moveTo>
                  <a:pt x="5506846" y="136486"/>
                </a:moveTo>
                <a:lnTo>
                  <a:pt x="5506846" y="682510"/>
                </a:lnTo>
                <a:lnTo>
                  <a:pt x="5506067" y="697190"/>
                </a:lnTo>
                <a:lnTo>
                  <a:pt x="5495011" y="738208"/>
                </a:lnTo>
                <a:lnTo>
                  <a:pt x="5472556" y="773010"/>
                </a:lnTo>
                <a:lnTo>
                  <a:pt x="5440857" y="799436"/>
                </a:lnTo>
                <a:lnTo>
                  <a:pt x="5402067" y="815328"/>
                </a:lnTo>
                <a:lnTo>
                  <a:pt x="0" y="819035"/>
                </a:lnTo>
                <a:lnTo>
                  <a:pt x="0" y="0"/>
                </a:lnTo>
                <a:lnTo>
                  <a:pt x="5370321" y="0"/>
                </a:lnTo>
                <a:lnTo>
                  <a:pt x="5385010" y="779"/>
                </a:lnTo>
                <a:lnTo>
                  <a:pt x="5426042" y="11837"/>
                </a:lnTo>
                <a:lnTo>
                  <a:pt x="5460846" y="34295"/>
                </a:lnTo>
                <a:lnTo>
                  <a:pt x="5487266" y="65995"/>
                </a:lnTo>
                <a:lnTo>
                  <a:pt x="5503147" y="104780"/>
                </a:lnTo>
                <a:lnTo>
                  <a:pt x="5506846" y="136486"/>
                </a:lnTo>
                <a:close/>
              </a:path>
            </a:pathLst>
          </a:custGeom>
          <a:ln w="25400">
            <a:solidFill>
              <a:srgbClr val="DEE7D1"/>
            </a:solidFill>
          </a:ln>
        </p:spPr>
        <p:txBody>
          <a:bodyPr wrap="square" lIns="0" tIns="0" rIns="0" bIns="0" rtlCol="0">
            <a:spAutoFit/>
          </a:bodyPr>
          <a:lstStyle/>
          <a:p>
            <a:endParaRPr/>
          </a:p>
        </p:txBody>
      </p:sp>
      <p:sp>
        <p:nvSpPr>
          <p:cNvPr id="30" name="object 30"/>
          <p:cNvSpPr txBox="1"/>
          <p:nvPr/>
        </p:nvSpPr>
        <p:spPr>
          <a:xfrm>
            <a:off x="3512565" y="5336323"/>
            <a:ext cx="3260090" cy="462280"/>
          </a:xfrm>
          <a:prstGeom prst="rect">
            <a:avLst/>
          </a:prstGeom>
        </p:spPr>
        <p:txBody>
          <a:bodyPr vert="horz" wrap="square" lIns="0" tIns="0" rIns="0" bIns="0" rtlCol="0">
            <a:spAutoFit/>
          </a:bodyPr>
          <a:lstStyle/>
          <a:p>
            <a:pPr marL="127000" indent="-114300">
              <a:lnSpc>
                <a:spcPct val="100000"/>
              </a:lnSpc>
              <a:buFont typeface="Calibri"/>
              <a:buChar char="•"/>
              <a:tabLst>
                <a:tab pos="127000" algn="l"/>
              </a:tabLst>
            </a:pPr>
            <a:r>
              <a:rPr sz="1400" dirty="0">
                <a:latin typeface="Calibri"/>
                <a:cs typeface="Calibri"/>
              </a:rPr>
              <a:t>Dö</a:t>
            </a:r>
            <a:r>
              <a:rPr sz="1400" spc="-10" dirty="0">
                <a:latin typeface="Calibri"/>
                <a:cs typeface="Calibri"/>
              </a:rPr>
              <a:t>nü</a:t>
            </a:r>
            <a:r>
              <a:rPr sz="1400" dirty="0">
                <a:latin typeface="Calibri"/>
                <a:cs typeface="Calibri"/>
              </a:rPr>
              <a:t>şü</a:t>
            </a:r>
            <a:r>
              <a:rPr sz="1400" spc="-10" dirty="0">
                <a:latin typeface="Calibri"/>
                <a:cs typeface="Calibri"/>
              </a:rPr>
              <a:t>m</a:t>
            </a:r>
            <a:r>
              <a:rPr sz="1400" dirty="0">
                <a:latin typeface="Calibri"/>
                <a:cs typeface="Calibri"/>
              </a:rPr>
              <a:t>lerin</a:t>
            </a:r>
            <a:r>
              <a:rPr sz="1400" spc="-10" dirty="0">
                <a:latin typeface="Calibri"/>
                <a:cs typeface="Calibri"/>
              </a:rPr>
              <a:t> </a:t>
            </a:r>
            <a:r>
              <a:rPr sz="1400" spc="-15" dirty="0">
                <a:latin typeface="Calibri"/>
                <a:cs typeface="Calibri"/>
              </a:rPr>
              <a:t>v</a:t>
            </a:r>
            <a:r>
              <a:rPr sz="1400" dirty="0">
                <a:latin typeface="Calibri"/>
                <a:cs typeface="Calibri"/>
              </a:rPr>
              <a:t>e</a:t>
            </a:r>
            <a:r>
              <a:rPr sz="1400" spc="-10" dirty="0">
                <a:latin typeface="Calibri"/>
                <a:cs typeface="Calibri"/>
              </a:rPr>
              <a:t> m</a:t>
            </a:r>
            <a:r>
              <a:rPr sz="1400" dirty="0">
                <a:latin typeface="Calibri"/>
                <a:cs typeface="Calibri"/>
              </a:rPr>
              <a:t>ali</a:t>
            </a:r>
            <a:r>
              <a:rPr sz="1400" spc="-10" dirty="0">
                <a:latin typeface="Calibri"/>
                <a:cs typeface="Calibri"/>
              </a:rPr>
              <a:t>y</a:t>
            </a:r>
            <a:r>
              <a:rPr sz="1400" spc="-20" dirty="0">
                <a:latin typeface="Calibri"/>
                <a:cs typeface="Calibri"/>
              </a:rPr>
              <a:t>e</a:t>
            </a:r>
            <a:r>
              <a:rPr sz="1400" dirty="0">
                <a:latin typeface="Calibri"/>
                <a:cs typeface="Calibri"/>
              </a:rPr>
              <a:t>tl</a:t>
            </a:r>
            <a:r>
              <a:rPr sz="1400" spc="-5" dirty="0">
                <a:latin typeface="Calibri"/>
                <a:cs typeface="Calibri"/>
              </a:rPr>
              <a:t>e</a:t>
            </a:r>
            <a:r>
              <a:rPr sz="1400" dirty="0">
                <a:latin typeface="Calibri"/>
                <a:cs typeface="Calibri"/>
              </a:rPr>
              <a:t>rin</a:t>
            </a:r>
            <a:r>
              <a:rPr sz="1400" spc="-10" dirty="0">
                <a:latin typeface="Calibri"/>
                <a:cs typeface="Calibri"/>
              </a:rPr>
              <a:t> </a:t>
            </a:r>
            <a:r>
              <a:rPr sz="1400" spc="-25" dirty="0">
                <a:latin typeface="Calibri"/>
                <a:cs typeface="Calibri"/>
              </a:rPr>
              <a:t>r</a:t>
            </a:r>
            <a:r>
              <a:rPr sz="1400" dirty="0">
                <a:latin typeface="Calibri"/>
                <a:cs typeface="Calibri"/>
              </a:rPr>
              <a:t>a</a:t>
            </a:r>
            <a:r>
              <a:rPr sz="1400" spc="-10" dirty="0">
                <a:latin typeface="Calibri"/>
                <a:cs typeface="Calibri"/>
              </a:rPr>
              <a:t>p</a:t>
            </a:r>
            <a:r>
              <a:rPr sz="1400" dirty="0">
                <a:latin typeface="Calibri"/>
                <a:cs typeface="Calibri"/>
              </a:rPr>
              <a:t>orla</a:t>
            </a:r>
            <a:r>
              <a:rPr sz="1400" spc="-5" dirty="0">
                <a:latin typeface="Calibri"/>
                <a:cs typeface="Calibri"/>
              </a:rPr>
              <a:t>n</a:t>
            </a:r>
            <a:r>
              <a:rPr sz="1400" spc="-10" dirty="0">
                <a:latin typeface="Calibri"/>
                <a:cs typeface="Calibri"/>
              </a:rPr>
              <a:t>m</a:t>
            </a:r>
            <a:r>
              <a:rPr sz="1400" dirty="0">
                <a:latin typeface="Calibri"/>
                <a:cs typeface="Calibri"/>
              </a:rPr>
              <a:t>ası</a:t>
            </a:r>
            <a:endParaRPr sz="1400">
              <a:latin typeface="Calibri"/>
              <a:cs typeface="Calibri"/>
            </a:endParaRPr>
          </a:p>
          <a:p>
            <a:pPr marL="127000" indent="-114300">
              <a:lnSpc>
                <a:spcPct val="100000"/>
              </a:lnSpc>
              <a:spcBef>
                <a:spcPts val="105"/>
              </a:spcBef>
              <a:buFont typeface="Calibri"/>
              <a:buChar char="•"/>
              <a:tabLst>
                <a:tab pos="127000" algn="l"/>
              </a:tabLst>
            </a:pPr>
            <a:r>
              <a:rPr sz="1400" dirty="0">
                <a:latin typeface="Calibri"/>
                <a:cs typeface="Calibri"/>
              </a:rPr>
              <a:t>Hesap</a:t>
            </a:r>
            <a:r>
              <a:rPr sz="1400" spc="-10" dirty="0">
                <a:latin typeface="Calibri"/>
                <a:cs typeface="Calibri"/>
              </a:rPr>
              <a:t> ü</a:t>
            </a:r>
            <a:r>
              <a:rPr sz="1400" spc="-40" dirty="0">
                <a:latin typeface="Calibri"/>
                <a:cs typeface="Calibri"/>
              </a:rPr>
              <a:t>z</a:t>
            </a:r>
            <a:r>
              <a:rPr sz="1400" dirty="0">
                <a:latin typeface="Calibri"/>
                <a:cs typeface="Calibri"/>
              </a:rPr>
              <a:t>eri</a:t>
            </a:r>
            <a:r>
              <a:rPr sz="1400" spc="-10" dirty="0">
                <a:latin typeface="Calibri"/>
                <a:cs typeface="Calibri"/>
              </a:rPr>
              <a:t>nd</a:t>
            </a:r>
            <a:r>
              <a:rPr sz="1400" dirty="0">
                <a:latin typeface="Calibri"/>
                <a:cs typeface="Calibri"/>
              </a:rPr>
              <a:t>e anlık</a:t>
            </a:r>
            <a:r>
              <a:rPr sz="1400" spc="-10" dirty="0">
                <a:latin typeface="Calibri"/>
                <a:cs typeface="Calibri"/>
              </a:rPr>
              <a:t> </a:t>
            </a:r>
            <a:r>
              <a:rPr sz="1400" spc="-15" dirty="0">
                <a:latin typeface="Calibri"/>
                <a:cs typeface="Calibri"/>
              </a:rPr>
              <a:t>t</a:t>
            </a:r>
            <a:r>
              <a:rPr sz="1400" dirty="0">
                <a:latin typeface="Calibri"/>
                <a:cs typeface="Calibri"/>
              </a:rPr>
              <a:t>aki</a:t>
            </a:r>
            <a:r>
              <a:rPr sz="1400" spc="-10" dirty="0">
                <a:latin typeface="Calibri"/>
                <a:cs typeface="Calibri"/>
              </a:rPr>
              <a:t>p</a:t>
            </a:r>
            <a:r>
              <a:rPr sz="1400" dirty="0">
                <a:latin typeface="Calibri"/>
                <a:cs typeface="Calibri"/>
              </a:rPr>
              <a:t>lerin</a:t>
            </a:r>
            <a:r>
              <a:rPr sz="1400" spc="-10" dirty="0">
                <a:latin typeface="Calibri"/>
                <a:cs typeface="Calibri"/>
              </a:rPr>
              <a:t> </a:t>
            </a:r>
            <a:r>
              <a:rPr sz="1400" spc="-25" dirty="0">
                <a:latin typeface="Calibri"/>
                <a:cs typeface="Calibri"/>
              </a:rPr>
              <a:t>y</a:t>
            </a:r>
            <a:r>
              <a:rPr sz="1400" dirty="0">
                <a:latin typeface="Calibri"/>
                <a:cs typeface="Calibri"/>
              </a:rPr>
              <a:t>a</a:t>
            </a:r>
            <a:r>
              <a:rPr sz="1400" spc="-10" dirty="0">
                <a:latin typeface="Calibri"/>
                <a:cs typeface="Calibri"/>
              </a:rPr>
              <a:t>p</a:t>
            </a:r>
            <a:r>
              <a:rPr sz="1400" dirty="0">
                <a:latin typeface="Calibri"/>
                <a:cs typeface="Calibri"/>
              </a:rPr>
              <a:t>ılması</a:t>
            </a:r>
            <a:endParaRPr sz="1400">
              <a:latin typeface="Calibri"/>
              <a:cs typeface="Calibri"/>
            </a:endParaRPr>
          </a:p>
        </p:txBody>
      </p:sp>
      <p:sp>
        <p:nvSpPr>
          <p:cNvPr id="31" name="object 31"/>
          <p:cNvSpPr/>
          <p:nvPr/>
        </p:nvSpPr>
        <p:spPr>
          <a:xfrm>
            <a:off x="179514" y="5064796"/>
            <a:ext cx="3098165" cy="1024255"/>
          </a:xfrm>
          <a:custGeom>
            <a:avLst/>
            <a:gdLst/>
            <a:ahLst/>
            <a:cxnLst/>
            <a:rect l="l" t="t" r="r" b="b"/>
            <a:pathLst>
              <a:path w="3098165" h="1024254">
                <a:moveTo>
                  <a:pt x="2926905" y="0"/>
                </a:moveTo>
                <a:lnTo>
                  <a:pt x="155920" y="625"/>
                </a:lnTo>
                <a:lnTo>
                  <a:pt x="114038" y="9602"/>
                </a:lnTo>
                <a:lnTo>
                  <a:pt x="76674" y="28156"/>
                </a:lnTo>
                <a:lnTo>
                  <a:pt x="45205" y="54909"/>
                </a:lnTo>
                <a:lnTo>
                  <a:pt x="21013" y="88486"/>
                </a:lnTo>
                <a:lnTo>
                  <a:pt x="5483" y="127505"/>
                </a:lnTo>
                <a:lnTo>
                  <a:pt x="0" y="170565"/>
                </a:lnTo>
                <a:lnTo>
                  <a:pt x="0" y="853155"/>
                </a:lnTo>
                <a:lnTo>
                  <a:pt x="627" y="867878"/>
                </a:lnTo>
                <a:lnTo>
                  <a:pt x="9616" y="909753"/>
                </a:lnTo>
                <a:lnTo>
                  <a:pt x="28185" y="947114"/>
                </a:lnTo>
                <a:lnTo>
                  <a:pt x="54955" y="978578"/>
                </a:lnTo>
                <a:lnTo>
                  <a:pt x="88541" y="1002764"/>
                </a:lnTo>
                <a:lnTo>
                  <a:pt x="127562" y="1018290"/>
                </a:lnTo>
                <a:lnTo>
                  <a:pt x="170637" y="1023772"/>
                </a:lnTo>
                <a:lnTo>
                  <a:pt x="2926968" y="1023772"/>
                </a:lnTo>
                <a:lnTo>
                  <a:pt x="2970030" y="1018276"/>
                </a:lnTo>
                <a:lnTo>
                  <a:pt x="3009047" y="1002742"/>
                </a:lnTo>
                <a:lnTo>
                  <a:pt x="3042635" y="978552"/>
                </a:lnTo>
                <a:lnTo>
                  <a:pt x="3069407" y="947086"/>
                </a:lnTo>
                <a:lnTo>
                  <a:pt x="3087979" y="909727"/>
                </a:lnTo>
                <a:lnTo>
                  <a:pt x="3096966" y="867856"/>
                </a:lnTo>
                <a:lnTo>
                  <a:pt x="3097593" y="170565"/>
                </a:lnTo>
                <a:lnTo>
                  <a:pt x="3096965" y="155841"/>
                </a:lnTo>
                <a:lnTo>
                  <a:pt x="3087970" y="113968"/>
                </a:lnTo>
                <a:lnTo>
                  <a:pt x="3069388" y="76617"/>
                </a:lnTo>
                <a:lnTo>
                  <a:pt x="3042604" y="45164"/>
                </a:lnTo>
                <a:lnTo>
                  <a:pt x="3009000" y="20989"/>
                </a:lnTo>
                <a:lnTo>
                  <a:pt x="2969962" y="5474"/>
                </a:lnTo>
                <a:lnTo>
                  <a:pt x="2926905" y="0"/>
                </a:lnTo>
                <a:close/>
              </a:path>
            </a:pathLst>
          </a:custGeom>
          <a:solidFill>
            <a:srgbClr val="9BBA58"/>
          </a:solidFill>
        </p:spPr>
        <p:txBody>
          <a:bodyPr wrap="square" lIns="0" tIns="0" rIns="0" bIns="0" rtlCol="0">
            <a:spAutoFit/>
          </a:bodyPr>
          <a:lstStyle/>
          <a:p>
            <a:endParaRPr/>
          </a:p>
        </p:txBody>
      </p:sp>
      <p:sp>
        <p:nvSpPr>
          <p:cNvPr id="32" name="object 32"/>
          <p:cNvSpPr/>
          <p:nvPr/>
        </p:nvSpPr>
        <p:spPr>
          <a:xfrm>
            <a:off x="179514" y="5064796"/>
            <a:ext cx="3098165" cy="1024255"/>
          </a:xfrm>
          <a:custGeom>
            <a:avLst/>
            <a:gdLst/>
            <a:ahLst/>
            <a:cxnLst/>
            <a:rect l="l" t="t" r="r" b="b"/>
            <a:pathLst>
              <a:path w="3098165" h="1024254">
                <a:moveTo>
                  <a:pt x="0" y="170586"/>
                </a:moveTo>
                <a:lnTo>
                  <a:pt x="5483" y="127505"/>
                </a:lnTo>
                <a:lnTo>
                  <a:pt x="21013" y="88486"/>
                </a:lnTo>
                <a:lnTo>
                  <a:pt x="45205" y="54909"/>
                </a:lnTo>
                <a:lnTo>
                  <a:pt x="76678" y="28153"/>
                </a:lnTo>
                <a:lnTo>
                  <a:pt x="114048" y="9598"/>
                </a:lnTo>
                <a:lnTo>
                  <a:pt x="155933" y="624"/>
                </a:lnTo>
                <a:lnTo>
                  <a:pt x="2926905" y="0"/>
                </a:lnTo>
                <a:lnTo>
                  <a:pt x="2941627" y="625"/>
                </a:lnTo>
                <a:lnTo>
                  <a:pt x="2983506" y="9602"/>
                </a:lnTo>
                <a:lnTo>
                  <a:pt x="3020878" y="28156"/>
                </a:lnTo>
                <a:lnTo>
                  <a:pt x="3052359" y="54908"/>
                </a:lnTo>
                <a:lnTo>
                  <a:pt x="3076562" y="88480"/>
                </a:lnTo>
                <a:lnTo>
                  <a:pt x="3092102" y="127492"/>
                </a:lnTo>
                <a:lnTo>
                  <a:pt x="3097593" y="170565"/>
                </a:lnTo>
                <a:lnTo>
                  <a:pt x="3097593" y="853135"/>
                </a:lnTo>
                <a:lnTo>
                  <a:pt x="3096966" y="867856"/>
                </a:lnTo>
                <a:lnTo>
                  <a:pt x="3087979" y="909727"/>
                </a:lnTo>
                <a:lnTo>
                  <a:pt x="3069407" y="947086"/>
                </a:lnTo>
                <a:lnTo>
                  <a:pt x="3042635" y="978552"/>
                </a:lnTo>
                <a:lnTo>
                  <a:pt x="3009047" y="1002742"/>
                </a:lnTo>
                <a:lnTo>
                  <a:pt x="2970030" y="1018276"/>
                </a:lnTo>
                <a:lnTo>
                  <a:pt x="2926968" y="1023772"/>
                </a:lnTo>
                <a:lnTo>
                  <a:pt x="170637" y="1023772"/>
                </a:lnTo>
                <a:lnTo>
                  <a:pt x="155914" y="1023146"/>
                </a:lnTo>
                <a:lnTo>
                  <a:pt x="114037" y="1014162"/>
                </a:lnTo>
                <a:lnTo>
                  <a:pt x="76673" y="995597"/>
                </a:lnTo>
                <a:lnTo>
                  <a:pt x="45206" y="968831"/>
                </a:lnTo>
                <a:lnTo>
                  <a:pt x="21016" y="935247"/>
                </a:lnTo>
                <a:lnTo>
                  <a:pt x="5487" y="896228"/>
                </a:lnTo>
                <a:lnTo>
                  <a:pt x="0" y="853155"/>
                </a:lnTo>
                <a:lnTo>
                  <a:pt x="0" y="170586"/>
                </a:lnTo>
                <a:close/>
              </a:path>
            </a:pathLst>
          </a:custGeom>
          <a:ln w="25400">
            <a:solidFill>
              <a:srgbClr val="FFFFFF"/>
            </a:solidFill>
          </a:ln>
        </p:spPr>
        <p:txBody>
          <a:bodyPr wrap="square" lIns="0" tIns="0" rIns="0" bIns="0" rtlCol="0">
            <a:spAutoFit/>
          </a:bodyPr>
          <a:lstStyle/>
          <a:p>
            <a:endParaRPr/>
          </a:p>
        </p:txBody>
      </p:sp>
      <p:sp>
        <p:nvSpPr>
          <p:cNvPr id="33" name="object 33"/>
          <p:cNvSpPr txBox="1"/>
          <p:nvPr/>
        </p:nvSpPr>
        <p:spPr>
          <a:xfrm>
            <a:off x="682548" y="5156592"/>
            <a:ext cx="2092960" cy="831850"/>
          </a:xfrm>
          <a:prstGeom prst="rect">
            <a:avLst/>
          </a:prstGeom>
        </p:spPr>
        <p:txBody>
          <a:bodyPr vert="horz" wrap="square" lIns="0" tIns="0" rIns="0" bIns="0" rtlCol="0">
            <a:spAutoFit/>
          </a:bodyPr>
          <a:lstStyle/>
          <a:p>
            <a:pPr marL="271780" marR="6350" indent="-259079">
              <a:lnSpc>
                <a:spcPts val="3180"/>
              </a:lnSpc>
            </a:pPr>
            <a:r>
              <a:rPr sz="2900" spc="-229" dirty="0">
                <a:solidFill>
                  <a:srgbClr val="FFFFFF"/>
                </a:solidFill>
                <a:latin typeface="Calibri"/>
                <a:cs typeface="Calibri"/>
              </a:rPr>
              <a:t>T</a:t>
            </a:r>
            <a:r>
              <a:rPr sz="2900" dirty="0">
                <a:solidFill>
                  <a:srgbClr val="FFFFFF"/>
                </a:solidFill>
                <a:latin typeface="Calibri"/>
                <a:cs typeface="Calibri"/>
              </a:rPr>
              <a:t>akip </a:t>
            </a:r>
            <a:r>
              <a:rPr sz="2900" spc="-25" dirty="0">
                <a:solidFill>
                  <a:srgbClr val="FFFFFF"/>
                </a:solidFill>
                <a:latin typeface="Calibri"/>
                <a:cs typeface="Calibri"/>
              </a:rPr>
              <a:t>e</a:t>
            </a:r>
            <a:r>
              <a:rPr sz="2900" dirty="0">
                <a:solidFill>
                  <a:srgbClr val="FFFFFF"/>
                </a:solidFill>
                <a:latin typeface="Calibri"/>
                <a:cs typeface="Calibri"/>
              </a:rPr>
              <a:t>tme</a:t>
            </a:r>
            <a:r>
              <a:rPr sz="2900" spc="-10" dirty="0">
                <a:solidFill>
                  <a:srgbClr val="FFFFFF"/>
                </a:solidFill>
                <a:latin typeface="Calibri"/>
                <a:cs typeface="Calibri"/>
              </a:rPr>
              <a:t> </a:t>
            </a:r>
            <a:r>
              <a:rPr sz="2900" spc="-40" dirty="0">
                <a:solidFill>
                  <a:srgbClr val="FFFFFF"/>
                </a:solidFill>
                <a:latin typeface="Calibri"/>
                <a:cs typeface="Calibri"/>
              </a:rPr>
              <a:t>v</a:t>
            </a:r>
            <a:r>
              <a:rPr sz="2900" dirty="0">
                <a:solidFill>
                  <a:srgbClr val="FFFFFF"/>
                </a:solidFill>
                <a:latin typeface="Calibri"/>
                <a:cs typeface="Calibri"/>
              </a:rPr>
              <a:t>e </a:t>
            </a:r>
            <a:r>
              <a:rPr sz="2900" spc="-70" dirty="0">
                <a:solidFill>
                  <a:srgbClr val="FFFFFF"/>
                </a:solidFill>
                <a:latin typeface="Calibri"/>
                <a:cs typeface="Calibri"/>
              </a:rPr>
              <a:t>r</a:t>
            </a:r>
            <a:r>
              <a:rPr sz="2900" dirty="0">
                <a:solidFill>
                  <a:srgbClr val="FFFFFF"/>
                </a:solidFill>
                <a:latin typeface="Calibri"/>
                <a:cs typeface="Calibri"/>
              </a:rPr>
              <a:t>aporlama</a:t>
            </a:r>
            <a:endParaRPr sz="2900">
              <a:latin typeface="Calibri"/>
              <a:cs typeface="Calibri"/>
            </a:endParaRPr>
          </a:p>
        </p:txBody>
      </p:sp>
      <p:sp>
        <p:nvSpPr>
          <p:cNvPr id="37" name="Shape 305"/>
          <p:cNvSpPr txBox="1"/>
          <p:nvPr/>
        </p:nvSpPr>
        <p:spPr>
          <a:xfrm>
            <a:off x="3277108" y="116632"/>
            <a:ext cx="2252933" cy="60684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tr-TR" sz="3600" b="1" i="0" u="none" strike="noStrike" cap="none" baseline="0" dirty="0" smtClean="0">
                <a:solidFill>
                  <a:srgbClr val="FF6400"/>
                </a:solidFill>
                <a:latin typeface="Arial"/>
                <a:ea typeface="Arial"/>
                <a:cs typeface="Arial"/>
                <a:sym typeface="Arial"/>
              </a:rPr>
              <a:t>Planlama</a:t>
            </a:r>
            <a:endParaRPr lang="en-IE" sz="3600" b="1" i="0" u="none" strike="noStrike" cap="none" baseline="0" dirty="0">
              <a:solidFill>
                <a:srgbClr val="FF6400"/>
              </a:solidFill>
              <a:latin typeface="Arial"/>
              <a:ea typeface="Arial"/>
              <a:cs typeface="Arial"/>
              <a:sym typeface="Arial"/>
            </a:endParaRPr>
          </a:p>
        </p:txBody>
      </p:sp>
    </p:spTree>
    <p:extLst>
      <p:ext uri="{BB962C8B-B14F-4D97-AF65-F5344CB8AC3E}">
        <p14:creationId xmlns:p14="http://schemas.microsoft.com/office/powerpoint/2010/main" val="6318447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10" name="object 5"/>
          <p:cNvSpPr txBox="1"/>
          <p:nvPr/>
        </p:nvSpPr>
        <p:spPr>
          <a:xfrm>
            <a:off x="991419" y="2276872"/>
            <a:ext cx="7488832" cy="923330"/>
          </a:xfrm>
          <a:prstGeom prst="rect">
            <a:avLst/>
          </a:prstGeom>
        </p:spPr>
        <p:txBody>
          <a:bodyPr vert="horz" wrap="square" lIns="0" tIns="0" rIns="0" bIns="0" rtlCol="0">
            <a:spAutoFit/>
          </a:bodyPr>
          <a:lstStyle/>
          <a:p>
            <a:pPr marL="12700" algn="ctr">
              <a:lnSpc>
                <a:spcPct val="100000"/>
              </a:lnSpc>
              <a:tabLst>
                <a:tab pos="584200" algn="l"/>
              </a:tabLst>
            </a:pPr>
            <a:r>
              <a:rPr lang="tr-TR" sz="3000" spc="-65" dirty="0" smtClean="0">
                <a:solidFill>
                  <a:schemeClr val="tx1"/>
                </a:solidFill>
                <a:latin typeface="Calibri" pitchFamily="34" charset="0"/>
                <a:cs typeface="Calibri"/>
              </a:rPr>
              <a:t> </a:t>
            </a:r>
          </a:p>
          <a:p>
            <a:pPr marL="12700" algn="ctr">
              <a:lnSpc>
                <a:spcPct val="100000"/>
              </a:lnSpc>
              <a:tabLst>
                <a:tab pos="584200" algn="l"/>
              </a:tabLst>
            </a:pPr>
            <a:r>
              <a:rPr lang="tr-TR" sz="3000" b="1" dirty="0" smtClean="0">
                <a:solidFill>
                  <a:srgbClr val="FF6400"/>
                </a:solidFill>
              </a:rPr>
              <a:t>SEO (Arama Motoru Optimizasyonu)</a:t>
            </a:r>
            <a:endParaRPr lang="en-IE" sz="3000" b="1" dirty="0">
              <a:solidFill>
                <a:srgbClr val="FF6400"/>
              </a:solidFill>
            </a:endParaRPr>
          </a:p>
        </p:txBody>
      </p:sp>
      <p:pic>
        <p:nvPicPr>
          <p:cNvPr id="6" name="Picture 2" descr="C:\Users\info\Desktop\logo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6566771"/>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p:cNvSpPr txBox="1"/>
          <p:nvPr/>
        </p:nvSpPr>
        <p:spPr>
          <a:xfrm>
            <a:off x="3923928" y="970310"/>
            <a:ext cx="3012440" cy="298450"/>
          </a:xfrm>
          <a:prstGeom prst="rect">
            <a:avLst/>
          </a:prstGeom>
        </p:spPr>
        <p:txBody>
          <a:bodyPr vert="horz" wrap="square" lIns="0" tIns="0" rIns="0" bIns="0" rtlCol="0">
            <a:spAutoFit/>
          </a:bodyPr>
          <a:lstStyle/>
          <a:p>
            <a:pPr marL="12700">
              <a:lnSpc>
                <a:spcPct val="100000"/>
              </a:lnSpc>
            </a:pPr>
            <a:r>
              <a:rPr sz="1800" dirty="0">
                <a:solidFill>
                  <a:srgbClr val="FFFFFF"/>
                </a:solidFill>
                <a:latin typeface="Calibri"/>
                <a:cs typeface="Calibri"/>
              </a:rPr>
              <a:t>A</a:t>
            </a:r>
            <a:r>
              <a:rPr sz="1800" spc="-40" dirty="0">
                <a:solidFill>
                  <a:srgbClr val="FFFFFF"/>
                </a:solidFill>
                <a:latin typeface="Calibri"/>
                <a:cs typeface="Calibri"/>
              </a:rPr>
              <a:t>r</a:t>
            </a:r>
            <a:r>
              <a:rPr sz="1800" dirty="0">
                <a:solidFill>
                  <a:srgbClr val="FFFFFF"/>
                </a:solidFill>
                <a:latin typeface="Calibri"/>
                <a:cs typeface="Calibri"/>
              </a:rPr>
              <a:t>ama</a:t>
            </a:r>
            <a:r>
              <a:rPr sz="1800" spc="-10" dirty="0">
                <a:solidFill>
                  <a:srgbClr val="FFFFFF"/>
                </a:solidFill>
                <a:latin typeface="Calibri"/>
                <a:cs typeface="Calibri"/>
              </a:rPr>
              <a:t> </a:t>
            </a:r>
            <a:r>
              <a:rPr sz="1800" dirty="0">
                <a:solidFill>
                  <a:srgbClr val="FFFFFF"/>
                </a:solidFill>
                <a:latin typeface="Calibri"/>
                <a:cs typeface="Calibri"/>
              </a:rPr>
              <a:t>ağı</a:t>
            </a:r>
            <a:r>
              <a:rPr sz="1800" spc="5" dirty="0">
                <a:solidFill>
                  <a:srgbClr val="FFFFFF"/>
                </a:solidFill>
                <a:latin typeface="Calibri"/>
                <a:cs typeface="Calibri"/>
              </a:rPr>
              <a:t> </a:t>
            </a:r>
            <a:r>
              <a:rPr sz="1800" spc="-30" dirty="0">
                <a:solidFill>
                  <a:srgbClr val="FFFFFF"/>
                </a:solidFill>
                <a:latin typeface="Calibri"/>
                <a:cs typeface="Calibri"/>
              </a:rPr>
              <a:t>r</a:t>
            </a:r>
            <a:r>
              <a:rPr sz="1800" dirty="0">
                <a:solidFill>
                  <a:srgbClr val="FFFFFF"/>
                </a:solidFill>
                <a:latin typeface="Calibri"/>
                <a:cs typeface="Calibri"/>
              </a:rPr>
              <a:t>ek</a:t>
            </a:r>
            <a:r>
              <a:rPr sz="1800" spc="-10" dirty="0">
                <a:solidFill>
                  <a:srgbClr val="FFFFFF"/>
                </a:solidFill>
                <a:latin typeface="Calibri"/>
                <a:cs typeface="Calibri"/>
              </a:rPr>
              <a:t>l</a:t>
            </a:r>
            <a:r>
              <a:rPr sz="1800" dirty="0">
                <a:solidFill>
                  <a:srgbClr val="FFFFFF"/>
                </a:solidFill>
                <a:latin typeface="Calibri"/>
                <a:cs typeface="Calibri"/>
              </a:rPr>
              <a:t>amc</a:t>
            </a:r>
            <a:r>
              <a:rPr sz="1800" spc="-10" dirty="0">
                <a:solidFill>
                  <a:srgbClr val="FFFFFF"/>
                </a:solidFill>
                <a:latin typeface="Calibri"/>
                <a:cs typeface="Calibri"/>
              </a:rPr>
              <a:t>ılı</a:t>
            </a:r>
            <a:r>
              <a:rPr sz="1800" dirty="0">
                <a:solidFill>
                  <a:srgbClr val="FFFFFF"/>
                </a:solidFill>
                <a:latin typeface="Calibri"/>
                <a:cs typeface="Calibri"/>
              </a:rPr>
              <a:t>ğı</a:t>
            </a:r>
            <a:r>
              <a:rPr sz="1800" spc="20" dirty="0">
                <a:solidFill>
                  <a:srgbClr val="FFFFFF"/>
                </a:solidFill>
                <a:latin typeface="Calibri"/>
                <a:cs typeface="Calibri"/>
              </a:rPr>
              <a:t> </a:t>
            </a:r>
            <a:r>
              <a:rPr sz="1800" dirty="0">
                <a:solidFill>
                  <a:srgbClr val="FFFFFF"/>
                </a:solidFill>
                <a:latin typeface="Calibri"/>
                <a:cs typeface="Calibri"/>
              </a:rPr>
              <a:t>(ü</a:t>
            </a:r>
            <a:r>
              <a:rPr sz="1800" spc="-25" dirty="0">
                <a:solidFill>
                  <a:srgbClr val="FFFFFF"/>
                </a:solidFill>
                <a:latin typeface="Calibri"/>
                <a:cs typeface="Calibri"/>
              </a:rPr>
              <a:t>s</a:t>
            </a:r>
            <a:r>
              <a:rPr sz="1800" dirty="0">
                <a:solidFill>
                  <a:srgbClr val="FFFFFF"/>
                </a:solidFill>
                <a:latin typeface="Calibri"/>
                <a:cs typeface="Calibri"/>
              </a:rPr>
              <a:t>t</a:t>
            </a:r>
            <a:r>
              <a:rPr sz="1800" spc="5" dirty="0">
                <a:solidFill>
                  <a:srgbClr val="FFFFFF"/>
                </a:solidFill>
                <a:latin typeface="Calibri"/>
                <a:cs typeface="Calibri"/>
              </a:rPr>
              <a:t> </a:t>
            </a:r>
            <a:r>
              <a:rPr sz="1800" dirty="0">
                <a:solidFill>
                  <a:srgbClr val="FFFFFF"/>
                </a:solidFill>
                <a:latin typeface="Calibri"/>
                <a:cs typeface="Calibri"/>
              </a:rPr>
              <a:t>ban</a:t>
            </a:r>
            <a:r>
              <a:rPr sz="1800" spc="-10" dirty="0">
                <a:solidFill>
                  <a:srgbClr val="FFFFFF"/>
                </a:solidFill>
                <a:latin typeface="Calibri"/>
                <a:cs typeface="Calibri"/>
              </a:rPr>
              <a:t>t</a:t>
            </a:r>
            <a:r>
              <a:rPr sz="1800" dirty="0">
                <a:solidFill>
                  <a:srgbClr val="FFFFFF"/>
                </a:solidFill>
                <a:latin typeface="Calibri"/>
                <a:cs typeface="Calibri"/>
              </a:rPr>
              <a:t>)</a:t>
            </a:r>
            <a:endParaRPr sz="1800" dirty="0">
              <a:latin typeface="Calibri"/>
              <a:cs typeface="Calibri"/>
            </a:endParaRPr>
          </a:p>
        </p:txBody>
      </p:sp>
      <p:sp>
        <p:nvSpPr>
          <p:cNvPr id="23" name="Shape 96"/>
          <p:cNvSpPr txBox="1">
            <a:spLocks/>
          </p:cNvSpPr>
          <p:nvPr/>
        </p:nvSpPr>
        <p:spPr>
          <a:xfrm>
            <a:off x="199952" y="155181"/>
            <a:ext cx="8229600" cy="753539"/>
          </a:xfrm>
          <a:prstGeom prst="rect">
            <a:avLst/>
          </a:prstGeom>
          <a:noFill/>
          <a:ln>
            <a:noFill/>
          </a:ln>
        </p:spPr>
        <p:txBody>
          <a:bodyPr lIns="91425" tIns="45700" rIns="91425" bIns="45700" anchor="t" anchorCtr="0">
            <a:noAutofit/>
          </a:bodyPr>
          <a:lstStyle>
            <a:defPPr marR="0" algn="l" rtl="0">
              <a:lnSpc>
                <a:spcPct val="100000"/>
              </a:lnSpc>
              <a:spcBef>
                <a:spcPts val="0"/>
              </a:spcBef>
              <a:spcAft>
                <a:spcPts val="0"/>
              </a:spcAft>
            </a:defPPr>
            <a:lvl1pPr marL="0" marR="0" indent="0" algn="ctr" rtl="0">
              <a:lnSpc>
                <a:spcPct val="100000"/>
              </a:lnSpc>
              <a:spcBef>
                <a:spcPts val="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defRPr>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pPr algn="l">
              <a:buSzPct val="25000"/>
              <a:buFont typeface="Arial"/>
              <a:buNone/>
            </a:pPr>
            <a:r>
              <a:rPr lang="tr-TR" sz="3200" b="1" dirty="0" smtClean="0">
                <a:solidFill>
                  <a:srgbClr val="FF6400"/>
                </a:solidFill>
                <a:latin typeface="Arial"/>
                <a:ea typeface="Arial"/>
                <a:cs typeface="Arial"/>
                <a:sym typeface="Arial"/>
              </a:rPr>
              <a:t>Anahtar Kelimelerin Belirlenmesi</a:t>
            </a:r>
            <a:endParaRPr lang="en-IE" sz="3200" b="1" dirty="0">
              <a:solidFill>
                <a:srgbClr val="FF6400"/>
              </a:solidFill>
              <a:latin typeface="Arial"/>
              <a:ea typeface="Arial"/>
              <a:cs typeface="Arial"/>
              <a:sym typeface="Arial"/>
            </a:endParaRPr>
          </a:p>
        </p:txBody>
      </p:sp>
      <p:pic>
        <p:nvPicPr>
          <p:cNvPr id="3074" name="Picture 2" descr="E:\Kullanıcılar\Serdar\Desktop\1.png"/>
          <p:cNvPicPr>
            <a:picLocks noChangeAspect="1" noChangeArrowheads="1"/>
          </p:cNvPicPr>
          <p:nvPr/>
        </p:nvPicPr>
        <p:blipFill rotWithShape="1">
          <a:blip r:embed="rId2">
            <a:extLst>
              <a:ext uri="{28A0092B-C50C-407E-A947-70E740481C1C}">
                <a14:useLocalDpi xmlns:a14="http://schemas.microsoft.com/office/drawing/2010/main" val="0"/>
              </a:ext>
            </a:extLst>
          </a:blip>
          <a:srcRect l="35691" t="1363"/>
          <a:stretch/>
        </p:blipFill>
        <p:spPr bwMode="auto">
          <a:xfrm>
            <a:off x="3437981" y="935903"/>
            <a:ext cx="1753541" cy="501652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5390" t="11667" r="50547" b="5833"/>
          <a:stretch/>
        </p:blipFill>
        <p:spPr bwMode="auto">
          <a:xfrm>
            <a:off x="5730937" y="776284"/>
            <a:ext cx="1714573" cy="565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35234" t="9167" r="48819" b="9583"/>
          <a:stretch/>
        </p:blipFill>
        <p:spPr bwMode="auto">
          <a:xfrm>
            <a:off x="1183668" y="776284"/>
            <a:ext cx="1880352" cy="5389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6799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p:cNvSpPr txBox="1"/>
          <p:nvPr/>
        </p:nvSpPr>
        <p:spPr>
          <a:xfrm>
            <a:off x="3923928" y="970310"/>
            <a:ext cx="3012440" cy="298450"/>
          </a:xfrm>
          <a:prstGeom prst="rect">
            <a:avLst/>
          </a:prstGeom>
        </p:spPr>
        <p:txBody>
          <a:bodyPr vert="horz" wrap="square" lIns="0" tIns="0" rIns="0" bIns="0" rtlCol="0">
            <a:spAutoFit/>
          </a:bodyPr>
          <a:lstStyle/>
          <a:p>
            <a:pPr marL="12700">
              <a:lnSpc>
                <a:spcPct val="100000"/>
              </a:lnSpc>
            </a:pPr>
            <a:r>
              <a:rPr sz="1800" dirty="0">
                <a:solidFill>
                  <a:srgbClr val="FFFFFF"/>
                </a:solidFill>
                <a:latin typeface="Calibri"/>
                <a:cs typeface="Calibri"/>
              </a:rPr>
              <a:t>A</a:t>
            </a:r>
            <a:r>
              <a:rPr sz="1800" spc="-40" dirty="0">
                <a:solidFill>
                  <a:srgbClr val="FFFFFF"/>
                </a:solidFill>
                <a:latin typeface="Calibri"/>
                <a:cs typeface="Calibri"/>
              </a:rPr>
              <a:t>r</a:t>
            </a:r>
            <a:r>
              <a:rPr sz="1800" dirty="0">
                <a:solidFill>
                  <a:srgbClr val="FFFFFF"/>
                </a:solidFill>
                <a:latin typeface="Calibri"/>
                <a:cs typeface="Calibri"/>
              </a:rPr>
              <a:t>ama</a:t>
            </a:r>
            <a:r>
              <a:rPr sz="1800" spc="-10" dirty="0">
                <a:solidFill>
                  <a:srgbClr val="FFFFFF"/>
                </a:solidFill>
                <a:latin typeface="Calibri"/>
                <a:cs typeface="Calibri"/>
              </a:rPr>
              <a:t> </a:t>
            </a:r>
            <a:r>
              <a:rPr sz="1800" dirty="0">
                <a:solidFill>
                  <a:srgbClr val="FFFFFF"/>
                </a:solidFill>
                <a:latin typeface="Calibri"/>
                <a:cs typeface="Calibri"/>
              </a:rPr>
              <a:t>ağı</a:t>
            </a:r>
            <a:r>
              <a:rPr sz="1800" spc="5" dirty="0">
                <a:solidFill>
                  <a:srgbClr val="FFFFFF"/>
                </a:solidFill>
                <a:latin typeface="Calibri"/>
                <a:cs typeface="Calibri"/>
              </a:rPr>
              <a:t> </a:t>
            </a:r>
            <a:r>
              <a:rPr sz="1800" spc="-30" dirty="0">
                <a:solidFill>
                  <a:srgbClr val="FFFFFF"/>
                </a:solidFill>
                <a:latin typeface="Calibri"/>
                <a:cs typeface="Calibri"/>
              </a:rPr>
              <a:t>r</a:t>
            </a:r>
            <a:r>
              <a:rPr sz="1800" dirty="0">
                <a:solidFill>
                  <a:srgbClr val="FFFFFF"/>
                </a:solidFill>
                <a:latin typeface="Calibri"/>
                <a:cs typeface="Calibri"/>
              </a:rPr>
              <a:t>ek</a:t>
            </a:r>
            <a:r>
              <a:rPr sz="1800" spc="-10" dirty="0">
                <a:solidFill>
                  <a:srgbClr val="FFFFFF"/>
                </a:solidFill>
                <a:latin typeface="Calibri"/>
                <a:cs typeface="Calibri"/>
              </a:rPr>
              <a:t>l</a:t>
            </a:r>
            <a:r>
              <a:rPr sz="1800" dirty="0">
                <a:solidFill>
                  <a:srgbClr val="FFFFFF"/>
                </a:solidFill>
                <a:latin typeface="Calibri"/>
                <a:cs typeface="Calibri"/>
              </a:rPr>
              <a:t>amc</a:t>
            </a:r>
            <a:r>
              <a:rPr sz="1800" spc="-10" dirty="0">
                <a:solidFill>
                  <a:srgbClr val="FFFFFF"/>
                </a:solidFill>
                <a:latin typeface="Calibri"/>
                <a:cs typeface="Calibri"/>
              </a:rPr>
              <a:t>ılı</a:t>
            </a:r>
            <a:r>
              <a:rPr sz="1800" dirty="0">
                <a:solidFill>
                  <a:srgbClr val="FFFFFF"/>
                </a:solidFill>
                <a:latin typeface="Calibri"/>
                <a:cs typeface="Calibri"/>
              </a:rPr>
              <a:t>ğı</a:t>
            </a:r>
            <a:r>
              <a:rPr sz="1800" spc="20" dirty="0">
                <a:solidFill>
                  <a:srgbClr val="FFFFFF"/>
                </a:solidFill>
                <a:latin typeface="Calibri"/>
                <a:cs typeface="Calibri"/>
              </a:rPr>
              <a:t> </a:t>
            </a:r>
            <a:r>
              <a:rPr sz="1800" dirty="0">
                <a:solidFill>
                  <a:srgbClr val="FFFFFF"/>
                </a:solidFill>
                <a:latin typeface="Calibri"/>
                <a:cs typeface="Calibri"/>
              </a:rPr>
              <a:t>(ü</a:t>
            </a:r>
            <a:r>
              <a:rPr sz="1800" spc="-25" dirty="0">
                <a:solidFill>
                  <a:srgbClr val="FFFFFF"/>
                </a:solidFill>
                <a:latin typeface="Calibri"/>
                <a:cs typeface="Calibri"/>
              </a:rPr>
              <a:t>s</a:t>
            </a:r>
            <a:r>
              <a:rPr sz="1800" dirty="0">
                <a:solidFill>
                  <a:srgbClr val="FFFFFF"/>
                </a:solidFill>
                <a:latin typeface="Calibri"/>
                <a:cs typeface="Calibri"/>
              </a:rPr>
              <a:t>t</a:t>
            </a:r>
            <a:r>
              <a:rPr sz="1800" spc="5" dirty="0">
                <a:solidFill>
                  <a:srgbClr val="FFFFFF"/>
                </a:solidFill>
                <a:latin typeface="Calibri"/>
                <a:cs typeface="Calibri"/>
              </a:rPr>
              <a:t> </a:t>
            </a:r>
            <a:r>
              <a:rPr sz="1800" dirty="0">
                <a:solidFill>
                  <a:srgbClr val="FFFFFF"/>
                </a:solidFill>
                <a:latin typeface="Calibri"/>
                <a:cs typeface="Calibri"/>
              </a:rPr>
              <a:t>ban</a:t>
            </a:r>
            <a:r>
              <a:rPr sz="1800" spc="-10" dirty="0">
                <a:solidFill>
                  <a:srgbClr val="FFFFFF"/>
                </a:solidFill>
                <a:latin typeface="Calibri"/>
                <a:cs typeface="Calibri"/>
              </a:rPr>
              <a:t>t</a:t>
            </a:r>
            <a:r>
              <a:rPr sz="1800" dirty="0">
                <a:solidFill>
                  <a:srgbClr val="FFFFFF"/>
                </a:solidFill>
                <a:latin typeface="Calibri"/>
                <a:cs typeface="Calibri"/>
              </a:rPr>
              <a:t>)</a:t>
            </a:r>
            <a:endParaRPr sz="1800" dirty="0">
              <a:latin typeface="Calibri"/>
              <a:cs typeface="Calibri"/>
            </a:endParaRPr>
          </a:p>
        </p:txBody>
      </p:sp>
      <p:sp>
        <p:nvSpPr>
          <p:cNvPr id="23" name="Shape 96"/>
          <p:cNvSpPr txBox="1">
            <a:spLocks/>
          </p:cNvSpPr>
          <p:nvPr/>
        </p:nvSpPr>
        <p:spPr>
          <a:xfrm>
            <a:off x="199952" y="155181"/>
            <a:ext cx="8229600" cy="753539"/>
          </a:xfrm>
          <a:prstGeom prst="rect">
            <a:avLst/>
          </a:prstGeom>
          <a:noFill/>
          <a:ln>
            <a:noFill/>
          </a:ln>
        </p:spPr>
        <p:txBody>
          <a:bodyPr lIns="91425" tIns="45700" rIns="91425" bIns="45700" anchor="t" anchorCtr="0">
            <a:noAutofit/>
          </a:bodyPr>
          <a:lstStyle>
            <a:defPPr marR="0" algn="l" rtl="0">
              <a:lnSpc>
                <a:spcPct val="100000"/>
              </a:lnSpc>
              <a:spcBef>
                <a:spcPts val="0"/>
              </a:spcBef>
              <a:spcAft>
                <a:spcPts val="0"/>
              </a:spcAft>
            </a:defPPr>
            <a:lvl1pPr marL="0" marR="0" indent="0" algn="ctr" rtl="0">
              <a:lnSpc>
                <a:spcPct val="100000"/>
              </a:lnSpc>
              <a:spcBef>
                <a:spcPts val="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defRPr>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pPr algn="l">
              <a:buSzPct val="25000"/>
              <a:buFont typeface="Arial"/>
              <a:buNone/>
            </a:pPr>
            <a:r>
              <a:rPr lang="tr-TR" sz="3200" b="1" dirty="0" smtClean="0">
                <a:solidFill>
                  <a:srgbClr val="FF6400"/>
                </a:solidFill>
                <a:latin typeface="Arial"/>
                <a:ea typeface="Arial"/>
                <a:cs typeface="Arial"/>
                <a:sym typeface="Arial"/>
              </a:rPr>
              <a:t>On-</a:t>
            </a:r>
            <a:r>
              <a:rPr lang="tr-TR" sz="3200" b="1" dirty="0" err="1" smtClean="0">
                <a:solidFill>
                  <a:srgbClr val="FF6400"/>
                </a:solidFill>
                <a:latin typeface="Arial"/>
                <a:ea typeface="Arial"/>
                <a:cs typeface="Arial"/>
                <a:sym typeface="Arial"/>
              </a:rPr>
              <a:t>Page</a:t>
            </a:r>
            <a:r>
              <a:rPr lang="tr-TR" sz="3200" b="1" dirty="0" smtClean="0">
                <a:solidFill>
                  <a:srgbClr val="FF6400"/>
                </a:solidFill>
                <a:latin typeface="Arial"/>
                <a:ea typeface="Arial"/>
                <a:cs typeface="Arial"/>
                <a:sym typeface="Arial"/>
              </a:rPr>
              <a:t> SEO Eksikliklerinin Belirlenmesi</a:t>
            </a:r>
            <a:endParaRPr lang="en-IE" sz="3200" b="1" dirty="0">
              <a:solidFill>
                <a:srgbClr val="FF6400"/>
              </a:solidFill>
              <a:latin typeface="Arial"/>
              <a:ea typeface="Arial"/>
              <a:cs typeface="Arial"/>
              <a:sym typeface="Arial"/>
            </a:endParaRPr>
          </a:p>
        </p:txBody>
      </p:sp>
      <p:pic>
        <p:nvPicPr>
          <p:cNvPr id="1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50" t="19200" r="14125" b="29467"/>
          <a:stretch/>
        </p:blipFill>
        <p:spPr bwMode="auto">
          <a:xfrm>
            <a:off x="228600" y="1628800"/>
            <a:ext cx="8686800" cy="3010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Metin kutusu 18"/>
          <p:cNvSpPr txBox="1"/>
          <p:nvPr/>
        </p:nvSpPr>
        <p:spPr>
          <a:xfrm>
            <a:off x="838200" y="5157192"/>
            <a:ext cx="7467600" cy="6463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tr-TR" dirty="0" smtClean="0"/>
              <a:t>On-</a:t>
            </a:r>
            <a:r>
              <a:rPr lang="tr-TR" dirty="0" err="1" smtClean="0"/>
              <a:t>Page</a:t>
            </a:r>
            <a:r>
              <a:rPr lang="tr-TR" dirty="0" smtClean="0"/>
              <a:t> SEO ile site içerisindeki eksiklerin giderilmesi hedeflenmektedir. İlk 1-2 aylık süreç On-</a:t>
            </a:r>
            <a:r>
              <a:rPr lang="tr-TR" dirty="0" err="1" smtClean="0"/>
              <a:t>Page</a:t>
            </a:r>
            <a:r>
              <a:rPr lang="tr-TR" dirty="0" smtClean="0"/>
              <a:t> SEO tarafındaki gelişmeleri kapsamaktadır.</a:t>
            </a:r>
            <a:endParaRPr lang="tr-TR" dirty="0"/>
          </a:p>
        </p:txBody>
      </p:sp>
      <p:pic>
        <p:nvPicPr>
          <p:cNvPr id="8" name="Picture 2" descr="C:\Users\info\Desktop\logo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3846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179514" y="5717921"/>
            <a:ext cx="8604885" cy="734060"/>
          </a:xfrm>
          <a:custGeom>
            <a:avLst/>
            <a:gdLst/>
            <a:ahLst/>
            <a:cxnLst/>
            <a:rect l="l" t="t" r="r" b="b"/>
            <a:pathLst>
              <a:path w="8604885" h="734060">
                <a:moveTo>
                  <a:pt x="0" y="733717"/>
                </a:moveTo>
                <a:lnTo>
                  <a:pt x="8604504" y="733717"/>
                </a:lnTo>
                <a:lnTo>
                  <a:pt x="8604504" y="0"/>
                </a:lnTo>
                <a:lnTo>
                  <a:pt x="0" y="0"/>
                </a:lnTo>
                <a:lnTo>
                  <a:pt x="0" y="733717"/>
                </a:lnTo>
                <a:close/>
              </a:path>
            </a:pathLst>
          </a:custGeom>
          <a:solidFill>
            <a:srgbClr val="C0504D"/>
          </a:solidFill>
        </p:spPr>
        <p:txBody>
          <a:bodyPr wrap="square" lIns="0" tIns="0" rIns="0" bIns="0" rtlCol="0">
            <a:spAutoFit/>
          </a:bodyPr>
          <a:lstStyle/>
          <a:p>
            <a:endParaRPr/>
          </a:p>
        </p:txBody>
      </p:sp>
      <p:sp>
        <p:nvSpPr>
          <p:cNvPr id="5" name="object 5"/>
          <p:cNvSpPr txBox="1"/>
          <p:nvPr/>
        </p:nvSpPr>
        <p:spPr>
          <a:xfrm>
            <a:off x="2878963" y="5789879"/>
            <a:ext cx="3205480" cy="235585"/>
          </a:xfrm>
          <a:prstGeom prst="rect">
            <a:avLst/>
          </a:prstGeom>
        </p:spPr>
        <p:txBody>
          <a:bodyPr vert="horz" wrap="square" lIns="0" tIns="0" rIns="0" bIns="0" rtlCol="0">
            <a:spAutoFit/>
          </a:bodyPr>
          <a:lstStyle/>
          <a:p>
            <a:pPr marL="12700">
              <a:lnSpc>
                <a:spcPct val="100000"/>
              </a:lnSpc>
            </a:pPr>
            <a:r>
              <a:rPr sz="1400" spc="-110" dirty="0">
                <a:solidFill>
                  <a:srgbClr val="FFFFFF"/>
                </a:solidFill>
                <a:latin typeface="Calibri"/>
                <a:cs typeface="Calibri"/>
              </a:rPr>
              <a:t>T</a:t>
            </a:r>
            <a:r>
              <a:rPr sz="1400" dirty="0">
                <a:solidFill>
                  <a:srgbClr val="FFFFFF"/>
                </a:solidFill>
                <a:latin typeface="Calibri"/>
                <a:cs typeface="Calibri"/>
              </a:rPr>
              <a:t>a</a:t>
            </a:r>
            <a:r>
              <a:rPr sz="1400" spc="-5" dirty="0">
                <a:solidFill>
                  <a:srgbClr val="FFFFFF"/>
                </a:solidFill>
                <a:latin typeface="Calibri"/>
                <a:cs typeface="Calibri"/>
              </a:rPr>
              <a:t>k</a:t>
            </a:r>
            <a:r>
              <a:rPr sz="1400" dirty="0">
                <a:solidFill>
                  <a:srgbClr val="FFFFFF"/>
                </a:solidFill>
                <a:latin typeface="Calibri"/>
                <a:cs typeface="Calibri"/>
              </a:rPr>
              <a:t>ip</a:t>
            </a:r>
            <a:r>
              <a:rPr sz="1400" spc="-15" dirty="0">
                <a:solidFill>
                  <a:srgbClr val="FFFFFF"/>
                </a:solidFill>
                <a:latin typeface="Calibri"/>
                <a:cs typeface="Calibri"/>
              </a:rPr>
              <a:t> </a:t>
            </a:r>
            <a:r>
              <a:rPr sz="1400" spc="-20" dirty="0">
                <a:solidFill>
                  <a:srgbClr val="FFFFFF"/>
                </a:solidFill>
                <a:latin typeface="Calibri"/>
                <a:cs typeface="Calibri"/>
              </a:rPr>
              <a:t>e</a:t>
            </a:r>
            <a:r>
              <a:rPr sz="1400" dirty="0">
                <a:solidFill>
                  <a:srgbClr val="FFFFFF"/>
                </a:solidFill>
                <a:latin typeface="Calibri"/>
                <a:cs typeface="Calibri"/>
              </a:rPr>
              <a:t>t</a:t>
            </a:r>
            <a:r>
              <a:rPr sz="1400" spc="-10" dirty="0">
                <a:solidFill>
                  <a:srgbClr val="FFFFFF"/>
                </a:solidFill>
                <a:latin typeface="Calibri"/>
                <a:cs typeface="Calibri"/>
              </a:rPr>
              <a:t>me</a:t>
            </a:r>
            <a:r>
              <a:rPr sz="1400" dirty="0">
                <a:solidFill>
                  <a:srgbClr val="FFFFFF"/>
                </a:solidFill>
                <a:latin typeface="Calibri"/>
                <a:cs typeface="Calibri"/>
              </a:rPr>
              <a:t>, </a:t>
            </a:r>
            <a:r>
              <a:rPr sz="1400" spc="-110" dirty="0">
                <a:solidFill>
                  <a:srgbClr val="FFFFFF"/>
                </a:solidFill>
                <a:latin typeface="Calibri"/>
                <a:cs typeface="Calibri"/>
              </a:rPr>
              <a:t>Y</a:t>
            </a:r>
            <a:r>
              <a:rPr sz="1400" dirty="0">
                <a:solidFill>
                  <a:srgbClr val="FFFFFF"/>
                </a:solidFill>
                <a:latin typeface="Calibri"/>
                <a:cs typeface="Calibri"/>
              </a:rPr>
              <a:t>ön</a:t>
            </a:r>
            <a:r>
              <a:rPr sz="1400" spc="-20" dirty="0">
                <a:solidFill>
                  <a:srgbClr val="FFFFFF"/>
                </a:solidFill>
                <a:latin typeface="Calibri"/>
                <a:cs typeface="Calibri"/>
              </a:rPr>
              <a:t>e</a:t>
            </a:r>
            <a:r>
              <a:rPr sz="1400" dirty="0">
                <a:solidFill>
                  <a:srgbClr val="FFFFFF"/>
                </a:solidFill>
                <a:latin typeface="Calibri"/>
                <a:cs typeface="Calibri"/>
              </a:rPr>
              <a:t>t</a:t>
            </a:r>
            <a:r>
              <a:rPr sz="1400" spc="-10" dirty="0">
                <a:solidFill>
                  <a:srgbClr val="FFFFFF"/>
                </a:solidFill>
                <a:latin typeface="Calibri"/>
                <a:cs typeface="Calibri"/>
              </a:rPr>
              <a:t>m</a:t>
            </a:r>
            <a:r>
              <a:rPr sz="1400" dirty="0">
                <a:solidFill>
                  <a:srgbClr val="FFFFFF"/>
                </a:solidFill>
                <a:latin typeface="Calibri"/>
                <a:cs typeface="Calibri"/>
              </a:rPr>
              <a:t>e </a:t>
            </a:r>
            <a:r>
              <a:rPr sz="1400" spc="-15" dirty="0">
                <a:solidFill>
                  <a:srgbClr val="FFFFFF"/>
                </a:solidFill>
                <a:latin typeface="Calibri"/>
                <a:cs typeface="Calibri"/>
              </a:rPr>
              <a:t>v</a:t>
            </a:r>
            <a:r>
              <a:rPr sz="1400" dirty="0">
                <a:solidFill>
                  <a:srgbClr val="FFFFFF"/>
                </a:solidFill>
                <a:latin typeface="Calibri"/>
                <a:cs typeface="Calibri"/>
              </a:rPr>
              <a:t>e</a:t>
            </a:r>
            <a:r>
              <a:rPr sz="1400" spc="-10" dirty="0">
                <a:solidFill>
                  <a:srgbClr val="FFFFFF"/>
                </a:solidFill>
                <a:latin typeface="Calibri"/>
                <a:cs typeface="Calibri"/>
              </a:rPr>
              <a:t> </a:t>
            </a:r>
            <a:r>
              <a:rPr sz="1400" spc="-20" dirty="0">
                <a:solidFill>
                  <a:srgbClr val="FFFFFF"/>
                </a:solidFill>
                <a:latin typeface="Calibri"/>
                <a:cs typeface="Calibri"/>
              </a:rPr>
              <a:t>R</a:t>
            </a:r>
            <a:r>
              <a:rPr sz="1400" spc="-5" dirty="0">
                <a:solidFill>
                  <a:srgbClr val="FFFFFF"/>
                </a:solidFill>
                <a:latin typeface="Calibri"/>
                <a:cs typeface="Calibri"/>
              </a:rPr>
              <a:t>e</a:t>
            </a:r>
            <a:r>
              <a:rPr sz="1400" dirty="0">
                <a:solidFill>
                  <a:srgbClr val="FFFFFF"/>
                </a:solidFill>
                <a:latin typeface="Calibri"/>
                <a:cs typeface="Calibri"/>
              </a:rPr>
              <a:t>g</a:t>
            </a:r>
            <a:r>
              <a:rPr sz="1400" spc="-30" dirty="0">
                <a:solidFill>
                  <a:srgbClr val="FFFFFF"/>
                </a:solidFill>
                <a:latin typeface="Calibri"/>
                <a:cs typeface="Calibri"/>
              </a:rPr>
              <a:t>r</a:t>
            </a:r>
            <a:r>
              <a:rPr sz="1400" dirty="0">
                <a:solidFill>
                  <a:srgbClr val="FFFFFF"/>
                </a:solidFill>
                <a:latin typeface="Calibri"/>
                <a:cs typeface="Calibri"/>
              </a:rPr>
              <a:t>a</a:t>
            </a:r>
            <a:r>
              <a:rPr sz="1400" spc="-25" dirty="0">
                <a:solidFill>
                  <a:srgbClr val="FFFFFF"/>
                </a:solidFill>
                <a:latin typeface="Calibri"/>
                <a:cs typeface="Calibri"/>
              </a:rPr>
              <a:t>s</a:t>
            </a:r>
            <a:r>
              <a:rPr sz="1400" spc="-15" dirty="0">
                <a:solidFill>
                  <a:srgbClr val="FFFFFF"/>
                </a:solidFill>
                <a:latin typeface="Calibri"/>
                <a:cs typeface="Calibri"/>
              </a:rPr>
              <a:t>y</a:t>
            </a:r>
            <a:r>
              <a:rPr sz="1400" dirty="0">
                <a:solidFill>
                  <a:srgbClr val="FFFFFF"/>
                </a:solidFill>
                <a:latin typeface="Calibri"/>
                <a:cs typeface="Calibri"/>
              </a:rPr>
              <a:t>on</a:t>
            </a:r>
            <a:r>
              <a:rPr sz="1400" spc="-35" dirty="0">
                <a:solidFill>
                  <a:srgbClr val="FFFFFF"/>
                </a:solidFill>
                <a:latin typeface="Calibri"/>
                <a:cs typeface="Calibri"/>
              </a:rPr>
              <a:t> </a:t>
            </a:r>
            <a:r>
              <a:rPr sz="1400" spc="-15" dirty="0">
                <a:solidFill>
                  <a:srgbClr val="FFFFFF"/>
                </a:solidFill>
                <a:latin typeface="Calibri"/>
                <a:cs typeface="Calibri"/>
              </a:rPr>
              <a:t>y</a:t>
            </a:r>
            <a:r>
              <a:rPr sz="1400" dirty="0">
                <a:solidFill>
                  <a:srgbClr val="FFFFFF"/>
                </a:solidFill>
                <a:latin typeface="Calibri"/>
                <a:cs typeface="Calibri"/>
              </a:rPr>
              <a:t>ön</a:t>
            </a:r>
            <a:r>
              <a:rPr sz="1400" spc="-20" dirty="0">
                <a:solidFill>
                  <a:srgbClr val="FFFFFF"/>
                </a:solidFill>
                <a:latin typeface="Calibri"/>
                <a:cs typeface="Calibri"/>
              </a:rPr>
              <a:t>e</a:t>
            </a:r>
            <a:r>
              <a:rPr sz="1400" dirty="0">
                <a:solidFill>
                  <a:srgbClr val="FFFFFF"/>
                </a:solidFill>
                <a:latin typeface="Calibri"/>
                <a:cs typeface="Calibri"/>
              </a:rPr>
              <a:t>ti</a:t>
            </a:r>
            <a:r>
              <a:rPr sz="1400" spc="-10" dirty="0">
                <a:solidFill>
                  <a:srgbClr val="FFFFFF"/>
                </a:solidFill>
                <a:latin typeface="Calibri"/>
                <a:cs typeface="Calibri"/>
              </a:rPr>
              <a:t>m</a:t>
            </a:r>
            <a:r>
              <a:rPr sz="1400" dirty="0">
                <a:solidFill>
                  <a:srgbClr val="FFFFFF"/>
                </a:solidFill>
                <a:latin typeface="Calibri"/>
                <a:cs typeface="Calibri"/>
              </a:rPr>
              <a:t>i</a:t>
            </a:r>
            <a:endParaRPr sz="1400">
              <a:latin typeface="Calibri"/>
              <a:cs typeface="Calibri"/>
            </a:endParaRPr>
          </a:p>
        </p:txBody>
      </p:sp>
      <p:sp>
        <p:nvSpPr>
          <p:cNvPr id="6" name="object 6"/>
          <p:cNvSpPr/>
          <p:nvPr/>
        </p:nvSpPr>
        <p:spPr>
          <a:xfrm>
            <a:off x="179514" y="6099454"/>
            <a:ext cx="4302760" cy="337820"/>
          </a:xfrm>
          <a:custGeom>
            <a:avLst/>
            <a:gdLst/>
            <a:ahLst/>
            <a:cxnLst/>
            <a:rect l="l" t="t" r="r" b="b"/>
            <a:pathLst>
              <a:path w="4302760" h="337820">
                <a:moveTo>
                  <a:pt x="0" y="337515"/>
                </a:moveTo>
                <a:lnTo>
                  <a:pt x="4302252" y="337515"/>
                </a:lnTo>
                <a:lnTo>
                  <a:pt x="4302252" y="0"/>
                </a:lnTo>
                <a:lnTo>
                  <a:pt x="0" y="0"/>
                </a:lnTo>
                <a:lnTo>
                  <a:pt x="0" y="337515"/>
                </a:lnTo>
                <a:close/>
              </a:path>
            </a:pathLst>
          </a:custGeom>
          <a:solidFill>
            <a:srgbClr val="E8D0D0"/>
          </a:solidFill>
        </p:spPr>
        <p:txBody>
          <a:bodyPr wrap="square" lIns="0" tIns="0" rIns="0" bIns="0" rtlCol="0">
            <a:spAutoFit/>
          </a:bodyPr>
          <a:lstStyle/>
          <a:p>
            <a:endParaRPr/>
          </a:p>
        </p:txBody>
      </p:sp>
      <p:sp>
        <p:nvSpPr>
          <p:cNvPr id="7" name="object 7"/>
          <p:cNvSpPr/>
          <p:nvPr/>
        </p:nvSpPr>
        <p:spPr>
          <a:xfrm>
            <a:off x="179514" y="6099454"/>
            <a:ext cx="4302760" cy="337820"/>
          </a:xfrm>
          <a:custGeom>
            <a:avLst/>
            <a:gdLst/>
            <a:ahLst/>
            <a:cxnLst/>
            <a:rect l="l" t="t" r="r" b="b"/>
            <a:pathLst>
              <a:path w="4302760" h="337820">
                <a:moveTo>
                  <a:pt x="0" y="337515"/>
                </a:moveTo>
                <a:lnTo>
                  <a:pt x="4302252" y="337515"/>
                </a:lnTo>
                <a:lnTo>
                  <a:pt x="4302252" y="0"/>
                </a:lnTo>
                <a:lnTo>
                  <a:pt x="0" y="0"/>
                </a:lnTo>
                <a:lnTo>
                  <a:pt x="0" y="337515"/>
                </a:lnTo>
                <a:close/>
              </a:path>
            </a:pathLst>
          </a:custGeom>
          <a:ln w="25400">
            <a:solidFill>
              <a:srgbClr val="E8D0D0"/>
            </a:solidFill>
          </a:ln>
        </p:spPr>
        <p:txBody>
          <a:bodyPr wrap="square" lIns="0" tIns="0" rIns="0" bIns="0" rtlCol="0">
            <a:spAutoFit/>
          </a:bodyPr>
          <a:lstStyle/>
          <a:p>
            <a:endParaRPr/>
          </a:p>
        </p:txBody>
      </p:sp>
      <p:sp>
        <p:nvSpPr>
          <p:cNvPr id="8" name="object 8"/>
          <p:cNvSpPr txBox="1"/>
          <p:nvPr/>
        </p:nvSpPr>
        <p:spPr>
          <a:xfrm>
            <a:off x="449986" y="6178092"/>
            <a:ext cx="3757929" cy="171450"/>
          </a:xfrm>
          <a:prstGeom prst="rect">
            <a:avLst/>
          </a:prstGeom>
        </p:spPr>
        <p:txBody>
          <a:bodyPr vert="horz" wrap="square" lIns="0" tIns="0" rIns="0" bIns="0" rtlCol="0">
            <a:spAutoFit/>
          </a:bodyPr>
          <a:lstStyle/>
          <a:p>
            <a:pPr marL="12700">
              <a:lnSpc>
                <a:spcPct val="100000"/>
              </a:lnSpc>
            </a:pPr>
            <a:r>
              <a:rPr sz="1000" spc="-10" dirty="0">
                <a:latin typeface="Calibri"/>
                <a:cs typeface="Calibri"/>
              </a:rPr>
              <a:t>Ana</a:t>
            </a:r>
            <a:r>
              <a:rPr sz="1000" spc="-5" dirty="0">
                <a:latin typeface="Calibri"/>
                <a:cs typeface="Calibri"/>
              </a:rPr>
              <a:t>htar</a:t>
            </a:r>
            <a:r>
              <a:rPr sz="1000" spc="-10" dirty="0">
                <a:latin typeface="Calibri"/>
                <a:cs typeface="Calibri"/>
              </a:rPr>
              <a:t> </a:t>
            </a:r>
            <a:r>
              <a:rPr sz="1000" spc="-5" dirty="0">
                <a:latin typeface="Calibri"/>
                <a:cs typeface="Calibri"/>
              </a:rPr>
              <a:t>kel</a:t>
            </a:r>
            <a:r>
              <a:rPr sz="1000" spc="-15" dirty="0">
                <a:latin typeface="Calibri"/>
                <a:cs typeface="Calibri"/>
              </a:rPr>
              <a:t>im</a:t>
            </a:r>
            <a:r>
              <a:rPr sz="1000" spc="-5" dirty="0">
                <a:latin typeface="Calibri"/>
                <a:cs typeface="Calibri"/>
              </a:rPr>
              <a:t>e</a:t>
            </a:r>
            <a:r>
              <a:rPr sz="1000" spc="20" dirty="0">
                <a:latin typeface="Calibri"/>
                <a:cs typeface="Calibri"/>
              </a:rPr>
              <a:t> </a:t>
            </a:r>
            <a:r>
              <a:rPr sz="1000" spc="-5" dirty="0">
                <a:latin typeface="Calibri"/>
                <a:cs typeface="Calibri"/>
              </a:rPr>
              <a:t>pozi</a:t>
            </a:r>
            <a:r>
              <a:rPr sz="1000" spc="-10" dirty="0">
                <a:latin typeface="Calibri"/>
                <a:cs typeface="Calibri"/>
              </a:rPr>
              <a:t>s</a:t>
            </a:r>
            <a:r>
              <a:rPr sz="1000" spc="-5" dirty="0">
                <a:latin typeface="Calibri"/>
                <a:cs typeface="Calibri"/>
              </a:rPr>
              <a:t>yonları</a:t>
            </a:r>
            <a:r>
              <a:rPr sz="1000" dirty="0">
                <a:latin typeface="Calibri"/>
                <a:cs typeface="Calibri"/>
              </a:rPr>
              <a:t> </a:t>
            </a:r>
            <a:r>
              <a:rPr sz="1000" spc="-15" dirty="0">
                <a:latin typeface="Calibri"/>
                <a:cs typeface="Calibri"/>
              </a:rPr>
              <a:t>v</a:t>
            </a:r>
            <a:r>
              <a:rPr sz="1000" spc="-5" dirty="0">
                <a:latin typeface="Calibri"/>
                <a:cs typeface="Calibri"/>
              </a:rPr>
              <a:t>e</a:t>
            </a:r>
            <a:r>
              <a:rPr sz="1000" spc="5" dirty="0">
                <a:latin typeface="Calibri"/>
                <a:cs typeface="Calibri"/>
              </a:rPr>
              <a:t> </a:t>
            </a:r>
            <a:r>
              <a:rPr sz="1000" spc="-5" dirty="0">
                <a:latin typeface="Calibri"/>
                <a:cs typeface="Calibri"/>
              </a:rPr>
              <a:t>organik</a:t>
            </a:r>
            <a:r>
              <a:rPr sz="1000" spc="-10" dirty="0">
                <a:latin typeface="Calibri"/>
                <a:cs typeface="Calibri"/>
              </a:rPr>
              <a:t> </a:t>
            </a:r>
            <a:r>
              <a:rPr sz="1000" spc="-5" dirty="0">
                <a:latin typeface="Calibri"/>
                <a:cs typeface="Calibri"/>
              </a:rPr>
              <a:t>tr</a:t>
            </a:r>
            <a:r>
              <a:rPr sz="1000" dirty="0">
                <a:latin typeface="Calibri"/>
                <a:cs typeface="Calibri"/>
              </a:rPr>
              <a:t>a</a:t>
            </a:r>
            <a:r>
              <a:rPr sz="1000" spc="-10" dirty="0">
                <a:latin typeface="Calibri"/>
                <a:cs typeface="Calibri"/>
              </a:rPr>
              <a:t>f</a:t>
            </a:r>
            <a:r>
              <a:rPr sz="1000" spc="-5" dirty="0">
                <a:latin typeface="Calibri"/>
                <a:cs typeface="Calibri"/>
              </a:rPr>
              <a:t>iğ</a:t>
            </a:r>
            <a:r>
              <a:rPr sz="1000" spc="-10" dirty="0">
                <a:latin typeface="Calibri"/>
                <a:cs typeface="Calibri"/>
              </a:rPr>
              <a:t>in</a:t>
            </a:r>
            <a:r>
              <a:rPr sz="1000" spc="15" dirty="0">
                <a:latin typeface="Calibri"/>
                <a:cs typeface="Calibri"/>
              </a:rPr>
              <a:t> </a:t>
            </a:r>
            <a:r>
              <a:rPr sz="1000" spc="-5" dirty="0">
                <a:latin typeface="Calibri"/>
                <a:cs typeface="Calibri"/>
              </a:rPr>
              <a:t>takip </a:t>
            </a:r>
            <a:r>
              <a:rPr sz="1000" spc="-10" dirty="0">
                <a:latin typeface="Calibri"/>
                <a:cs typeface="Calibri"/>
              </a:rPr>
              <a:t>ed</a:t>
            </a:r>
            <a:r>
              <a:rPr sz="1000" dirty="0">
                <a:latin typeface="Calibri"/>
                <a:cs typeface="Calibri"/>
              </a:rPr>
              <a:t>il</a:t>
            </a:r>
            <a:r>
              <a:rPr sz="1000" spc="-5" dirty="0">
                <a:latin typeface="Calibri"/>
                <a:cs typeface="Calibri"/>
              </a:rPr>
              <a:t>ip,</a:t>
            </a:r>
            <a:r>
              <a:rPr sz="1000" dirty="0">
                <a:latin typeface="Calibri"/>
                <a:cs typeface="Calibri"/>
              </a:rPr>
              <a:t> </a:t>
            </a:r>
            <a:r>
              <a:rPr sz="1000" spc="-5" dirty="0">
                <a:latin typeface="Calibri"/>
                <a:cs typeface="Calibri"/>
              </a:rPr>
              <a:t>raporlan</a:t>
            </a:r>
            <a:r>
              <a:rPr sz="1000" spc="-15" dirty="0">
                <a:latin typeface="Calibri"/>
                <a:cs typeface="Calibri"/>
              </a:rPr>
              <a:t>m</a:t>
            </a:r>
            <a:r>
              <a:rPr sz="1000" spc="-5" dirty="0">
                <a:latin typeface="Calibri"/>
                <a:cs typeface="Calibri"/>
              </a:rPr>
              <a:t>ası</a:t>
            </a:r>
            <a:endParaRPr sz="1000">
              <a:latin typeface="Calibri"/>
              <a:cs typeface="Calibri"/>
            </a:endParaRPr>
          </a:p>
        </p:txBody>
      </p:sp>
      <p:sp>
        <p:nvSpPr>
          <p:cNvPr id="9" name="object 9"/>
          <p:cNvSpPr/>
          <p:nvPr/>
        </p:nvSpPr>
        <p:spPr>
          <a:xfrm>
            <a:off x="4481703" y="6099454"/>
            <a:ext cx="4302760" cy="337820"/>
          </a:xfrm>
          <a:custGeom>
            <a:avLst/>
            <a:gdLst/>
            <a:ahLst/>
            <a:cxnLst/>
            <a:rect l="l" t="t" r="r" b="b"/>
            <a:pathLst>
              <a:path w="4302759" h="337820">
                <a:moveTo>
                  <a:pt x="0" y="337515"/>
                </a:moveTo>
                <a:lnTo>
                  <a:pt x="4302252" y="337515"/>
                </a:lnTo>
                <a:lnTo>
                  <a:pt x="4302252" y="0"/>
                </a:lnTo>
                <a:lnTo>
                  <a:pt x="0" y="0"/>
                </a:lnTo>
                <a:lnTo>
                  <a:pt x="0" y="337515"/>
                </a:lnTo>
                <a:close/>
              </a:path>
            </a:pathLst>
          </a:custGeom>
          <a:solidFill>
            <a:srgbClr val="E8D2D0"/>
          </a:solidFill>
        </p:spPr>
        <p:txBody>
          <a:bodyPr wrap="square" lIns="0" tIns="0" rIns="0" bIns="0" rtlCol="0">
            <a:spAutoFit/>
          </a:bodyPr>
          <a:lstStyle/>
          <a:p>
            <a:endParaRPr/>
          </a:p>
        </p:txBody>
      </p:sp>
      <p:sp>
        <p:nvSpPr>
          <p:cNvPr id="10" name="object 10"/>
          <p:cNvSpPr/>
          <p:nvPr/>
        </p:nvSpPr>
        <p:spPr>
          <a:xfrm>
            <a:off x="4481703" y="6099454"/>
            <a:ext cx="4302760" cy="337820"/>
          </a:xfrm>
          <a:custGeom>
            <a:avLst/>
            <a:gdLst/>
            <a:ahLst/>
            <a:cxnLst/>
            <a:rect l="l" t="t" r="r" b="b"/>
            <a:pathLst>
              <a:path w="4302759" h="337820">
                <a:moveTo>
                  <a:pt x="0" y="337515"/>
                </a:moveTo>
                <a:lnTo>
                  <a:pt x="4302252" y="337515"/>
                </a:lnTo>
                <a:lnTo>
                  <a:pt x="4302252" y="0"/>
                </a:lnTo>
                <a:lnTo>
                  <a:pt x="0" y="0"/>
                </a:lnTo>
                <a:lnTo>
                  <a:pt x="0" y="337515"/>
                </a:lnTo>
                <a:close/>
              </a:path>
            </a:pathLst>
          </a:custGeom>
          <a:ln w="25400">
            <a:solidFill>
              <a:srgbClr val="E8D2D0"/>
            </a:solidFill>
          </a:ln>
        </p:spPr>
        <p:txBody>
          <a:bodyPr wrap="square" lIns="0" tIns="0" rIns="0" bIns="0" rtlCol="0">
            <a:spAutoFit/>
          </a:bodyPr>
          <a:lstStyle/>
          <a:p>
            <a:endParaRPr/>
          </a:p>
        </p:txBody>
      </p:sp>
      <p:sp>
        <p:nvSpPr>
          <p:cNvPr id="11" name="object 11"/>
          <p:cNvSpPr txBox="1"/>
          <p:nvPr/>
        </p:nvSpPr>
        <p:spPr>
          <a:xfrm>
            <a:off x="5403596" y="6178092"/>
            <a:ext cx="2458085" cy="171450"/>
          </a:xfrm>
          <a:prstGeom prst="rect">
            <a:avLst/>
          </a:prstGeom>
        </p:spPr>
        <p:txBody>
          <a:bodyPr vert="horz" wrap="square" lIns="0" tIns="0" rIns="0" bIns="0" rtlCol="0">
            <a:spAutoFit/>
          </a:bodyPr>
          <a:lstStyle/>
          <a:p>
            <a:pPr marL="12700">
              <a:lnSpc>
                <a:spcPct val="100000"/>
              </a:lnSpc>
            </a:pPr>
            <a:r>
              <a:rPr sz="1000" spc="-10" dirty="0">
                <a:latin typeface="Calibri"/>
                <a:cs typeface="Calibri"/>
              </a:rPr>
              <a:t>Site-</a:t>
            </a:r>
            <a:r>
              <a:rPr sz="1000" spc="-5" dirty="0">
                <a:latin typeface="Calibri"/>
                <a:cs typeface="Calibri"/>
              </a:rPr>
              <a:t>dı</a:t>
            </a:r>
            <a:r>
              <a:rPr sz="1000" spc="-15" dirty="0">
                <a:latin typeface="Calibri"/>
                <a:cs typeface="Calibri"/>
              </a:rPr>
              <a:t>ş</a:t>
            </a:r>
            <a:r>
              <a:rPr sz="1000" dirty="0">
                <a:latin typeface="Calibri"/>
                <a:cs typeface="Calibri"/>
              </a:rPr>
              <a:t>ı</a:t>
            </a:r>
            <a:r>
              <a:rPr sz="1000" spc="20" dirty="0">
                <a:latin typeface="Calibri"/>
                <a:cs typeface="Calibri"/>
              </a:rPr>
              <a:t> </a:t>
            </a:r>
            <a:r>
              <a:rPr sz="1000" spc="-5" dirty="0">
                <a:latin typeface="Calibri"/>
                <a:cs typeface="Calibri"/>
              </a:rPr>
              <a:t>g</a:t>
            </a:r>
            <a:r>
              <a:rPr sz="1000" spc="-10" dirty="0">
                <a:latin typeface="Calibri"/>
                <a:cs typeface="Calibri"/>
              </a:rPr>
              <a:t>e</a:t>
            </a:r>
            <a:r>
              <a:rPr sz="1000" spc="-5" dirty="0">
                <a:latin typeface="Calibri"/>
                <a:cs typeface="Calibri"/>
              </a:rPr>
              <a:t>li</a:t>
            </a:r>
            <a:r>
              <a:rPr sz="1000" spc="-15" dirty="0">
                <a:latin typeface="Calibri"/>
                <a:cs typeface="Calibri"/>
              </a:rPr>
              <a:t>ş</a:t>
            </a:r>
            <a:r>
              <a:rPr sz="1000" spc="-5" dirty="0">
                <a:latin typeface="Calibri"/>
                <a:cs typeface="Calibri"/>
              </a:rPr>
              <a:t>tirm</a:t>
            </a:r>
            <a:r>
              <a:rPr sz="1000" spc="-15" dirty="0">
                <a:latin typeface="Calibri"/>
                <a:cs typeface="Calibri"/>
              </a:rPr>
              <a:t>e</a:t>
            </a:r>
            <a:r>
              <a:rPr sz="1000" spc="-5" dirty="0">
                <a:latin typeface="Calibri"/>
                <a:cs typeface="Calibri"/>
              </a:rPr>
              <a:t>l</a:t>
            </a:r>
            <a:r>
              <a:rPr sz="1000" spc="-10" dirty="0">
                <a:latin typeface="Calibri"/>
                <a:cs typeface="Calibri"/>
              </a:rPr>
              <a:t>e</a:t>
            </a:r>
            <a:r>
              <a:rPr sz="1000" spc="-5" dirty="0">
                <a:latin typeface="Calibri"/>
                <a:cs typeface="Calibri"/>
              </a:rPr>
              <a:t>r</a:t>
            </a:r>
            <a:r>
              <a:rPr sz="1000" spc="35" dirty="0">
                <a:latin typeface="Calibri"/>
                <a:cs typeface="Calibri"/>
              </a:rPr>
              <a:t> </a:t>
            </a:r>
            <a:r>
              <a:rPr sz="1000" spc="-15" dirty="0">
                <a:latin typeface="Calibri"/>
                <a:cs typeface="Calibri"/>
              </a:rPr>
              <a:t>v</a:t>
            </a:r>
            <a:r>
              <a:rPr sz="1000" spc="-5" dirty="0">
                <a:latin typeface="Calibri"/>
                <a:cs typeface="Calibri"/>
              </a:rPr>
              <a:t>e</a:t>
            </a:r>
            <a:r>
              <a:rPr sz="1000" spc="5" dirty="0">
                <a:latin typeface="Calibri"/>
                <a:cs typeface="Calibri"/>
              </a:rPr>
              <a:t> </a:t>
            </a:r>
            <a:r>
              <a:rPr sz="1000" spc="-5" dirty="0">
                <a:latin typeface="Calibri"/>
                <a:cs typeface="Calibri"/>
              </a:rPr>
              <a:t>optim</a:t>
            </a:r>
            <a:r>
              <a:rPr sz="1000" spc="-10" dirty="0">
                <a:latin typeface="Calibri"/>
                <a:cs typeface="Calibri"/>
              </a:rPr>
              <a:t>i</a:t>
            </a:r>
            <a:r>
              <a:rPr sz="1000" spc="-5" dirty="0">
                <a:latin typeface="Calibri"/>
                <a:cs typeface="Calibri"/>
              </a:rPr>
              <a:t>z</a:t>
            </a:r>
            <a:r>
              <a:rPr sz="1000" dirty="0">
                <a:latin typeface="Calibri"/>
                <a:cs typeface="Calibri"/>
              </a:rPr>
              <a:t>a</a:t>
            </a:r>
            <a:r>
              <a:rPr sz="1000" spc="-10" dirty="0">
                <a:latin typeface="Calibri"/>
                <a:cs typeface="Calibri"/>
              </a:rPr>
              <a:t>s</a:t>
            </a:r>
            <a:r>
              <a:rPr sz="1000" spc="-5" dirty="0">
                <a:latin typeface="Calibri"/>
                <a:cs typeface="Calibri"/>
              </a:rPr>
              <a:t>yon</a:t>
            </a:r>
            <a:r>
              <a:rPr sz="1000" dirty="0">
                <a:latin typeface="Calibri"/>
                <a:cs typeface="Calibri"/>
              </a:rPr>
              <a:t> y</a:t>
            </a:r>
            <a:r>
              <a:rPr sz="1000" spc="-10" dirty="0">
                <a:latin typeface="Calibri"/>
                <a:cs typeface="Calibri"/>
              </a:rPr>
              <a:t>öne</a:t>
            </a:r>
            <a:r>
              <a:rPr sz="1000" spc="-5" dirty="0">
                <a:latin typeface="Calibri"/>
                <a:cs typeface="Calibri"/>
              </a:rPr>
              <a:t>timi</a:t>
            </a:r>
            <a:endParaRPr sz="1000">
              <a:latin typeface="Calibri"/>
              <a:cs typeface="Calibri"/>
            </a:endParaRPr>
          </a:p>
        </p:txBody>
      </p:sp>
      <p:sp>
        <p:nvSpPr>
          <p:cNvPr id="12" name="object 12"/>
          <p:cNvSpPr/>
          <p:nvPr/>
        </p:nvSpPr>
        <p:spPr>
          <a:xfrm>
            <a:off x="179514" y="4478782"/>
            <a:ext cx="4615180" cy="1250315"/>
          </a:xfrm>
          <a:custGeom>
            <a:avLst/>
            <a:gdLst/>
            <a:ahLst/>
            <a:cxnLst/>
            <a:rect l="l" t="t" r="r" b="b"/>
            <a:pathLst>
              <a:path w="4615180" h="1250314">
                <a:moveTo>
                  <a:pt x="4614735" y="937641"/>
                </a:moveTo>
                <a:lnTo>
                  <a:pt x="3989641" y="937641"/>
                </a:lnTo>
                <a:lnTo>
                  <a:pt x="4302188" y="1250137"/>
                </a:lnTo>
                <a:lnTo>
                  <a:pt x="4614735" y="937641"/>
                </a:lnTo>
                <a:close/>
              </a:path>
              <a:path w="4615180" h="1250314">
                <a:moveTo>
                  <a:pt x="4458525" y="812292"/>
                </a:moveTo>
                <a:lnTo>
                  <a:pt x="4145978" y="812292"/>
                </a:lnTo>
                <a:lnTo>
                  <a:pt x="4145978" y="937641"/>
                </a:lnTo>
                <a:lnTo>
                  <a:pt x="4458525" y="937641"/>
                </a:lnTo>
                <a:lnTo>
                  <a:pt x="4458525" y="812292"/>
                </a:lnTo>
                <a:close/>
              </a:path>
              <a:path w="4615180" h="1250314">
                <a:moveTo>
                  <a:pt x="8604440" y="0"/>
                </a:moveTo>
                <a:lnTo>
                  <a:pt x="0" y="0"/>
                </a:lnTo>
                <a:lnTo>
                  <a:pt x="0" y="812292"/>
                </a:lnTo>
                <a:lnTo>
                  <a:pt x="8604440" y="812292"/>
                </a:lnTo>
                <a:lnTo>
                  <a:pt x="8604440" y="0"/>
                </a:lnTo>
                <a:close/>
              </a:path>
            </a:pathLst>
          </a:custGeom>
          <a:solidFill>
            <a:srgbClr val="BE7750"/>
          </a:solidFill>
        </p:spPr>
        <p:txBody>
          <a:bodyPr wrap="square" lIns="0" tIns="0" rIns="0" bIns="0" rtlCol="0">
            <a:spAutoFit/>
          </a:bodyPr>
          <a:lstStyle/>
          <a:p>
            <a:endParaRPr/>
          </a:p>
        </p:txBody>
      </p:sp>
      <p:sp>
        <p:nvSpPr>
          <p:cNvPr id="13" name="object 13"/>
          <p:cNvSpPr/>
          <p:nvPr/>
        </p:nvSpPr>
        <p:spPr>
          <a:xfrm>
            <a:off x="179514" y="4478782"/>
            <a:ext cx="8604885" cy="1250315"/>
          </a:xfrm>
          <a:custGeom>
            <a:avLst/>
            <a:gdLst/>
            <a:ahLst/>
            <a:cxnLst/>
            <a:rect l="l" t="t" r="r" b="b"/>
            <a:pathLst>
              <a:path w="8604885" h="1250314">
                <a:moveTo>
                  <a:pt x="8604440" y="812292"/>
                </a:moveTo>
                <a:lnTo>
                  <a:pt x="4458525" y="812292"/>
                </a:lnTo>
                <a:lnTo>
                  <a:pt x="4458525" y="937641"/>
                </a:lnTo>
                <a:lnTo>
                  <a:pt x="4614735" y="937641"/>
                </a:lnTo>
                <a:lnTo>
                  <a:pt x="4302188" y="1250137"/>
                </a:lnTo>
                <a:lnTo>
                  <a:pt x="3989641" y="937641"/>
                </a:lnTo>
                <a:lnTo>
                  <a:pt x="4145978" y="937641"/>
                </a:lnTo>
                <a:lnTo>
                  <a:pt x="4145978" y="812292"/>
                </a:lnTo>
                <a:lnTo>
                  <a:pt x="0" y="812292"/>
                </a:lnTo>
                <a:lnTo>
                  <a:pt x="0" y="0"/>
                </a:lnTo>
                <a:lnTo>
                  <a:pt x="8604440" y="0"/>
                </a:lnTo>
                <a:lnTo>
                  <a:pt x="8604440" y="812292"/>
                </a:lnTo>
                <a:close/>
              </a:path>
            </a:pathLst>
          </a:custGeom>
          <a:ln w="25400">
            <a:solidFill>
              <a:srgbClr val="FFFFFF"/>
            </a:solidFill>
          </a:ln>
        </p:spPr>
        <p:txBody>
          <a:bodyPr wrap="square" lIns="0" tIns="0" rIns="0" bIns="0" rtlCol="0">
            <a:spAutoFit/>
          </a:bodyPr>
          <a:lstStyle/>
          <a:p>
            <a:endParaRPr/>
          </a:p>
        </p:txBody>
      </p:sp>
      <p:sp>
        <p:nvSpPr>
          <p:cNvPr id="14" name="object 14"/>
          <p:cNvSpPr txBox="1"/>
          <p:nvPr/>
        </p:nvSpPr>
        <p:spPr>
          <a:xfrm>
            <a:off x="3377310" y="4571619"/>
            <a:ext cx="1450975" cy="235585"/>
          </a:xfrm>
          <a:prstGeom prst="rect">
            <a:avLst/>
          </a:prstGeom>
        </p:spPr>
        <p:txBody>
          <a:bodyPr vert="horz" wrap="square" lIns="0" tIns="0" rIns="0" bIns="0" rtlCol="0">
            <a:spAutoFit/>
          </a:bodyPr>
          <a:lstStyle/>
          <a:p>
            <a:pPr marL="12700">
              <a:lnSpc>
                <a:spcPct val="100000"/>
              </a:lnSpc>
            </a:pPr>
            <a:r>
              <a:rPr sz="1400" dirty="0">
                <a:solidFill>
                  <a:srgbClr val="FFFFFF"/>
                </a:solidFill>
                <a:latin typeface="Calibri"/>
                <a:cs typeface="Calibri"/>
              </a:rPr>
              <a:t>J</a:t>
            </a:r>
            <a:r>
              <a:rPr sz="1400" spc="-10" dirty="0">
                <a:solidFill>
                  <a:srgbClr val="FFFFFF"/>
                </a:solidFill>
                <a:latin typeface="Calibri"/>
                <a:cs typeface="Calibri"/>
              </a:rPr>
              <a:t>en</a:t>
            </a:r>
            <a:r>
              <a:rPr sz="1400" dirty="0">
                <a:solidFill>
                  <a:srgbClr val="FFFFFF"/>
                </a:solidFill>
                <a:latin typeface="Calibri"/>
                <a:cs typeface="Calibri"/>
              </a:rPr>
              <a:t>erik</a:t>
            </a:r>
            <a:r>
              <a:rPr sz="1400" spc="-10" dirty="0">
                <a:solidFill>
                  <a:srgbClr val="FFFFFF"/>
                </a:solidFill>
                <a:latin typeface="Calibri"/>
                <a:cs typeface="Calibri"/>
              </a:rPr>
              <a:t> </a:t>
            </a:r>
            <a:r>
              <a:rPr sz="1400" spc="-50" dirty="0">
                <a:solidFill>
                  <a:srgbClr val="FFFFFF"/>
                </a:solidFill>
                <a:latin typeface="Calibri"/>
                <a:cs typeface="Calibri"/>
              </a:rPr>
              <a:t>k</a:t>
            </a:r>
            <a:r>
              <a:rPr sz="1400" dirty="0">
                <a:solidFill>
                  <a:srgbClr val="FFFFFF"/>
                </a:solidFill>
                <a:latin typeface="Calibri"/>
                <a:cs typeface="Calibri"/>
              </a:rPr>
              <a:t>eli</a:t>
            </a:r>
            <a:r>
              <a:rPr sz="1400" spc="-5" dirty="0">
                <a:solidFill>
                  <a:srgbClr val="FFFFFF"/>
                </a:solidFill>
                <a:latin typeface="Calibri"/>
                <a:cs typeface="Calibri"/>
              </a:rPr>
              <a:t>m</a:t>
            </a:r>
            <a:r>
              <a:rPr sz="1400" dirty="0">
                <a:solidFill>
                  <a:srgbClr val="FFFFFF"/>
                </a:solidFill>
                <a:latin typeface="Calibri"/>
                <a:cs typeface="Calibri"/>
              </a:rPr>
              <a:t>el</a:t>
            </a:r>
            <a:r>
              <a:rPr sz="1400" spc="-5" dirty="0">
                <a:solidFill>
                  <a:srgbClr val="FFFFFF"/>
                </a:solidFill>
                <a:latin typeface="Calibri"/>
                <a:cs typeface="Calibri"/>
              </a:rPr>
              <a:t>e</a:t>
            </a:r>
            <a:r>
              <a:rPr sz="1400" dirty="0">
                <a:solidFill>
                  <a:srgbClr val="FFFFFF"/>
                </a:solidFill>
                <a:latin typeface="Calibri"/>
                <a:cs typeface="Calibri"/>
              </a:rPr>
              <a:t>r </a:t>
            </a:r>
            <a:r>
              <a:rPr sz="1400" spc="-15" dirty="0">
                <a:solidFill>
                  <a:srgbClr val="FFFFFF"/>
                </a:solidFill>
                <a:latin typeface="Calibri"/>
                <a:cs typeface="Calibri"/>
              </a:rPr>
              <a:t>v</a:t>
            </a:r>
            <a:r>
              <a:rPr sz="1400" dirty="0">
                <a:solidFill>
                  <a:srgbClr val="FFFFFF"/>
                </a:solidFill>
                <a:latin typeface="Calibri"/>
                <a:cs typeface="Calibri"/>
              </a:rPr>
              <a:t>e</a:t>
            </a:r>
            <a:endParaRPr sz="1400" dirty="0">
              <a:latin typeface="Calibri"/>
              <a:cs typeface="Calibri"/>
            </a:endParaRPr>
          </a:p>
        </p:txBody>
      </p:sp>
      <p:sp>
        <p:nvSpPr>
          <p:cNvPr id="15" name="object 15"/>
          <p:cNvSpPr/>
          <p:nvPr/>
        </p:nvSpPr>
        <p:spPr>
          <a:xfrm>
            <a:off x="183718" y="4935753"/>
            <a:ext cx="2865755" cy="337820"/>
          </a:xfrm>
          <a:custGeom>
            <a:avLst/>
            <a:gdLst/>
            <a:ahLst/>
            <a:cxnLst/>
            <a:rect l="l" t="t" r="r" b="b"/>
            <a:pathLst>
              <a:path w="2865755" h="337820">
                <a:moveTo>
                  <a:pt x="0" y="337413"/>
                </a:moveTo>
                <a:lnTo>
                  <a:pt x="2865374" y="337413"/>
                </a:lnTo>
                <a:lnTo>
                  <a:pt x="2865374" y="0"/>
                </a:lnTo>
                <a:lnTo>
                  <a:pt x="0" y="0"/>
                </a:lnTo>
                <a:lnTo>
                  <a:pt x="0" y="337413"/>
                </a:lnTo>
                <a:close/>
              </a:path>
            </a:pathLst>
          </a:custGeom>
          <a:solidFill>
            <a:srgbClr val="E8D4D0"/>
          </a:solidFill>
        </p:spPr>
        <p:txBody>
          <a:bodyPr wrap="square" lIns="0" tIns="0" rIns="0" bIns="0" rtlCol="0">
            <a:spAutoFit/>
          </a:bodyPr>
          <a:lstStyle/>
          <a:p>
            <a:endParaRPr/>
          </a:p>
        </p:txBody>
      </p:sp>
      <p:sp>
        <p:nvSpPr>
          <p:cNvPr id="16" name="object 16"/>
          <p:cNvSpPr/>
          <p:nvPr/>
        </p:nvSpPr>
        <p:spPr>
          <a:xfrm>
            <a:off x="183718" y="4935753"/>
            <a:ext cx="2865755" cy="337820"/>
          </a:xfrm>
          <a:custGeom>
            <a:avLst/>
            <a:gdLst/>
            <a:ahLst/>
            <a:cxnLst/>
            <a:rect l="l" t="t" r="r" b="b"/>
            <a:pathLst>
              <a:path w="2865755" h="337820">
                <a:moveTo>
                  <a:pt x="0" y="337413"/>
                </a:moveTo>
                <a:lnTo>
                  <a:pt x="2865374" y="337413"/>
                </a:lnTo>
                <a:lnTo>
                  <a:pt x="2865374" y="0"/>
                </a:lnTo>
                <a:lnTo>
                  <a:pt x="0" y="0"/>
                </a:lnTo>
                <a:lnTo>
                  <a:pt x="0" y="337413"/>
                </a:lnTo>
                <a:close/>
              </a:path>
            </a:pathLst>
          </a:custGeom>
          <a:ln w="25400">
            <a:solidFill>
              <a:srgbClr val="E8D4D0"/>
            </a:solidFill>
          </a:ln>
        </p:spPr>
        <p:txBody>
          <a:bodyPr wrap="square" lIns="0" tIns="0" rIns="0" bIns="0" rtlCol="0">
            <a:spAutoFit/>
          </a:bodyPr>
          <a:lstStyle/>
          <a:p>
            <a:endParaRPr/>
          </a:p>
        </p:txBody>
      </p:sp>
      <p:sp>
        <p:nvSpPr>
          <p:cNvPr id="17" name="object 17"/>
          <p:cNvSpPr txBox="1"/>
          <p:nvPr/>
        </p:nvSpPr>
        <p:spPr>
          <a:xfrm>
            <a:off x="344525" y="5014086"/>
            <a:ext cx="2541905" cy="171450"/>
          </a:xfrm>
          <a:prstGeom prst="rect">
            <a:avLst/>
          </a:prstGeom>
        </p:spPr>
        <p:txBody>
          <a:bodyPr vert="horz" wrap="square" lIns="0" tIns="0" rIns="0" bIns="0" rtlCol="0">
            <a:spAutoFit/>
          </a:bodyPr>
          <a:lstStyle/>
          <a:p>
            <a:pPr marL="12700">
              <a:lnSpc>
                <a:spcPct val="100000"/>
              </a:lnSpc>
            </a:pPr>
            <a:r>
              <a:rPr sz="1000" spc="-5" dirty="0">
                <a:latin typeface="Calibri"/>
                <a:cs typeface="Calibri"/>
              </a:rPr>
              <a:t>İç</a:t>
            </a:r>
            <a:r>
              <a:rPr sz="1000" spc="-10" dirty="0">
                <a:latin typeface="Calibri"/>
                <a:cs typeface="Calibri"/>
              </a:rPr>
              <a:t>e</a:t>
            </a:r>
            <a:r>
              <a:rPr sz="1000" spc="-5" dirty="0">
                <a:latin typeface="Calibri"/>
                <a:cs typeface="Calibri"/>
              </a:rPr>
              <a:t>rik</a:t>
            </a:r>
            <a:r>
              <a:rPr sz="1000" spc="15" dirty="0">
                <a:latin typeface="Calibri"/>
                <a:cs typeface="Calibri"/>
              </a:rPr>
              <a:t> </a:t>
            </a:r>
            <a:r>
              <a:rPr sz="1000" spc="-10" dirty="0">
                <a:latin typeface="Calibri"/>
                <a:cs typeface="Calibri"/>
              </a:rPr>
              <a:t>e</a:t>
            </a:r>
            <a:r>
              <a:rPr sz="1000" spc="-5" dirty="0">
                <a:latin typeface="Calibri"/>
                <a:cs typeface="Calibri"/>
              </a:rPr>
              <a:t>ditörl</a:t>
            </a:r>
            <a:r>
              <a:rPr sz="1000" spc="-10" dirty="0">
                <a:latin typeface="Calibri"/>
                <a:cs typeface="Calibri"/>
              </a:rPr>
              <a:t>e</a:t>
            </a:r>
            <a:r>
              <a:rPr sz="1000" spc="-5" dirty="0">
                <a:latin typeface="Calibri"/>
                <a:cs typeface="Calibri"/>
              </a:rPr>
              <a:t>rinin</a:t>
            </a:r>
            <a:r>
              <a:rPr sz="1000" dirty="0">
                <a:latin typeface="Calibri"/>
                <a:cs typeface="Calibri"/>
              </a:rPr>
              <a:t> </a:t>
            </a:r>
            <a:r>
              <a:rPr sz="1000" spc="-5" dirty="0">
                <a:latin typeface="Calibri"/>
                <a:cs typeface="Calibri"/>
              </a:rPr>
              <a:t>S</a:t>
            </a:r>
            <a:r>
              <a:rPr sz="1000" dirty="0">
                <a:latin typeface="Calibri"/>
                <a:cs typeface="Calibri"/>
              </a:rPr>
              <a:t>E</a:t>
            </a:r>
            <a:r>
              <a:rPr sz="1000" spc="-10" dirty="0">
                <a:latin typeface="Calibri"/>
                <a:cs typeface="Calibri"/>
              </a:rPr>
              <a:t>O</a:t>
            </a:r>
            <a:r>
              <a:rPr sz="1000" dirty="0">
                <a:latin typeface="Calibri"/>
                <a:cs typeface="Calibri"/>
              </a:rPr>
              <a:t> </a:t>
            </a:r>
            <a:r>
              <a:rPr sz="1000" spc="-5" dirty="0">
                <a:latin typeface="Calibri"/>
                <a:cs typeface="Calibri"/>
              </a:rPr>
              <a:t>ha</a:t>
            </a:r>
            <a:r>
              <a:rPr sz="1000" dirty="0">
                <a:latin typeface="Calibri"/>
                <a:cs typeface="Calibri"/>
              </a:rPr>
              <a:t>k</a:t>
            </a:r>
            <a:r>
              <a:rPr sz="1000" spc="-5" dirty="0">
                <a:latin typeface="Calibri"/>
                <a:cs typeface="Calibri"/>
              </a:rPr>
              <a:t>kında</a:t>
            </a:r>
            <a:r>
              <a:rPr sz="1000" spc="-10" dirty="0">
                <a:latin typeface="Calibri"/>
                <a:cs typeface="Calibri"/>
              </a:rPr>
              <a:t> </a:t>
            </a:r>
            <a:r>
              <a:rPr sz="1000" spc="-5" dirty="0">
                <a:latin typeface="Calibri"/>
                <a:cs typeface="Calibri"/>
              </a:rPr>
              <a:t>bil</a:t>
            </a:r>
            <a:r>
              <a:rPr sz="1000" spc="-10" dirty="0">
                <a:latin typeface="Calibri"/>
                <a:cs typeface="Calibri"/>
              </a:rPr>
              <a:t>g</a:t>
            </a:r>
            <a:r>
              <a:rPr sz="1000" spc="-5" dirty="0">
                <a:latin typeface="Calibri"/>
                <a:cs typeface="Calibri"/>
              </a:rPr>
              <a:t>il</a:t>
            </a:r>
            <a:r>
              <a:rPr sz="1000" spc="-15" dirty="0">
                <a:latin typeface="Calibri"/>
                <a:cs typeface="Calibri"/>
              </a:rPr>
              <a:t>e</a:t>
            </a:r>
            <a:r>
              <a:rPr sz="1000" spc="-5" dirty="0">
                <a:latin typeface="Calibri"/>
                <a:cs typeface="Calibri"/>
              </a:rPr>
              <a:t>ndiril</a:t>
            </a:r>
            <a:r>
              <a:rPr sz="1000" spc="-20" dirty="0">
                <a:latin typeface="Calibri"/>
                <a:cs typeface="Calibri"/>
              </a:rPr>
              <a:t>m</a:t>
            </a:r>
            <a:r>
              <a:rPr sz="1000" spc="-10" dirty="0">
                <a:latin typeface="Calibri"/>
                <a:cs typeface="Calibri"/>
              </a:rPr>
              <a:t>es</a:t>
            </a:r>
            <a:r>
              <a:rPr sz="1000" dirty="0">
                <a:latin typeface="Calibri"/>
                <a:cs typeface="Calibri"/>
              </a:rPr>
              <a:t>i</a:t>
            </a:r>
            <a:endParaRPr sz="1000">
              <a:latin typeface="Calibri"/>
              <a:cs typeface="Calibri"/>
            </a:endParaRPr>
          </a:p>
        </p:txBody>
      </p:sp>
      <p:sp>
        <p:nvSpPr>
          <p:cNvPr id="18" name="object 18"/>
          <p:cNvSpPr/>
          <p:nvPr/>
        </p:nvSpPr>
        <p:spPr>
          <a:xfrm>
            <a:off x="3049016" y="4935753"/>
            <a:ext cx="2865755" cy="337820"/>
          </a:xfrm>
          <a:custGeom>
            <a:avLst/>
            <a:gdLst/>
            <a:ahLst/>
            <a:cxnLst/>
            <a:rect l="l" t="t" r="r" b="b"/>
            <a:pathLst>
              <a:path w="2865754" h="337820">
                <a:moveTo>
                  <a:pt x="0" y="337413"/>
                </a:moveTo>
                <a:lnTo>
                  <a:pt x="2865374" y="337413"/>
                </a:lnTo>
                <a:lnTo>
                  <a:pt x="2865374" y="0"/>
                </a:lnTo>
                <a:lnTo>
                  <a:pt x="0" y="0"/>
                </a:lnTo>
                <a:lnTo>
                  <a:pt x="0" y="337413"/>
                </a:lnTo>
                <a:close/>
              </a:path>
            </a:pathLst>
          </a:custGeom>
          <a:solidFill>
            <a:srgbClr val="E8D7D0"/>
          </a:solidFill>
        </p:spPr>
        <p:txBody>
          <a:bodyPr wrap="square" lIns="0" tIns="0" rIns="0" bIns="0" rtlCol="0">
            <a:spAutoFit/>
          </a:bodyPr>
          <a:lstStyle/>
          <a:p>
            <a:endParaRPr/>
          </a:p>
        </p:txBody>
      </p:sp>
      <p:sp>
        <p:nvSpPr>
          <p:cNvPr id="19" name="object 19"/>
          <p:cNvSpPr/>
          <p:nvPr/>
        </p:nvSpPr>
        <p:spPr>
          <a:xfrm>
            <a:off x="3049017" y="4935753"/>
            <a:ext cx="2865374" cy="337820"/>
          </a:xfrm>
          <a:custGeom>
            <a:avLst/>
            <a:gdLst/>
            <a:ahLst/>
            <a:cxnLst/>
            <a:rect l="l" t="t" r="r" b="b"/>
            <a:pathLst>
              <a:path w="2865754" h="337820">
                <a:moveTo>
                  <a:pt x="0" y="337413"/>
                </a:moveTo>
                <a:lnTo>
                  <a:pt x="2865374" y="337413"/>
                </a:lnTo>
                <a:lnTo>
                  <a:pt x="2865374" y="0"/>
                </a:lnTo>
                <a:lnTo>
                  <a:pt x="0" y="0"/>
                </a:lnTo>
                <a:lnTo>
                  <a:pt x="0" y="337413"/>
                </a:lnTo>
                <a:close/>
              </a:path>
            </a:pathLst>
          </a:custGeom>
          <a:ln w="25400">
            <a:solidFill>
              <a:srgbClr val="E8D7D0"/>
            </a:solidFill>
          </a:ln>
        </p:spPr>
        <p:txBody>
          <a:bodyPr wrap="square" lIns="0" tIns="0" rIns="0" bIns="0" rtlCol="0">
            <a:spAutoFit/>
          </a:bodyPr>
          <a:lstStyle/>
          <a:p>
            <a:endParaRPr/>
          </a:p>
        </p:txBody>
      </p:sp>
      <p:sp>
        <p:nvSpPr>
          <p:cNvPr id="20" name="object 20"/>
          <p:cNvSpPr txBox="1"/>
          <p:nvPr/>
        </p:nvSpPr>
        <p:spPr>
          <a:xfrm>
            <a:off x="3240785" y="4959477"/>
            <a:ext cx="2510790" cy="296545"/>
          </a:xfrm>
          <a:prstGeom prst="rect">
            <a:avLst/>
          </a:prstGeom>
        </p:spPr>
        <p:txBody>
          <a:bodyPr vert="horz" wrap="square" lIns="0" tIns="0" rIns="0" bIns="0" rtlCol="0">
            <a:spAutoFit/>
          </a:bodyPr>
          <a:lstStyle/>
          <a:p>
            <a:pPr marL="100965" marR="6350" indent="-88900">
              <a:lnSpc>
                <a:spcPts val="1100"/>
              </a:lnSpc>
            </a:pPr>
            <a:r>
              <a:rPr sz="1000" spc="-10" dirty="0">
                <a:latin typeface="Calibri"/>
                <a:cs typeface="Calibri"/>
              </a:rPr>
              <a:t>Top</a:t>
            </a:r>
            <a:r>
              <a:rPr sz="1000" dirty="0">
                <a:latin typeface="Calibri"/>
                <a:cs typeface="Calibri"/>
              </a:rPr>
              <a:t> </a:t>
            </a:r>
            <a:r>
              <a:rPr sz="1000" spc="-5" dirty="0">
                <a:latin typeface="Calibri"/>
                <a:cs typeface="Calibri"/>
              </a:rPr>
              <a:t>j</a:t>
            </a:r>
            <a:r>
              <a:rPr sz="1000" spc="-10" dirty="0">
                <a:latin typeface="Calibri"/>
                <a:cs typeface="Calibri"/>
              </a:rPr>
              <a:t>ene</a:t>
            </a:r>
            <a:r>
              <a:rPr sz="1000" spc="-5" dirty="0">
                <a:latin typeface="Calibri"/>
                <a:cs typeface="Calibri"/>
              </a:rPr>
              <a:t>rik</a:t>
            </a:r>
            <a:r>
              <a:rPr sz="1000" spc="15" dirty="0">
                <a:latin typeface="Calibri"/>
                <a:cs typeface="Calibri"/>
              </a:rPr>
              <a:t> </a:t>
            </a:r>
            <a:r>
              <a:rPr sz="1000" spc="-5" dirty="0">
                <a:latin typeface="Calibri"/>
                <a:cs typeface="Calibri"/>
              </a:rPr>
              <a:t>kel</a:t>
            </a:r>
            <a:r>
              <a:rPr sz="1000" spc="-10" dirty="0">
                <a:latin typeface="Calibri"/>
                <a:cs typeface="Calibri"/>
              </a:rPr>
              <a:t>ime</a:t>
            </a:r>
            <a:r>
              <a:rPr sz="1000" spc="-5" dirty="0">
                <a:latin typeface="Calibri"/>
                <a:cs typeface="Calibri"/>
              </a:rPr>
              <a:t>l</a:t>
            </a:r>
            <a:r>
              <a:rPr sz="1000" spc="-10" dirty="0">
                <a:latin typeface="Calibri"/>
                <a:cs typeface="Calibri"/>
              </a:rPr>
              <a:t>e</a:t>
            </a:r>
            <a:r>
              <a:rPr sz="1000" spc="-5" dirty="0">
                <a:latin typeface="Calibri"/>
                <a:cs typeface="Calibri"/>
              </a:rPr>
              <a:t>r</a:t>
            </a:r>
            <a:r>
              <a:rPr sz="1000" spc="25" dirty="0">
                <a:latin typeface="Calibri"/>
                <a:cs typeface="Calibri"/>
              </a:rPr>
              <a:t> </a:t>
            </a:r>
            <a:r>
              <a:rPr sz="1000" spc="-5" dirty="0">
                <a:latin typeface="Calibri"/>
                <a:cs typeface="Calibri"/>
              </a:rPr>
              <a:t>iç</a:t>
            </a:r>
            <a:r>
              <a:rPr sz="1000" spc="-10" dirty="0">
                <a:latin typeface="Calibri"/>
                <a:cs typeface="Calibri"/>
              </a:rPr>
              <a:t>in</a:t>
            </a:r>
            <a:r>
              <a:rPr sz="1000" dirty="0">
                <a:latin typeface="Calibri"/>
                <a:cs typeface="Calibri"/>
              </a:rPr>
              <a:t> </a:t>
            </a:r>
            <a:r>
              <a:rPr sz="1000" spc="-5" dirty="0">
                <a:latin typeface="Calibri"/>
                <a:cs typeface="Calibri"/>
              </a:rPr>
              <a:t>say</a:t>
            </a:r>
            <a:r>
              <a:rPr sz="1000" spc="-10" dirty="0">
                <a:latin typeface="Calibri"/>
                <a:cs typeface="Calibri"/>
              </a:rPr>
              <a:t>f</a:t>
            </a:r>
            <a:r>
              <a:rPr sz="1000" spc="-5" dirty="0">
                <a:latin typeface="Calibri"/>
                <a:cs typeface="Calibri"/>
              </a:rPr>
              <a:t>alar</a:t>
            </a:r>
            <a:r>
              <a:rPr sz="1000" dirty="0">
                <a:latin typeface="Calibri"/>
                <a:cs typeface="Calibri"/>
              </a:rPr>
              <a:t> </a:t>
            </a:r>
            <a:r>
              <a:rPr sz="1000" spc="-5" dirty="0">
                <a:latin typeface="Calibri"/>
                <a:cs typeface="Calibri"/>
              </a:rPr>
              <a:t>olu</a:t>
            </a:r>
            <a:r>
              <a:rPr sz="1000" spc="-10" dirty="0">
                <a:latin typeface="Calibri"/>
                <a:cs typeface="Calibri"/>
              </a:rPr>
              <a:t>ş</a:t>
            </a:r>
            <a:r>
              <a:rPr sz="1000" spc="-5" dirty="0">
                <a:latin typeface="Calibri"/>
                <a:cs typeface="Calibri"/>
              </a:rPr>
              <a:t>turul</a:t>
            </a:r>
            <a:r>
              <a:rPr sz="1000" spc="-15" dirty="0">
                <a:latin typeface="Calibri"/>
                <a:cs typeface="Calibri"/>
              </a:rPr>
              <a:t>m</a:t>
            </a:r>
            <a:r>
              <a:rPr sz="1000" spc="-5" dirty="0">
                <a:latin typeface="Calibri"/>
                <a:cs typeface="Calibri"/>
              </a:rPr>
              <a:t>as</a:t>
            </a:r>
            <a:r>
              <a:rPr sz="1000" spc="-10" dirty="0">
                <a:latin typeface="Calibri"/>
                <a:cs typeface="Calibri"/>
              </a:rPr>
              <a:t>ı</a:t>
            </a:r>
            <a:r>
              <a:rPr sz="1000" spc="-5" dirty="0">
                <a:latin typeface="Calibri"/>
                <a:cs typeface="Calibri"/>
              </a:rPr>
              <a:t>, g</a:t>
            </a:r>
            <a:r>
              <a:rPr sz="1000" spc="-10" dirty="0">
                <a:latin typeface="Calibri"/>
                <a:cs typeface="Calibri"/>
              </a:rPr>
              <a:t>e</a:t>
            </a:r>
            <a:r>
              <a:rPr sz="1000" spc="-5" dirty="0">
                <a:latin typeface="Calibri"/>
                <a:cs typeface="Calibri"/>
              </a:rPr>
              <a:t>li</a:t>
            </a:r>
            <a:r>
              <a:rPr sz="1000" spc="-15" dirty="0">
                <a:latin typeface="Calibri"/>
                <a:cs typeface="Calibri"/>
              </a:rPr>
              <a:t>ş</a:t>
            </a:r>
            <a:r>
              <a:rPr sz="1000" spc="-5" dirty="0">
                <a:latin typeface="Calibri"/>
                <a:cs typeface="Calibri"/>
              </a:rPr>
              <a:t>tiril</a:t>
            </a:r>
            <a:r>
              <a:rPr sz="1000" spc="-15" dirty="0">
                <a:latin typeface="Calibri"/>
                <a:cs typeface="Calibri"/>
              </a:rPr>
              <a:t>mes</a:t>
            </a:r>
            <a:r>
              <a:rPr sz="1000" dirty="0">
                <a:latin typeface="Calibri"/>
                <a:cs typeface="Calibri"/>
              </a:rPr>
              <a:t>i</a:t>
            </a:r>
            <a:r>
              <a:rPr sz="1000" spc="35" dirty="0">
                <a:latin typeface="Calibri"/>
                <a:cs typeface="Calibri"/>
              </a:rPr>
              <a:t> </a:t>
            </a:r>
            <a:r>
              <a:rPr sz="1000" spc="-5" dirty="0">
                <a:latin typeface="Calibri"/>
                <a:cs typeface="Calibri"/>
              </a:rPr>
              <a:t>/</a:t>
            </a:r>
            <a:r>
              <a:rPr sz="1000" dirty="0">
                <a:latin typeface="Calibri"/>
                <a:cs typeface="Calibri"/>
              </a:rPr>
              <a:t> </a:t>
            </a:r>
            <a:r>
              <a:rPr sz="1000" spc="-5" dirty="0">
                <a:latin typeface="Calibri"/>
                <a:cs typeface="Calibri"/>
              </a:rPr>
              <a:t>Stratejik</a:t>
            </a:r>
            <a:r>
              <a:rPr sz="1000" spc="15" dirty="0">
                <a:latin typeface="Calibri"/>
                <a:cs typeface="Calibri"/>
              </a:rPr>
              <a:t> </a:t>
            </a:r>
            <a:r>
              <a:rPr sz="1000" spc="-5" dirty="0">
                <a:latin typeface="Calibri"/>
                <a:cs typeface="Calibri"/>
              </a:rPr>
              <a:t>kel</a:t>
            </a:r>
            <a:r>
              <a:rPr sz="1000" spc="-10" dirty="0">
                <a:latin typeface="Calibri"/>
                <a:cs typeface="Calibri"/>
              </a:rPr>
              <a:t>ime</a:t>
            </a:r>
            <a:r>
              <a:rPr sz="1000" spc="-5" dirty="0">
                <a:latin typeface="Calibri"/>
                <a:cs typeface="Calibri"/>
              </a:rPr>
              <a:t>l</a:t>
            </a:r>
            <a:r>
              <a:rPr sz="1000" spc="-10" dirty="0">
                <a:latin typeface="Calibri"/>
                <a:cs typeface="Calibri"/>
              </a:rPr>
              <a:t>e</a:t>
            </a:r>
            <a:r>
              <a:rPr sz="1000" spc="-5" dirty="0">
                <a:latin typeface="Calibri"/>
                <a:cs typeface="Calibri"/>
              </a:rPr>
              <a:t>rin</a:t>
            </a:r>
            <a:r>
              <a:rPr sz="1000" spc="25" dirty="0">
                <a:latin typeface="Calibri"/>
                <a:cs typeface="Calibri"/>
              </a:rPr>
              <a:t> </a:t>
            </a:r>
            <a:r>
              <a:rPr sz="1000" spc="-10" dirty="0">
                <a:latin typeface="Calibri"/>
                <a:cs typeface="Calibri"/>
              </a:rPr>
              <a:t>se</a:t>
            </a:r>
            <a:r>
              <a:rPr sz="1000" spc="-5" dirty="0">
                <a:latin typeface="Calibri"/>
                <a:cs typeface="Calibri"/>
              </a:rPr>
              <a:t>çi</a:t>
            </a:r>
            <a:r>
              <a:rPr sz="1000" spc="-10" dirty="0">
                <a:latin typeface="Calibri"/>
                <a:cs typeface="Calibri"/>
              </a:rPr>
              <a:t>lmes</a:t>
            </a:r>
            <a:r>
              <a:rPr sz="1000" dirty="0">
                <a:latin typeface="Calibri"/>
                <a:cs typeface="Calibri"/>
              </a:rPr>
              <a:t>i</a:t>
            </a:r>
          </a:p>
        </p:txBody>
      </p:sp>
      <p:sp>
        <p:nvSpPr>
          <p:cNvPr id="21" name="object 21"/>
          <p:cNvSpPr/>
          <p:nvPr/>
        </p:nvSpPr>
        <p:spPr>
          <a:xfrm>
            <a:off x="5914390" y="4935753"/>
            <a:ext cx="2865755" cy="337819"/>
          </a:xfrm>
          <a:custGeom>
            <a:avLst/>
            <a:gdLst/>
            <a:ahLst/>
            <a:cxnLst/>
            <a:rect l="l" t="t" r="r" b="b"/>
            <a:pathLst>
              <a:path w="2865754" h="290829">
                <a:moveTo>
                  <a:pt x="0" y="290715"/>
                </a:moveTo>
                <a:lnTo>
                  <a:pt x="2865373" y="290715"/>
                </a:lnTo>
                <a:lnTo>
                  <a:pt x="2865373" y="0"/>
                </a:lnTo>
                <a:lnTo>
                  <a:pt x="0" y="0"/>
                </a:lnTo>
                <a:lnTo>
                  <a:pt x="0" y="290715"/>
                </a:lnTo>
                <a:close/>
              </a:path>
            </a:pathLst>
          </a:custGeom>
          <a:solidFill>
            <a:srgbClr val="E8DAD0"/>
          </a:solidFill>
        </p:spPr>
        <p:txBody>
          <a:bodyPr wrap="square" lIns="0" tIns="0" rIns="0" bIns="0" rtlCol="0">
            <a:spAutoFit/>
          </a:bodyPr>
          <a:lstStyle/>
          <a:p>
            <a:endParaRPr/>
          </a:p>
        </p:txBody>
      </p:sp>
      <p:sp>
        <p:nvSpPr>
          <p:cNvPr id="22" name="object 22"/>
          <p:cNvSpPr/>
          <p:nvPr/>
        </p:nvSpPr>
        <p:spPr>
          <a:xfrm>
            <a:off x="5914390" y="4959083"/>
            <a:ext cx="2865755" cy="290830"/>
          </a:xfrm>
          <a:custGeom>
            <a:avLst/>
            <a:gdLst/>
            <a:ahLst/>
            <a:cxnLst/>
            <a:rect l="l" t="t" r="r" b="b"/>
            <a:pathLst>
              <a:path w="2865754" h="290829">
                <a:moveTo>
                  <a:pt x="0" y="290715"/>
                </a:moveTo>
                <a:lnTo>
                  <a:pt x="2865373" y="290715"/>
                </a:lnTo>
                <a:lnTo>
                  <a:pt x="2865373" y="0"/>
                </a:lnTo>
                <a:lnTo>
                  <a:pt x="0" y="0"/>
                </a:lnTo>
                <a:lnTo>
                  <a:pt x="0" y="290715"/>
                </a:lnTo>
                <a:close/>
              </a:path>
            </a:pathLst>
          </a:custGeom>
          <a:ln w="25400">
            <a:solidFill>
              <a:srgbClr val="E8DAD0"/>
            </a:solidFill>
          </a:ln>
        </p:spPr>
        <p:txBody>
          <a:bodyPr wrap="square" lIns="0" tIns="0" rIns="0" bIns="0" rtlCol="0">
            <a:spAutoFit/>
          </a:bodyPr>
          <a:lstStyle/>
          <a:p>
            <a:endParaRPr/>
          </a:p>
        </p:txBody>
      </p:sp>
      <p:sp>
        <p:nvSpPr>
          <p:cNvPr id="23" name="object 23"/>
          <p:cNvSpPr txBox="1"/>
          <p:nvPr/>
        </p:nvSpPr>
        <p:spPr>
          <a:xfrm>
            <a:off x="6322821" y="5014086"/>
            <a:ext cx="2050414" cy="171450"/>
          </a:xfrm>
          <a:prstGeom prst="rect">
            <a:avLst/>
          </a:prstGeom>
        </p:spPr>
        <p:txBody>
          <a:bodyPr vert="horz" wrap="square" lIns="0" tIns="0" rIns="0" bIns="0" rtlCol="0">
            <a:spAutoFit/>
          </a:bodyPr>
          <a:lstStyle/>
          <a:p>
            <a:pPr marL="12700">
              <a:lnSpc>
                <a:spcPct val="100000"/>
              </a:lnSpc>
            </a:pPr>
            <a:r>
              <a:rPr sz="1000" spc="-5" dirty="0">
                <a:latin typeface="Calibri"/>
                <a:cs typeface="Calibri"/>
              </a:rPr>
              <a:t>Site</a:t>
            </a:r>
            <a:r>
              <a:rPr sz="1000" spc="5" dirty="0">
                <a:latin typeface="Calibri"/>
                <a:cs typeface="Calibri"/>
              </a:rPr>
              <a:t> </a:t>
            </a:r>
            <a:r>
              <a:rPr sz="1000" spc="-5" dirty="0">
                <a:latin typeface="Calibri"/>
                <a:cs typeface="Calibri"/>
              </a:rPr>
              <a:t>iç</a:t>
            </a:r>
            <a:r>
              <a:rPr sz="1000" spc="-10" dirty="0">
                <a:latin typeface="Calibri"/>
                <a:cs typeface="Calibri"/>
              </a:rPr>
              <a:t>in</a:t>
            </a:r>
            <a:r>
              <a:rPr sz="1000" dirty="0">
                <a:latin typeface="Calibri"/>
                <a:cs typeface="Calibri"/>
              </a:rPr>
              <a:t> </a:t>
            </a:r>
            <a:r>
              <a:rPr sz="1000" spc="-5" dirty="0">
                <a:latin typeface="Calibri"/>
                <a:cs typeface="Calibri"/>
              </a:rPr>
              <a:t>link</a:t>
            </a:r>
            <a:r>
              <a:rPr sz="1000" spc="-10" dirty="0">
                <a:latin typeface="Calibri"/>
                <a:cs typeface="Calibri"/>
              </a:rPr>
              <a:t> </a:t>
            </a:r>
            <a:r>
              <a:rPr sz="1000" spc="-5" dirty="0">
                <a:latin typeface="Calibri"/>
                <a:cs typeface="Calibri"/>
              </a:rPr>
              <a:t>yapılandır</a:t>
            </a:r>
            <a:r>
              <a:rPr sz="1000" spc="-15" dirty="0">
                <a:latin typeface="Calibri"/>
                <a:cs typeface="Calibri"/>
              </a:rPr>
              <a:t>m</a:t>
            </a:r>
            <a:r>
              <a:rPr sz="1000" spc="-5" dirty="0">
                <a:latin typeface="Calibri"/>
                <a:cs typeface="Calibri"/>
              </a:rPr>
              <a:t>as</a:t>
            </a:r>
            <a:r>
              <a:rPr sz="1000" spc="-10" dirty="0">
                <a:latin typeface="Calibri"/>
                <a:cs typeface="Calibri"/>
              </a:rPr>
              <a:t>ın</a:t>
            </a:r>
            <a:r>
              <a:rPr sz="1000" dirty="0">
                <a:latin typeface="Calibri"/>
                <a:cs typeface="Calibri"/>
              </a:rPr>
              <a:t>ı</a:t>
            </a:r>
            <a:r>
              <a:rPr sz="1000" spc="10" dirty="0">
                <a:latin typeface="Calibri"/>
                <a:cs typeface="Calibri"/>
              </a:rPr>
              <a:t> </a:t>
            </a:r>
            <a:r>
              <a:rPr sz="1000" spc="-5" dirty="0">
                <a:latin typeface="Calibri"/>
                <a:cs typeface="Calibri"/>
              </a:rPr>
              <a:t>g</a:t>
            </a:r>
            <a:r>
              <a:rPr sz="1000" spc="-10" dirty="0">
                <a:latin typeface="Calibri"/>
                <a:cs typeface="Calibri"/>
              </a:rPr>
              <a:t>e</a:t>
            </a:r>
            <a:r>
              <a:rPr sz="1000" spc="-5" dirty="0">
                <a:latin typeface="Calibri"/>
                <a:cs typeface="Calibri"/>
              </a:rPr>
              <a:t>li</a:t>
            </a:r>
            <a:r>
              <a:rPr sz="1000" spc="-15" dirty="0">
                <a:latin typeface="Calibri"/>
                <a:cs typeface="Calibri"/>
              </a:rPr>
              <a:t>ş</a:t>
            </a:r>
            <a:r>
              <a:rPr sz="1000" spc="-5" dirty="0">
                <a:latin typeface="Calibri"/>
                <a:cs typeface="Calibri"/>
              </a:rPr>
              <a:t>tirme</a:t>
            </a:r>
            <a:endParaRPr sz="1000">
              <a:latin typeface="Calibri"/>
              <a:cs typeface="Calibri"/>
            </a:endParaRPr>
          </a:p>
        </p:txBody>
      </p:sp>
      <p:sp>
        <p:nvSpPr>
          <p:cNvPr id="24" name="object 24"/>
          <p:cNvSpPr/>
          <p:nvPr/>
        </p:nvSpPr>
        <p:spPr>
          <a:xfrm>
            <a:off x="179514" y="3361309"/>
            <a:ext cx="4584700" cy="1129030"/>
          </a:xfrm>
          <a:custGeom>
            <a:avLst/>
            <a:gdLst/>
            <a:ahLst/>
            <a:cxnLst/>
            <a:rect l="l" t="t" r="r" b="b"/>
            <a:pathLst>
              <a:path w="4584700" h="1129029">
                <a:moveTo>
                  <a:pt x="4584382" y="846454"/>
                </a:moveTo>
                <a:lnTo>
                  <a:pt x="4020121" y="846454"/>
                </a:lnTo>
                <a:lnTo>
                  <a:pt x="4302188" y="1128521"/>
                </a:lnTo>
                <a:lnTo>
                  <a:pt x="4584382" y="846454"/>
                </a:lnTo>
                <a:close/>
              </a:path>
              <a:path w="4584700" h="1129029">
                <a:moveTo>
                  <a:pt x="4443285" y="733297"/>
                </a:moveTo>
                <a:lnTo>
                  <a:pt x="4161218" y="733297"/>
                </a:lnTo>
                <a:lnTo>
                  <a:pt x="4161218" y="846454"/>
                </a:lnTo>
                <a:lnTo>
                  <a:pt x="4443285" y="846454"/>
                </a:lnTo>
                <a:lnTo>
                  <a:pt x="4443285" y="733297"/>
                </a:lnTo>
                <a:close/>
              </a:path>
              <a:path w="4584700" h="1129029">
                <a:moveTo>
                  <a:pt x="8604440" y="0"/>
                </a:moveTo>
                <a:lnTo>
                  <a:pt x="0" y="0"/>
                </a:lnTo>
                <a:lnTo>
                  <a:pt x="0" y="733297"/>
                </a:lnTo>
                <a:lnTo>
                  <a:pt x="8604440" y="733297"/>
                </a:lnTo>
                <a:lnTo>
                  <a:pt x="8604440" y="0"/>
                </a:lnTo>
                <a:close/>
              </a:path>
            </a:pathLst>
          </a:custGeom>
          <a:solidFill>
            <a:srgbClr val="BC9B52"/>
          </a:solidFill>
        </p:spPr>
        <p:txBody>
          <a:bodyPr wrap="square" lIns="0" tIns="0" rIns="0" bIns="0" rtlCol="0">
            <a:spAutoFit/>
          </a:bodyPr>
          <a:lstStyle/>
          <a:p>
            <a:endParaRPr/>
          </a:p>
        </p:txBody>
      </p:sp>
      <p:sp>
        <p:nvSpPr>
          <p:cNvPr id="25" name="object 25"/>
          <p:cNvSpPr/>
          <p:nvPr/>
        </p:nvSpPr>
        <p:spPr>
          <a:xfrm>
            <a:off x="179514" y="3361309"/>
            <a:ext cx="8604885" cy="1129030"/>
          </a:xfrm>
          <a:custGeom>
            <a:avLst/>
            <a:gdLst/>
            <a:ahLst/>
            <a:cxnLst/>
            <a:rect l="l" t="t" r="r" b="b"/>
            <a:pathLst>
              <a:path w="8604885" h="1129029">
                <a:moveTo>
                  <a:pt x="8604440" y="733297"/>
                </a:moveTo>
                <a:lnTo>
                  <a:pt x="4443285" y="733297"/>
                </a:lnTo>
                <a:lnTo>
                  <a:pt x="4443285" y="846454"/>
                </a:lnTo>
                <a:lnTo>
                  <a:pt x="4584382" y="846454"/>
                </a:lnTo>
                <a:lnTo>
                  <a:pt x="4302188" y="1128521"/>
                </a:lnTo>
                <a:lnTo>
                  <a:pt x="4020121" y="846454"/>
                </a:lnTo>
                <a:lnTo>
                  <a:pt x="4161218" y="846454"/>
                </a:lnTo>
                <a:lnTo>
                  <a:pt x="4161218" y="733297"/>
                </a:lnTo>
                <a:lnTo>
                  <a:pt x="0" y="733297"/>
                </a:lnTo>
                <a:lnTo>
                  <a:pt x="0" y="0"/>
                </a:lnTo>
                <a:lnTo>
                  <a:pt x="8604440" y="0"/>
                </a:lnTo>
                <a:lnTo>
                  <a:pt x="8604440" y="733297"/>
                </a:lnTo>
                <a:close/>
              </a:path>
            </a:pathLst>
          </a:custGeom>
          <a:ln w="25399">
            <a:solidFill>
              <a:srgbClr val="FFFFFF"/>
            </a:solidFill>
          </a:ln>
        </p:spPr>
        <p:txBody>
          <a:bodyPr wrap="square" lIns="0" tIns="0" rIns="0" bIns="0" rtlCol="0">
            <a:spAutoFit/>
          </a:bodyPr>
          <a:lstStyle/>
          <a:p>
            <a:endParaRPr/>
          </a:p>
        </p:txBody>
      </p:sp>
      <p:sp>
        <p:nvSpPr>
          <p:cNvPr id="26" name="object 26"/>
          <p:cNvSpPr txBox="1"/>
          <p:nvPr/>
        </p:nvSpPr>
        <p:spPr>
          <a:xfrm>
            <a:off x="3371342" y="3432555"/>
            <a:ext cx="2148205" cy="235585"/>
          </a:xfrm>
          <a:prstGeom prst="rect">
            <a:avLst/>
          </a:prstGeom>
        </p:spPr>
        <p:txBody>
          <a:bodyPr vert="horz" wrap="square" lIns="0" tIns="0" rIns="0" bIns="0" rtlCol="0">
            <a:spAutoFit/>
          </a:bodyPr>
          <a:lstStyle/>
          <a:p>
            <a:pPr marL="12700">
              <a:lnSpc>
                <a:spcPct val="100000"/>
              </a:lnSpc>
            </a:pPr>
            <a:r>
              <a:rPr sz="1400" dirty="0">
                <a:solidFill>
                  <a:srgbClr val="FFFFFF"/>
                </a:solidFill>
                <a:latin typeface="Calibri"/>
                <a:cs typeface="Calibri"/>
              </a:rPr>
              <a:t>Li</a:t>
            </a:r>
            <a:r>
              <a:rPr sz="1400" spc="-10" dirty="0">
                <a:solidFill>
                  <a:srgbClr val="FFFFFF"/>
                </a:solidFill>
                <a:latin typeface="Calibri"/>
                <a:cs typeface="Calibri"/>
              </a:rPr>
              <a:t>n</a:t>
            </a:r>
            <a:r>
              <a:rPr sz="1400" dirty="0">
                <a:solidFill>
                  <a:srgbClr val="FFFFFF"/>
                </a:solidFill>
                <a:latin typeface="Calibri"/>
                <a:cs typeface="Calibri"/>
              </a:rPr>
              <a:t>k </a:t>
            </a:r>
            <a:r>
              <a:rPr sz="1400" spc="-10" dirty="0">
                <a:solidFill>
                  <a:srgbClr val="FFFFFF"/>
                </a:solidFill>
                <a:latin typeface="Calibri"/>
                <a:cs typeface="Calibri"/>
              </a:rPr>
              <a:t>s</a:t>
            </a:r>
            <a:r>
              <a:rPr sz="1400" spc="-15" dirty="0">
                <a:solidFill>
                  <a:srgbClr val="FFFFFF"/>
                </a:solidFill>
                <a:latin typeface="Calibri"/>
                <a:cs typeface="Calibri"/>
              </a:rPr>
              <a:t>tat</a:t>
            </a:r>
            <a:r>
              <a:rPr sz="1400" dirty="0">
                <a:solidFill>
                  <a:srgbClr val="FFFFFF"/>
                </a:solidFill>
                <a:latin typeface="Calibri"/>
                <a:cs typeface="Calibri"/>
              </a:rPr>
              <a:t>ejisinin</a:t>
            </a:r>
            <a:r>
              <a:rPr sz="1400" spc="-40" dirty="0">
                <a:solidFill>
                  <a:srgbClr val="FFFFFF"/>
                </a:solidFill>
                <a:latin typeface="Calibri"/>
                <a:cs typeface="Calibri"/>
              </a:rPr>
              <a:t> </a:t>
            </a:r>
            <a:r>
              <a:rPr sz="1400" spc="-15" dirty="0">
                <a:solidFill>
                  <a:srgbClr val="FFFFFF"/>
                </a:solidFill>
                <a:latin typeface="Calibri"/>
                <a:cs typeface="Calibri"/>
              </a:rPr>
              <a:t>t</a:t>
            </a:r>
            <a:r>
              <a:rPr sz="1400" dirty="0">
                <a:solidFill>
                  <a:srgbClr val="FFFFFF"/>
                </a:solidFill>
                <a:latin typeface="Calibri"/>
                <a:cs typeface="Calibri"/>
              </a:rPr>
              <a:t>a</a:t>
            </a:r>
            <a:r>
              <a:rPr sz="1400" spc="-10" dirty="0">
                <a:solidFill>
                  <a:srgbClr val="FFFFFF"/>
                </a:solidFill>
                <a:latin typeface="Calibri"/>
                <a:cs typeface="Calibri"/>
              </a:rPr>
              <a:t>n</a:t>
            </a:r>
            <a:r>
              <a:rPr sz="1400" dirty="0">
                <a:solidFill>
                  <a:srgbClr val="FFFFFF"/>
                </a:solidFill>
                <a:latin typeface="Calibri"/>
                <a:cs typeface="Calibri"/>
              </a:rPr>
              <a:t>ı</a:t>
            </a:r>
            <a:r>
              <a:rPr sz="1400" spc="-5" dirty="0">
                <a:solidFill>
                  <a:srgbClr val="FFFFFF"/>
                </a:solidFill>
                <a:latin typeface="Calibri"/>
                <a:cs typeface="Calibri"/>
              </a:rPr>
              <a:t>m</a:t>
            </a:r>
            <a:r>
              <a:rPr sz="1400" dirty="0">
                <a:solidFill>
                  <a:srgbClr val="FFFFFF"/>
                </a:solidFill>
                <a:latin typeface="Calibri"/>
                <a:cs typeface="Calibri"/>
              </a:rPr>
              <a:t>la</a:t>
            </a:r>
            <a:r>
              <a:rPr sz="1400" spc="-5" dirty="0">
                <a:solidFill>
                  <a:srgbClr val="FFFFFF"/>
                </a:solidFill>
                <a:latin typeface="Calibri"/>
                <a:cs typeface="Calibri"/>
              </a:rPr>
              <a:t>n</a:t>
            </a:r>
            <a:r>
              <a:rPr sz="1400" spc="-10" dirty="0">
                <a:solidFill>
                  <a:srgbClr val="FFFFFF"/>
                </a:solidFill>
                <a:latin typeface="Calibri"/>
                <a:cs typeface="Calibri"/>
              </a:rPr>
              <a:t>m</a:t>
            </a:r>
            <a:r>
              <a:rPr sz="1400" dirty="0">
                <a:solidFill>
                  <a:srgbClr val="FFFFFF"/>
                </a:solidFill>
                <a:latin typeface="Calibri"/>
                <a:cs typeface="Calibri"/>
              </a:rPr>
              <a:t>ası</a:t>
            </a:r>
            <a:endParaRPr sz="1400" dirty="0">
              <a:latin typeface="Calibri"/>
              <a:cs typeface="Calibri"/>
            </a:endParaRPr>
          </a:p>
        </p:txBody>
      </p:sp>
      <p:sp>
        <p:nvSpPr>
          <p:cNvPr id="27" name="object 27"/>
          <p:cNvSpPr/>
          <p:nvPr/>
        </p:nvSpPr>
        <p:spPr>
          <a:xfrm>
            <a:off x="179514" y="3757447"/>
            <a:ext cx="4302760" cy="337820"/>
          </a:xfrm>
          <a:custGeom>
            <a:avLst/>
            <a:gdLst/>
            <a:ahLst/>
            <a:cxnLst/>
            <a:rect l="l" t="t" r="r" b="b"/>
            <a:pathLst>
              <a:path w="4302760" h="337820">
                <a:moveTo>
                  <a:pt x="0" y="337413"/>
                </a:moveTo>
                <a:lnTo>
                  <a:pt x="4302252" y="337413"/>
                </a:lnTo>
                <a:lnTo>
                  <a:pt x="4302252" y="0"/>
                </a:lnTo>
                <a:lnTo>
                  <a:pt x="0" y="0"/>
                </a:lnTo>
                <a:lnTo>
                  <a:pt x="0" y="337413"/>
                </a:lnTo>
                <a:close/>
              </a:path>
            </a:pathLst>
          </a:custGeom>
          <a:solidFill>
            <a:srgbClr val="E8DCD0"/>
          </a:solidFill>
        </p:spPr>
        <p:txBody>
          <a:bodyPr wrap="square" lIns="0" tIns="0" rIns="0" bIns="0" rtlCol="0">
            <a:spAutoFit/>
          </a:bodyPr>
          <a:lstStyle/>
          <a:p>
            <a:endParaRPr/>
          </a:p>
        </p:txBody>
      </p:sp>
      <p:sp>
        <p:nvSpPr>
          <p:cNvPr id="28" name="object 28"/>
          <p:cNvSpPr/>
          <p:nvPr/>
        </p:nvSpPr>
        <p:spPr>
          <a:xfrm>
            <a:off x="179514" y="3757447"/>
            <a:ext cx="4302760" cy="337820"/>
          </a:xfrm>
          <a:custGeom>
            <a:avLst/>
            <a:gdLst/>
            <a:ahLst/>
            <a:cxnLst/>
            <a:rect l="l" t="t" r="r" b="b"/>
            <a:pathLst>
              <a:path w="4302760" h="337820">
                <a:moveTo>
                  <a:pt x="0" y="337413"/>
                </a:moveTo>
                <a:lnTo>
                  <a:pt x="4302252" y="337413"/>
                </a:lnTo>
                <a:lnTo>
                  <a:pt x="4302252" y="0"/>
                </a:lnTo>
                <a:lnTo>
                  <a:pt x="0" y="0"/>
                </a:lnTo>
                <a:lnTo>
                  <a:pt x="0" y="337413"/>
                </a:lnTo>
                <a:close/>
              </a:path>
            </a:pathLst>
          </a:custGeom>
          <a:ln w="25400">
            <a:solidFill>
              <a:srgbClr val="E8DCD0"/>
            </a:solidFill>
          </a:ln>
        </p:spPr>
        <p:txBody>
          <a:bodyPr wrap="square" lIns="0" tIns="0" rIns="0" bIns="0" rtlCol="0">
            <a:spAutoFit/>
          </a:bodyPr>
          <a:lstStyle/>
          <a:p>
            <a:endParaRPr/>
          </a:p>
        </p:txBody>
      </p:sp>
      <p:sp>
        <p:nvSpPr>
          <p:cNvPr id="29" name="object 29"/>
          <p:cNvSpPr txBox="1"/>
          <p:nvPr/>
        </p:nvSpPr>
        <p:spPr>
          <a:xfrm>
            <a:off x="1179982" y="3835400"/>
            <a:ext cx="2299970" cy="171450"/>
          </a:xfrm>
          <a:prstGeom prst="rect">
            <a:avLst/>
          </a:prstGeom>
        </p:spPr>
        <p:txBody>
          <a:bodyPr vert="horz" wrap="square" lIns="0" tIns="0" rIns="0" bIns="0" rtlCol="0">
            <a:spAutoFit/>
          </a:bodyPr>
          <a:lstStyle/>
          <a:p>
            <a:pPr marL="12700">
              <a:lnSpc>
                <a:spcPct val="100000"/>
              </a:lnSpc>
            </a:pPr>
            <a:r>
              <a:rPr sz="1000" spc="-15" dirty="0">
                <a:latin typeface="Calibri"/>
                <a:cs typeface="Calibri"/>
              </a:rPr>
              <a:t>Ge</a:t>
            </a:r>
            <a:r>
              <a:rPr sz="1000" spc="-5" dirty="0">
                <a:latin typeface="Calibri"/>
                <a:cs typeface="Calibri"/>
              </a:rPr>
              <a:t>l</a:t>
            </a:r>
            <a:r>
              <a:rPr sz="1000" spc="-10" dirty="0">
                <a:latin typeface="Calibri"/>
                <a:cs typeface="Calibri"/>
              </a:rPr>
              <a:t>en</a:t>
            </a:r>
            <a:r>
              <a:rPr sz="1000" spc="15" dirty="0">
                <a:latin typeface="Calibri"/>
                <a:cs typeface="Calibri"/>
              </a:rPr>
              <a:t> </a:t>
            </a:r>
            <a:r>
              <a:rPr sz="1000" spc="-5" dirty="0">
                <a:latin typeface="Calibri"/>
                <a:cs typeface="Calibri"/>
              </a:rPr>
              <a:t>lin</a:t>
            </a:r>
            <a:r>
              <a:rPr sz="1000" dirty="0">
                <a:latin typeface="Calibri"/>
                <a:cs typeface="Calibri"/>
              </a:rPr>
              <a:t>k</a:t>
            </a:r>
            <a:r>
              <a:rPr sz="1000" spc="-5" dirty="0">
                <a:latin typeface="Calibri"/>
                <a:cs typeface="Calibri"/>
              </a:rPr>
              <a:t>l</a:t>
            </a:r>
            <a:r>
              <a:rPr sz="1000" spc="-10" dirty="0">
                <a:latin typeface="Calibri"/>
                <a:cs typeface="Calibri"/>
              </a:rPr>
              <a:t>e</a:t>
            </a:r>
            <a:r>
              <a:rPr sz="1000" spc="-5" dirty="0">
                <a:latin typeface="Calibri"/>
                <a:cs typeface="Calibri"/>
              </a:rPr>
              <a:t>rin</a:t>
            </a:r>
            <a:r>
              <a:rPr sz="1000" spc="15" dirty="0">
                <a:latin typeface="Calibri"/>
                <a:cs typeface="Calibri"/>
              </a:rPr>
              <a:t> </a:t>
            </a:r>
            <a:r>
              <a:rPr sz="1000" spc="-15" dirty="0">
                <a:latin typeface="Calibri"/>
                <a:cs typeface="Calibri"/>
              </a:rPr>
              <a:t>v</a:t>
            </a:r>
            <a:r>
              <a:rPr sz="1000" spc="-5" dirty="0">
                <a:latin typeface="Calibri"/>
                <a:cs typeface="Calibri"/>
              </a:rPr>
              <a:t>e s</a:t>
            </a:r>
            <a:r>
              <a:rPr sz="1000" spc="-15" dirty="0">
                <a:latin typeface="Calibri"/>
                <a:cs typeface="Calibri"/>
              </a:rPr>
              <a:t>em</a:t>
            </a:r>
            <a:r>
              <a:rPr sz="1000" spc="-5" dirty="0">
                <a:latin typeface="Calibri"/>
                <a:cs typeface="Calibri"/>
              </a:rPr>
              <a:t>antiğin</a:t>
            </a:r>
            <a:r>
              <a:rPr sz="1000" spc="25" dirty="0">
                <a:latin typeface="Calibri"/>
                <a:cs typeface="Calibri"/>
              </a:rPr>
              <a:t> </a:t>
            </a:r>
            <a:r>
              <a:rPr sz="1000" spc="-5" dirty="0">
                <a:latin typeface="Calibri"/>
                <a:cs typeface="Calibri"/>
              </a:rPr>
              <a:t>optim</a:t>
            </a:r>
            <a:r>
              <a:rPr sz="1000" spc="-10" dirty="0">
                <a:latin typeface="Calibri"/>
                <a:cs typeface="Calibri"/>
              </a:rPr>
              <a:t>i</a:t>
            </a:r>
            <a:r>
              <a:rPr sz="1000" spc="-5" dirty="0">
                <a:latin typeface="Calibri"/>
                <a:cs typeface="Calibri"/>
              </a:rPr>
              <a:t>z</a:t>
            </a:r>
            <a:r>
              <a:rPr sz="1000" dirty="0">
                <a:latin typeface="Calibri"/>
                <a:cs typeface="Calibri"/>
              </a:rPr>
              <a:t>a</a:t>
            </a:r>
            <a:r>
              <a:rPr sz="1000" spc="-10" dirty="0">
                <a:latin typeface="Calibri"/>
                <a:cs typeface="Calibri"/>
              </a:rPr>
              <a:t>s</a:t>
            </a:r>
            <a:r>
              <a:rPr sz="1000" spc="-5" dirty="0">
                <a:latin typeface="Calibri"/>
                <a:cs typeface="Calibri"/>
              </a:rPr>
              <a:t>yonu</a:t>
            </a:r>
            <a:endParaRPr sz="1000">
              <a:latin typeface="Calibri"/>
              <a:cs typeface="Calibri"/>
            </a:endParaRPr>
          </a:p>
        </p:txBody>
      </p:sp>
      <p:sp>
        <p:nvSpPr>
          <p:cNvPr id="30" name="object 30"/>
          <p:cNvSpPr/>
          <p:nvPr/>
        </p:nvSpPr>
        <p:spPr>
          <a:xfrm>
            <a:off x="4481703" y="3757447"/>
            <a:ext cx="4302760" cy="337820"/>
          </a:xfrm>
          <a:custGeom>
            <a:avLst/>
            <a:gdLst/>
            <a:ahLst/>
            <a:cxnLst/>
            <a:rect l="l" t="t" r="r" b="b"/>
            <a:pathLst>
              <a:path w="4302759" h="337820">
                <a:moveTo>
                  <a:pt x="0" y="337413"/>
                </a:moveTo>
                <a:lnTo>
                  <a:pt x="4302252" y="337413"/>
                </a:lnTo>
                <a:lnTo>
                  <a:pt x="4302252" y="0"/>
                </a:lnTo>
                <a:lnTo>
                  <a:pt x="0" y="0"/>
                </a:lnTo>
                <a:lnTo>
                  <a:pt x="0" y="337413"/>
                </a:lnTo>
                <a:close/>
              </a:path>
            </a:pathLst>
          </a:custGeom>
          <a:solidFill>
            <a:srgbClr val="E8DFD0"/>
          </a:solidFill>
        </p:spPr>
        <p:txBody>
          <a:bodyPr wrap="square" lIns="0" tIns="0" rIns="0" bIns="0" rtlCol="0">
            <a:spAutoFit/>
          </a:bodyPr>
          <a:lstStyle/>
          <a:p>
            <a:endParaRPr/>
          </a:p>
        </p:txBody>
      </p:sp>
      <p:sp>
        <p:nvSpPr>
          <p:cNvPr id="31" name="object 31"/>
          <p:cNvSpPr/>
          <p:nvPr/>
        </p:nvSpPr>
        <p:spPr>
          <a:xfrm>
            <a:off x="4481703" y="3757447"/>
            <a:ext cx="4302760" cy="337820"/>
          </a:xfrm>
          <a:custGeom>
            <a:avLst/>
            <a:gdLst/>
            <a:ahLst/>
            <a:cxnLst/>
            <a:rect l="l" t="t" r="r" b="b"/>
            <a:pathLst>
              <a:path w="4302759" h="337820">
                <a:moveTo>
                  <a:pt x="0" y="337413"/>
                </a:moveTo>
                <a:lnTo>
                  <a:pt x="4302252" y="337413"/>
                </a:lnTo>
                <a:lnTo>
                  <a:pt x="4302252" y="0"/>
                </a:lnTo>
                <a:lnTo>
                  <a:pt x="0" y="0"/>
                </a:lnTo>
                <a:lnTo>
                  <a:pt x="0" y="337413"/>
                </a:lnTo>
                <a:close/>
              </a:path>
            </a:pathLst>
          </a:custGeom>
          <a:ln w="25400">
            <a:solidFill>
              <a:srgbClr val="E8DFD0"/>
            </a:solidFill>
          </a:ln>
        </p:spPr>
        <p:txBody>
          <a:bodyPr wrap="square" lIns="0" tIns="0" rIns="0" bIns="0" rtlCol="0">
            <a:spAutoFit/>
          </a:bodyPr>
          <a:lstStyle/>
          <a:p>
            <a:endParaRPr/>
          </a:p>
        </p:txBody>
      </p:sp>
      <p:sp>
        <p:nvSpPr>
          <p:cNvPr id="32" name="object 32"/>
          <p:cNvSpPr txBox="1"/>
          <p:nvPr/>
        </p:nvSpPr>
        <p:spPr>
          <a:xfrm>
            <a:off x="5969253" y="3835400"/>
            <a:ext cx="1327785" cy="171450"/>
          </a:xfrm>
          <a:prstGeom prst="rect">
            <a:avLst/>
          </a:prstGeom>
        </p:spPr>
        <p:txBody>
          <a:bodyPr vert="horz" wrap="square" lIns="0" tIns="0" rIns="0" bIns="0" rtlCol="0">
            <a:spAutoFit/>
          </a:bodyPr>
          <a:lstStyle/>
          <a:p>
            <a:pPr marL="12700">
              <a:lnSpc>
                <a:spcPct val="100000"/>
              </a:lnSpc>
            </a:pPr>
            <a:r>
              <a:rPr sz="1000" spc="-5" dirty="0">
                <a:latin typeface="Calibri"/>
                <a:cs typeface="Calibri"/>
              </a:rPr>
              <a:t>Content dağıtım</a:t>
            </a:r>
            <a:r>
              <a:rPr sz="1000" spc="5" dirty="0">
                <a:latin typeface="Calibri"/>
                <a:cs typeface="Calibri"/>
              </a:rPr>
              <a:t> </a:t>
            </a:r>
            <a:r>
              <a:rPr sz="1000" spc="-10" dirty="0">
                <a:latin typeface="Calibri"/>
                <a:cs typeface="Calibri"/>
              </a:rPr>
              <a:t>s</a:t>
            </a:r>
            <a:r>
              <a:rPr sz="1000" spc="-5" dirty="0">
                <a:latin typeface="Calibri"/>
                <a:cs typeface="Calibri"/>
              </a:rPr>
              <a:t>tr</a:t>
            </a:r>
            <a:r>
              <a:rPr sz="1000" dirty="0">
                <a:latin typeface="Calibri"/>
                <a:cs typeface="Calibri"/>
              </a:rPr>
              <a:t>a</a:t>
            </a:r>
            <a:r>
              <a:rPr sz="1000" spc="-5" dirty="0">
                <a:latin typeface="Calibri"/>
                <a:cs typeface="Calibri"/>
              </a:rPr>
              <a:t>teji</a:t>
            </a:r>
            <a:r>
              <a:rPr sz="1000" spc="-15" dirty="0">
                <a:latin typeface="Calibri"/>
                <a:cs typeface="Calibri"/>
              </a:rPr>
              <a:t>s</a:t>
            </a:r>
            <a:r>
              <a:rPr sz="1000" dirty="0">
                <a:latin typeface="Calibri"/>
                <a:cs typeface="Calibri"/>
              </a:rPr>
              <a:t>i</a:t>
            </a:r>
            <a:endParaRPr sz="1000">
              <a:latin typeface="Calibri"/>
              <a:cs typeface="Calibri"/>
            </a:endParaRPr>
          </a:p>
        </p:txBody>
      </p:sp>
      <p:sp>
        <p:nvSpPr>
          <p:cNvPr id="33" name="object 33"/>
          <p:cNvSpPr/>
          <p:nvPr/>
        </p:nvSpPr>
        <p:spPr>
          <a:xfrm>
            <a:off x="179514" y="2243835"/>
            <a:ext cx="4584700" cy="1129030"/>
          </a:xfrm>
          <a:custGeom>
            <a:avLst/>
            <a:gdLst/>
            <a:ahLst/>
            <a:cxnLst/>
            <a:rect l="l" t="t" r="r" b="b"/>
            <a:pathLst>
              <a:path w="4584700" h="1129029">
                <a:moveTo>
                  <a:pt x="4584382" y="846454"/>
                </a:moveTo>
                <a:lnTo>
                  <a:pt x="4020121" y="846454"/>
                </a:lnTo>
                <a:lnTo>
                  <a:pt x="4302188" y="1128522"/>
                </a:lnTo>
                <a:lnTo>
                  <a:pt x="4584382" y="846454"/>
                </a:lnTo>
                <a:close/>
              </a:path>
              <a:path w="4584700" h="1129029">
                <a:moveTo>
                  <a:pt x="4443285" y="733298"/>
                </a:moveTo>
                <a:lnTo>
                  <a:pt x="4161218" y="733298"/>
                </a:lnTo>
                <a:lnTo>
                  <a:pt x="4161218" y="846454"/>
                </a:lnTo>
                <a:lnTo>
                  <a:pt x="4443285" y="846454"/>
                </a:lnTo>
                <a:lnTo>
                  <a:pt x="4443285" y="733298"/>
                </a:lnTo>
                <a:close/>
              </a:path>
              <a:path w="4584700" h="1129029">
                <a:moveTo>
                  <a:pt x="8604440" y="0"/>
                </a:moveTo>
                <a:lnTo>
                  <a:pt x="0" y="0"/>
                </a:lnTo>
                <a:lnTo>
                  <a:pt x="0" y="733298"/>
                </a:lnTo>
                <a:lnTo>
                  <a:pt x="8604440" y="733298"/>
                </a:lnTo>
                <a:lnTo>
                  <a:pt x="8604440" y="0"/>
                </a:lnTo>
                <a:close/>
              </a:path>
            </a:pathLst>
          </a:custGeom>
          <a:solidFill>
            <a:srgbClr val="BBBB55"/>
          </a:solidFill>
        </p:spPr>
        <p:txBody>
          <a:bodyPr wrap="square" lIns="0" tIns="0" rIns="0" bIns="0" rtlCol="0">
            <a:spAutoFit/>
          </a:bodyPr>
          <a:lstStyle/>
          <a:p>
            <a:endParaRPr/>
          </a:p>
        </p:txBody>
      </p:sp>
      <p:sp>
        <p:nvSpPr>
          <p:cNvPr id="34" name="object 34"/>
          <p:cNvSpPr/>
          <p:nvPr/>
        </p:nvSpPr>
        <p:spPr>
          <a:xfrm>
            <a:off x="179514" y="2243835"/>
            <a:ext cx="8604885" cy="1129030"/>
          </a:xfrm>
          <a:custGeom>
            <a:avLst/>
            <a:gdLst/>
            <a:ahLst/>
            <a:cxnLst/>
            <a:rect l="l" t="t" r="r" b="b"/>
            <a:pathLst>
              <a:path w="8604885" h="1129029">
                <a:moveTo>
                  <a:pt x="8604440" y="733298"/>
                </a:moveTo>
                <a:lnTo>
                  <a:pt x="4443285" y="733298"/>
                </a:lnTo>
                <a:lnTo>
                  <a:pt x="4443285" y="846454"/>
                </a:lnTo>
                <a:lnTo>
                  <a:pt x="4584382" y="846454"/>
                </a:lnTo>
                <a:lnTo>
                  <a:pt x="4302188" y="1128522"/>
                </a:lnTo>
                <a:lnTo>
                  <a:pt x="4020121" y="846454"/>
                </a:lnTo>
                <a:lnTo>
                  <a:pt x="4161218" y="846454"/>
                </a:lnTo>
                <a:lnTo>
                  <a:pt x="4161218" y="733298"/>
                </a:lnTo>
                <a:lnTo>
                  <a:pt x="0" y="733298"/>
                </a:lnTo>
                <a:lnTo>
                  <a:pt x="0" y="0"/>
                </a:lnTo>
                <a:lnTo>
                  <a:pt x="8604440" y="0"/>
                </a:lnTo>
                <a:lnTo>
                  <a:pt x="8604440" y="733298"/>
                </a:lnTo>
                <a:close/>
              </a:path>
            </a:pathLst>
          </a:custGeom>
          <a:ln w="25399">
            <a:solidFill>
              <a:srgbClr val="FFFFFF"/>
            </a:solidFill>
          </a:ln>
        </p:spPr>
        <p:txBody>
          <a:bodyPr wrap="square" lIns="0" tIns="0" rIns="0" bIns="0" rtlCol="0">
            <a:spAutoFit/>
          </a:bodyPr>
          <a:lstStyle/>
          <a:p>
            <a:endParaRPr/>
          </a:p>
        </p:txBody>
      </p:sp>
      <p:sp>
        <p:nvSpPr>
          <p:cNvPr id="35" name="object 35"/>
          <p:cNvSpPr txBox="1"/>
          <p:nvPr/>
        </p:nvSpPr>
        <p:spPr>
          <a:xfrm>
            <a:off x="3979544" y="2314828"/>
            <a:ext cx="1218945" cy="215444"/>
          </a:xfrm>
          <a:prstGeom prst="rect">
            <a:avLst/>
          </a:prstGeom>
        </p:spPr>
        <p:txBody>
          <a:bodyPr vert="horz" wrap="square" lIns="0" tIns="0" rIns="0" bIns="0" rtlCol="0">
            <a:spAutoFit/>
          </a:bodyPr>
          <a:lstStyle/>
          <a:p>
            <a:pPr marL="12700">
              <a:lnSpc>
                <a:spcPct val="100000"/>
              </a:lnSpc>
            </a:pPr>
            <a:r>
              <a:rPr sz="1400" spc="-10" dirty="0" err="1" smtClean="0">
                <a:solidFill>
                  <a:srgbClr val="FFFFFF"/>
                </a:solidFill>
                <a:latin typeface="Calibri"/>
                <a:cs typeface="Calibri"/>
              </a:rPr>
              <a:t>Op</a:t>
            </a:r>
            <a:r>
              <a:rPr sz="1400" dirty="0" err="1" smtClean="0">
                <a:solidFill>
                  <a:srgbClr val="FFFFFF"/>
                </a:solidFill>
                <a:latin typeface="Calibri"/>
                <a:cs typeface="Calibri"/>
              </a:rPr>
              <a:t>ti</a:t>
            </a:r>
            <a:r>
              <a:rPr sz="1400" spc="-10" dirty="0" err="1" smtClean="0">
                <a:solidFill>
                  <a:srgbClr val="FFFFFF"/>
                </a:solidFill>
                <a:latin typeface="Calibri"/>
                <a:cs typeface="Calibri"/>
              </a:rPr>
              <a:t>m</a:t>
            </a:r>
            <a:r>
              <a:rPr sz="1400" dirty="0" err="1" smtClean="0">
                <a:solidFill>
                  <a:srgbClr val="FFFFFF"/>
                </a:solidFill>
                <a:latin typeface="Calibri"/>
                <a:cs typeface="Calibri"/>
              </a:rPr>
              <a:t>i</a:t>
            </a:r>
            <a:r>
              <a:rPr sz="1400" spc="-30" dirty="0" err="1" smtClean="0">
                <a:solidFill>
                  <a:srgbClr val="FFFFFF"/>
                </a:solidFill>
                <a:latin typeface="Calibri"/>
                <a:cs typeface="Calibri"/>
              </a:rPr>
              <a:t>z</a:t>
            </a:r>
            <a:r>
              <a:rPr sz="1400" dirty="0" err="1" smtClean="0">
                <a:solidFill>
                  <a:srgbClr val="FFFFFF"/>
                </a:solidFill>
                <a:latin typeface="Calibri"/>
                <a:cs typeface="Calibri"/>
              </a:rPr>
              <a:t>a</a:t>
            </a:r>
            <a:r>
              <a:rPr sz="1400" spc="-25" dirty="0" err="1" smtClean="0">
                <a:solidFill>
                  <a:srgbClr val="FFFFFF"/>
                </a:solidFill>
                <a:latin typeface="Calibri"/>
                <a:cs typeface="Calibri"/>
              </a:rPr>
              <a:t>s</a:t>
            </a:r>
            <a:r>
              <a:rPr sz="1400" dirty="0" err="1" smtClean="0">
                <a:solidFill>
                  <a:srgbClr val="FFFFFF"/>
                </a:solidFill>
                <a:latin typeface="Calibri"/>
                <a:cs typeface="Calibri"/>
              </a:rPr>
              <a:t>y</a:t>
            </a:r>
            <a:r>
              <a:rPr lang="tr-TR" sz="1400" dirty="0" smtClean="0">
                <a:solidFill>
                  <a:srgbClr val="FFFFFF"/>
                </a:solidFill>
                <a:latin typeface="Calibri"/>
                <a:cs typeface="Calibri"/>
              </a:rPr>
              <a:t>on</a:t>
            </a:r>
            <a:endParaRPr sz="1400" dirty="0">
              <a:latin typeface="Calibri"/>
              <a:cs typeface="Calibri"/>
            </a:endParaRPr>
          </a:p>
        </p:txBody>
      </p:sp>
      <p:sp>
        <p:nvSpPr>
          <p:cNvPr id="36" name="object 36"/>
          <p:cNvSpPr/>
          <p:nvPr/>
        </p:nvSpPr>
        <p:spPr>
          <a:xfrm>
            <a:off x="180555" y="2639974"/>
            <a:ext cx="1720850" cy="337820"/>
          </a:xfrm>
          <a:custGeom>
            <a:avLst/>
            <a:gdLst/>
            <a:ahLst/>
            <a:cxnLst/>
            <a:rect l="l" t="t" r="r" b="b"/>
            <a:pathLst>
              <a:path w="1720850" h="337819">
                <a:moveTo>
                  <a:pt x="0" y="337413"/>
                </a:moveTo>
                <a:lnTo>
                  <a:pt x="1720469" y="337413"/>
                </a:lnTo>
                <a:lnTo>
                  <a:pt x="1720469" y="0"/>
                </a:lnTo>
                <a:lnTo>
                  <a:pt x="0" y="0"/>
                </a:lnTo>
                <a:lnTo>
                  <a:pt x="0" y="337413"/>
                </a:lnTo>
                <a:close/>
              </a:path>
            </a:pathLst>
          </a:custGeom>
          <a:solidFill>
            <a:srgbClr val="E8E0D1"/>
          </a:solidFill>
        </p:spPr>
        <p:txBody>
          <a:bodyPr wrap="square" lIns="0" tIns="0" rIns="0" bIns="0" rtlCol="0">
            <a:spAutoFit/>
          </a:bodyPr>
          <a:lstStyle/>
          <a:p>
            <a:endParaRPr/>
          </a:p>
        </p:txBody>
      </p:sp>
      <p:sp>
        <p:nvSpPr>
          <p:cNvPr id="37" name="object 37"/>
          <p:cNvSpPr/>
          <p:nvPr/>
        </p:nvSpPr>
        <p:spPr>
          <a:xfrm>
            <a:off x="180555" y="2639974"/>
            <a:ext cx="1720850" cy="337820"/>
          </a:xfrm>
          <a:custGeom>
            <a:avLst/>
            <a:gdLst/>
            <a:ahLst/>
            <a:cxnLst/>
            <a:rect l="l" t="t" r="r" b="b"/>
            <a:pathLst>
              <a:path w="1720850" h="337819">
                <a:moveTo>
                  <a:pt x="0" y="337413"/>
                </a:moveTo>
                <a:lnTo>
                  <a:pt x="1720469" y="337413"/>
                </a:lnTo>
                <a:lnTo>
                  <a:pt x="1720469" y="0"/>
                </a:lnTo>
                <a:lnTo>
                  <a:pt x="0" y="0"/>
                </a:lnTo>
                <a:lnTo>
                  <a:pt x="0" y="337413"/>
                </a:lnTo>
                <a:close/>
              </a:path>
            </a:pathLst>
          </a:custGeom>
          <a:ln w="25400">
            <a:solidFill>
              <a:srgbClr val="E8E0D1"/>
            </a:solidFill>
          </a:ln>
        </p:spPr>
        <p:txBody>
          <a:bodyPr wrap="square" lIns="0" tIns="0" rIns="0" bIns="0" rtlCol="0">
            <a:spAutoFit/>
          </a:bodyPr>
          <a:lstStyle/>
          <a:p>
            <a:endParaRPr/>
          </a:p>
        </p:txBody>
      </p:sp>
      <p:sp>
        <p:nvSpPr>
          <p:cNvPr id="38" name="object 38"/>
          <p:cNvSpPr/>
          <p:nvPr/>
        </p:nvSpPr>
        <p:spPr>
          <a:xfrm>
            <a:off x="1901063" y="2639974"/>
            <a:ext cx="1720850" cy="337820"/>
          </a:xfrm>
          <a:custGeom>
            <a:avLst/>
            <a:gdLst/>
            <a:ahLst/>
            <a:cxnLst/>
            <a:rect l="l" t="t" r="r" b="b"/>
            <a:pathLst>
              <a:path w="1720850" h="337819">
                <a:moveTo>
                  <a:pt x="0" y="337413"/>
                </a:moveTo>
                <a:lnTo>
                  <a:pt x="1720468" y="337413"/>
                </a:lnTo>
                <a:lnTo>
                  <a:pt x="1720468" y="0"/>
                </a:lnTo>
                <a:lnTo>
                  <a:pt x="0" y="0"/>
                </a:lnTo>
                <a:lnTo>
                  <a:pt x="0" y="337413"/>
                </a:lnTo>
                <a:close/>
              </a:path>
            </a:pathLst>
          </a:custGeom>
          <a:solidFill>
            <a:srgbClr val="E8E2D1"/>
          </a:solidFill>
        </p:spPr>
        <p:txBody>
          <a:bodyPr wrap="square" lIns="0" tIns="0" rIns="0" bIns="0" rtlCol="0">
            <a:spAutoFit/>
          </a:bodyPr>
          <a:lstStyle/>
          <a:p>
            <a:endParaRPr/>
          </a:p>
        </p:txBody>
      </p:sp>
      <p:sp>
        <p:nvSpPr>
          <p:cNvPr id="39" name="object 39"/>
          <p:cNvSpPr/>
          <p:nvPr/>
        </p:nvSpPr>
        <p:spPr>
          <a:xfrm>
            <a:off x="1901063" y="2639974"/>
            <a:ext cx="1720850" cy="337820"/>
          </a:xfrm>
          <a:custGeom>
            <a:avLst/>
            <a:gdLst/>
            <a:ahLst/>
            <a:cxnLst/>
            <a:rect l="l" t="t" r="r" b="b"/>
            <a:pathLst>
              <a:path w="1720850" h="337819">
                <a:moveTo>
                  <a:pt x="0" y="337413"/>
                </a:moveTo>
                <a:lnTo>
                  <a:pt x="1720468" y="337413"/>
                </a:lnTo>
                <a:lnTo>
                  <a:pt x="1720468" y="0"/>
                </a:lnTo>
                <a:lnTo>
                  <a:pt x="0" y="0"/>
                </a:lnTo>
                <a:lnTo>
                  <a:pt x="0" y="337413"/>
                </a:lnTo>
                <a:close/>
              </a:path>
            </a:pathLst>
          </a:custGeom>
          <a:ln w="25400">
            <a:solidFill>
              <a:srgbClr val="E8E2D1"/>
            </a:solidFill>
          </a:ln>
        </p:spPr>
        <p:txBody>
          <a:bodyPr wrap="square" lIns="0" tIns="0" rIns="0" bIns="0" rtlCol="0">
            <a:spAutoFit/>
          </a:bodyPr>
          <a:lstStyle/>
          <a:p>
            <a:endParaRPr/>
          </a:p>
        </p:txBody>
      </p:sp>
      <p:sp>
        <p:nvSpPr>
          <p:cNvPr id="40" name="object 40"/>
          <p:cNvSpPr txBox="1"/>
          <p:nvPr/>
        </p:nvSpPr>
        <p:spPr>
          <a:xfrm>
            <a:off x="2012060" y="2726690"/>
            <a:ext cx="1499235" cy="155575"/>
          </a:xfrm>
          <a:prstGeom prst="rect">
            <a:avLst/>
          </a:prstGeom>
        </p:spPr>
        <p:txBody>
          <a:bodyPr vert="horz" wrap="square" lIns="0" tIns="0" rIns="0" bIns="0" rtlCol="0">
            <a:spAutoFit/>
          </a:bodyPr>
          <a:lstStyle/>
          <a:p>
            <a:pPr marL="12700">
              <a:lnSpc>
                <a:spcPct val="100000"/>
              </a:lnSpc>
            </a:pPr>
            <a:r>
              <a:rPr sz="900" spc="-10" dirty="0">
                <a:latin typeface="Calibri"/>
                <a:cs typeface="Calibri"/>
              </a:rPr>
              <a:t>S</a:t>
            </a:r>
            <a:r>
              <a:rPr sz="900" spc="-5" dirty="0">
                <a:latin typeface="Calibri"/>
                <a:cs typeface="Calibri"/>
              </a:rPr>
              <a:t>i</a:t>
            </a:r>
            <a:r>
              <a:rPr sz="900" dirty="0">
                <a:latin typeface="Calibri"/>
                <a:cs typeface="Calibri"/>
              </a:rPr>
              <a:t>te</a:t>
            </a:r>
            <a:r>
              <a:rPr sz="900" spc="5" dirty="0">
                <a:latin typeface="Calibri"/>
                <a:cs typeface="Calibri"/>
              </a:rPr>
              <a:t> </a:t>
            </a:r>
            <a:r>
              <a:rPr sz="900" spc="-5" dirty="0">
                <a:latin typeface="Calibri"/>
                <a:cs typeface="Calibri"/>
              </a:rPr>
              <a:t>i</a:t>
            </a:r>
            <a:r>
              <a:rPr sz="900" dirty="0">
                <a:latin typeface="Calibri"/>
                <a:cs typeface="Calibri"/>
              </a:rPr>
              <a:t>çi</a:t>
            </a:r>
            <a:r>
              <a:rPr sz="900" spc="-5" dirty="0">
                <a:latin typeface="Calibri"/>
                <a:cs typeface="Calibri"/>
              </a:rPr>
              <a:t> </a:t>
            </a:r>
            <a:r>
              <a:rPr sz="900" dirty="0">
                <a:latin typeface="Calibri"/>
                <a:cs typeface="Calibri"/>
              </a:rPr>
              <a:t>m</a:t>
            </a:r>
            <a:r>
              <a:rPr sz="900" spc="-5" dirty="0">
                <a:latin typeface="Calibri"/>
                <a:cs typeface="Calibri"/>
              </a:rPr>
              <a:t>e</a:t>
            </a:r>
            <a:r>
              <a:rPr sz="900" dirty="0">
                <a:latin typeface="Calibri"/>
                <a:cs typeface="Calibri"/>
              </a:rPr>
              <a:t>t</a:t>
            </a:r>
            <a:r>
              <a:rPr sz="900" spc="-5" dirty="0">
                <a:latin typeface="Calibri"/>
                <a:cs typeface="Calibri"/>
              </a:rPr>
              <a:t>inle</a:t>
            </a:r>
            <a:r>
              <a:rPr sz="900" dirty="0">
                <a:latin typeface="Calibri"/>
                <a:cs typeface="Calibri"/>
              </a:rPr>
              <a:t>r</a:t>
            </a:r>
            <a:r>
              <a:rPr sz="900" spc="-10" dirty="0">
                <a:latin typeface="Calibri"/>
                <a:cs typeface="Calibri"/>
              </a:rPr>
              <a:t>i</a:t>
            </a:r>
            <a:r>
              <a:rPr sz="900" dirty="0">
                <a:latin typeface="Calibri"/>
                <a:cs typeface="Calibri"/>
              </a:rPr>
              <a:t>n</a:t>
            </a:r>
            <a:r>
              <a:rPr sz="900" spc="15" dirty="0">
                <a:latin typeface="Calibri"/>
                <a:cs typeface="Calibri"/>
              </a:rPr>
              <a:t> </a:t>
            </a:r>
            <a:r>
              <a:rPr sz="900" spc="-5" dirty="0">
                <a:latin typeface="Calibri"/>
                <a:cs typeface="Calibri"/>
              </a:rPr>
              <a:t>dü</a:t>
            </a:r>
            <a:r>
              <a:rPr sz="900" dirty="0">
                <a:latin typeface="Calibri"/>
                <a:cs typeface="Calibri"/>
              </a:rPr>
              <a:t>z</a:t>
            </a:r>
            <a:r>
              <a:rPr sz="900" spc="-5" dirty="0">
                <a:latin typeface="Calibri"/>
                <a:cs typeface="Calibri"/>
              </a:rPr>
              <a:t>enlen</a:t>
            </a:r>
            <a:r>
              <a:rPr sz="900" dirty="0">
                <a:latin typeface="Calibri"/>
                <a:cs typeface="Calibri"/>
              </a:rPr>
              <a:t>m</a:t>
            </a:r>
            <a:r>
              <a:rPr sz="900" spc="-5" dirty="0">
                <a:latin typeface="Calibri"/>
                <a:cs typeface="Calibri"/>
              </a:rPr>
              <a:t>es</a:t>
            </a:r>
            <a:r>
              <a:rPr sz="900" dirty="0">
                <a:latin typeface="Calibri"/>
                <a:cs typeface="Calibri"/>
              </a:rPr>
              <a:t>i</a:t>
            </a:r>
            <a:endParaRPr sz="900">
              <a:latin typeface="Calibri"/>
              <a:cs typeface="Calibri"/>
            </a:endParaRPr>
          </a:p>
        </p:txBody>
      </p:sp>
      <p:sp>
        <p:nvSpPr>
          <p:cNvPr id="41" name="object 41"/>
          <p:cNvSpPr/>
          <p:nvPr/>
        </p:nvSpPr>
        <p:spPr>
          <a:xfrm>
            <a:off x="3621532" y="2639974"/>
            <a:ext cx="1720850" cy="337820"/>
          </a:xfrm>
          <a:custGeom>
            <a:avLst/>
            <a:gdLst/>
            <a:ahLst/>
            <a:cxnLst/>
            <a:rect l="l" t="t" r="r" b="b"/>
            <a:pathLst>
              <a:path w="1720850" h="337819">
                <a:moveTo>
                  <a:pt x="0" y="337413"/>
                </a:moveTo>
                <a:lnTo>
                  <a:pt x="1720468" y="337413"/>
                </a:lnTo>
                <a:lnTo>
                  <a:pt x="1720468" y="0"/>
                </a:lnTo>
                <a:lnTo>
                  <a:pt x="0" y="0"/>
                </a:lnTo>
                <a:lnTo>
                  <a:pt x="0" y="337413"/>
                </a:lnTo>
                <a:close/>
              </a:path>
            </a:pathLst>
          </a:custGeom>
          <a:solidFill>
            <a:srgbClr val="E8E6D1"/>
          </a:solidFill>
        </p:spPr>
        <p:txBody>
          <a:bodyPr wrap="square" lIns="0" tIns="0" rIns="0" bIns="0" rtlCol="0">
            <a:spAutoFit/>
          </a:bodyPr>
          <a:lstStyle/>
          <a:p>
            <a:endParaRPr/>
          </a:p>
        </p:txBody>
      </p:sp>
      <p:sp>
        <p:nvSpPr>
          <p:cNvPr id="42" name="object 42"/>
          <p:cNvSpPr/>
          <p:nvPr/>
        </p:nvSpPr>
        <p:spPr>
          <a:xfrm>
            <a:off x="3621532" y="2639974"/>
            <a:ext cx="1720850" cy="337820"/>
          </a:xfrm>
          <a:custGeom>
            <a:avLst/>
            <a:gdLst/>
            <a:ahLst/>
            <a:cxnLst/>
            <a:rect l="l" t="t" r="r" b="b"/>
            <a:pathLst>
              <a:path w="1720850" h="337819">
                <a:moveTo>
                  <a:pt x="0" y="337413"/>
                </a:moveTo>
                <a:lnTo>
                  <a:pt x="1720468" y="337413"/>
                </a:lnTo>
                <a:lnTo>
                  <a:pt x="1720468" y="0"/>
                </a:lnTo>
                <a:lnTo>
                  <a:pt x="0" y="0"/>
                </a:lnTo>
                <a:lnTo>
                  <a:pt x="0" y="337413"/>
                </a:lnTo>
                <a:close/>
              </a:path>
            </a:pathLst>
          </a:custGeom>
          <a:ln w="25400">
            <a:solidFill>
              <a:srgbClr val="E8E6D1"/>
            </a:solidFill>
          </a:ln>
        </p:spPr>
        <p:txBody>
          <a:bodyPr wrap="square" lIns="0" tIns="0" rIns="0" bIns="0" rtlCol="0">
            <a:spAutoFit/>
          </a:bodyPr>
          <a:lstStyle/>
          <a:p>
            <a:endParaRPr/>
          </a:p>
        </p:txBody>
      </p:sp>
      <p:sp>
        <p:nvSpPr>
          <p:cNvPr id="43" name="object 43"/>
          <p:cNvSpPr txBox="1"/>
          <p:nvPr/>
        </p:nvSpPr>
        <p:spPr>
          <a:xfrm>
            <a:off x="3764660" y="2676652"/>
            <a:ext cx="1433830" cy="269875"/>
          </a:xfrm>
          <a:prstGeom prst="rect">
            <a:avLst/>
          </a:prstGeom>
        </p:spPr>
        <p:txBody>
          <a:bodyPr vert="horz" wrap="square" lIns="0" tIns="0" rIns="0" bIns="0" rtlCol="0">
            <a:spAutoFit/>
          </a:bodyPr>
          <a:lstStyle/>
          <a:p>
            <a:pPr marL="295910" marR="6350" indent="-283845">
              <a:lnSpc>
                <a:spcPts val="1000"/>
              </a:lnSpc>
            </a:pPr>
            <a:r>
              <a:rPr sz="900" dirty="0">
                <a:latin typeface="Calibri"/>
                <a:cs typeface="Calibri"/>
              </a:rPr>
              <a:t>T</a:t>
            </a:r>
            <a:r>
              <a:rPr sz="900" spc="-5" dirty="0">
                <a:latin typeface="Calibri"/>
                <a:cs typeface="Calibri"/>
              </a:rPr>
              <a:t>e</a:t>
            </a:r>
            <a:r>
              <a:rPr sz="900" dirty="0">
                <a:latin typeface="Calibri"/>
                <a:cs typeface="Calibri"/>
              </a:rPr>
              <a:t>k</a:t>
            </a:r>
            <a:r>
              <a:rPr sz="900" spc="-10" dirty="0">
                <a:latin typeface="Calibri"/>
                <a:cs typeface="Calibri"/>
              </a:rPr>
              <a:t>n</a:t>
            </a:r>
            <a:r>
              <a:rPr sz="900" spc="-5" dirty="0">
                <a:latin typeface="Calibri"/>
                <a:cs typeface="Calibri"/>
              </a:rPr>
              <a:t>i</a:t>
            </a:r>
            <a:r>
              <a:rPr sz="900" dirty="0">
                <a:latin typeface="Calibri"/>
                <a:cs typeface="Calibri"/>
              </a:rPr>
              <a:t>k</a:t>
            </a:r>
            <a:r>
              <a:rPr sz="900" spc="10" dirty="0">
                <a:latin typeface="Calibri"/>
                <a:cs typeface="Calibri"/>
              </a:rPr>
              <a:t> </a:t>
            </a:r>
            <a:r>
              <a:rPr sz="900" dirty="0">
                <a:latin typeface="Calibri"/>
                <a:cs typeface="Calibri"/>
              </a:rPr>
              <a:t>ve</a:t>
            </a:r>
            <a:r>
              <a:rPr sz="900" spc="-5" dirty="0">
                <a:latin typeface="Calibri"/>
                <a:cs typeface="Calibri"/>
              </a:rPr>
              <a:t> </a:t>
            </a:r>
            <a:r>
              <a:rPr sz="900" dirty="0">
                <a:latin typeface="Calibri"/>
                <a:cs typeface="Calibri"/>
              </a:rPr>
              <a:t>yap</a:t>
            </a:r>
            <a:r>
              <a:rPr sz="900" spc="-10" dirty="0">
                <a:latin typeface="Calibri"/>
                <a:cs typeface="Calibri"/>
              </a:rPr>
              <a:t>ı</a:t>
            </a:r>
            <a:r>
              <a:rPr sz="900" spc="-5" dirty="0">
                <a:latin typeface="Calibri"/>
                <a:cs typeface="Calibri"/>
              </a:rPr>
              <a:t>s</a:t>
            </a:r>
            <a:r>
              <a:rPr sz="900" dirty="0">
                <a:latin typeface="Calibri"/>
                <a:cs typeface="Calibri"/>
              </a:rPr>
              <a:t>al</a:t>
            </a:r>
            <a:r>
              <a:rPr sz="900" spc="10" dirty="0">
                <a:latin typeface="Calibri"/>
                <a:cs typeface="Calibri"/>
              </a:rPr>
              <a:t> </a:t>
            </a:r>
            <a:r>
              <a:rPr sz="900" spc="-5" dirty="0">
                <a:latin typeface="Calibri"/>
                <a:cs typeface="Calibri"/>
              </a:rPr>
              <a:t>p</a:t>
            </a:r>
            <a:r>
              <a:rPr sz="900" dirty="0">
                <a:latin typeface="Calibri"/>
                <a:cs typeface="Calibri"/>
              </a:rPr>
              <a:t>ro</a:t>
            </a:r>
            <a:r>
              <a:rPr sz="900" spc="-5" dirty="0">
                <a:latin typeface="Calibri"/>
                <a:cs typeface="Calibri"/>
              </a:rPr>
              <a:t>ble</a:t>
            </a:r>
            <a:r>
              <a:rPr sz="900" dirty="0">
                <a:latin typeface="Calibri"/>
                <a:cs typeface="Calibri"/>
              </a:rPr>
              <a:t>ml</a:t>
            </a:r>
            <a:r>
              <a:rPr sz="900" spc="-10" dirty="0">
                <a:latin typeface="Calibri"/>
                <a:cs typeface="Calibri"/>
              </a:rPr>
              <a:t>e</a:t>
            </a:r>
            <a:r>
              <a:rPr sz="900" dirty="0">
                <a:latin typeface="Calibri"/>
                <a:cs typeface="Calibri"/>
              </a:rPr>
              <a:t>r</a:t>
            </a:r>
            <a:r>
              <a:rPr sz="900" spc="-10" dirty="0">
                <a:latin typeface="Calibri"/>
                <a:cs typeface="Calibri"/>
              </a:rPr>
              <a:t>i</a:t>
            </a:r>
            <a:r>
              <a:rPr sz="900" dirty="0">
                <a:latin typeface="Calibri"/>
                <a:cs typeface="Calibri"/>
              </a:rPr>
              <a:t>n çöz</a:t>
            </a:r>
            <a:r>
              <a:rPr sz="900" spc="-5" dirty="0">
                <a:latin typeface="Calibri"/>
                <a:cs typeface="Calibri"/>
              </a:rPr>
              <a:t>ü</a:t>
            </a:r>
            <a:r>
              <a:rPr sz="900" dirty="0">
                <a:latin typeface="Calibri"/>
                <a:cs typeface="Calibri"/>
              </a:rPr>
              <a:t>ml</a:t>
            </a:r>
            <a:r>
              <a:rPr sz="900" spc="-10" dirty="0">
                <a:latin typeface="Calibri"/>
                <a:cs typeface="Calibri"/>
              </a:rPr>
              <a:t>e</a:t>
            </a:r>
            <a:r>
              <a:rPr sz="900" spc="-5" dirty="0">
                <a:latin typeface="Calibri"/>
                <a:cs typeface="Calibri"/>
              </a:rPr>
              <a:t>ndi</a:t>
            </a:r>
            <a:r>
              <a:rPr sz="900" dirty="0">
                <a:latin typeface="Calibri"/>
                <a:cs typeface="Calibri"/>
              </a:rPr>
              <a:t>r</a:t>
            </a:r>
            <a:r>
              <a:rPr sz="900" spc="-10" dirty="0">
                <a:latin typeface="Calibri"/>
                <a:cs typeface="Calibri"/>
              </a:rPr>
              <a:t>i</a:t>
            </a:r>
            <a:r>
              <a:rPr sz="900" spc="-5" dirty="0">
                <a:latin typeface="Calibri"/>
                <a:cs typeface="Calibri"/>
              </a:rPr>
              <a:t>l</a:t>
            </a:r>
            <a:r>
              <a:rPr sz="900" dirty="0">
                <a:latin typeface="Calibri"/>
                <a:cs typeface="Calibri"/>
              </a:rPr>
              <a:t>m</a:t>
            </a:r>
            <a:r>
              <a:rPr sz="900" spc="-5" dirty="0">
                <a:latin typeface="Calibri"/>
                <a:cs typeface="Calibri"/>
              </a:rPr>
              <a:t>es</a:t>
            </a:r>
            <a:r>
              <a:rPr sz="900" dirty="0">
                <a:latin typeface="Calibri"/>
                <a:cs typeface="Calibri"/>
              </a:rPr>
              <a:t>i</a:t>
            </a:r>
            <a:endParaRPr sz="900">
              <a:latin typeface="Calibri"/>
              <a:cs typeface="Calibri"/>
            </a:endParaRPr>
          </a:p>
        </p:txBody>
      </p:sp>
      <p:sp>
        <p:nvSpPr>
          <p:cNvPr id="44" name="object 44"/>
          <p:cNvSpPr/>
          <p:nvPr/>
        </p:nvSpPr>
        <p:spPr>
          <a:xfrm>
            <a:off x="5342001" y="2639974"/>
            <a:ext cx="1720850" cy="337820"/>
          </a:xfrm>
          <a:custGeom>
            <a:avLst/>
            <a:gdLst/>
            <a:ahLst/>
            <a:cxnLst/>
            <a:rect l="l" t="t" r="r" b="b"/>
            <a:pathLst>
              <a:path w="1720850" h="337819">
                <a:moveTo>
                  <a:pt x="0" y="337413"/>
                </a:moveTo>
                <a:lnTo>
                  <a:pt x="1720469" y="337413"/>
                </a:lnTo>
                <a:lnTo>
                  <a:pt x="1720469" y="0"/>
                </a:lnTo>
                <a:lnTo>
                  <a:pt x="0" y="0"/>
                </a:lnTo>
                <a:lnTo>
                  <a:pt x="0" y="337413"/>
                </a:lnTo>
                <a:close/>
              </a:path>
            </a:pathLst>
          </a:custGeom>
          <a:solidFill>
            <a:srgbClr val="E7E7D1"/>
          </a:solidFill>
        </p:spPr>
        <p:txBody>
          <a:bodyPr wrap="square" lIns="0" tIns="0" rIns="0" bIns="0" rtlCol="0">
            <a:spAutoFit/>
          </a:bodyPr>
          <a:lstStyle/>
          <a:p>
            <a:endParaRPr/>
          </a:p>
        </p:txBody>
      </p:sp>
      <p:sp>
        <p:nvSpPr>
          <p:cNvPr id="45" name="object 45"/>
          <p:cNvSpPr/>
          <p:nvPr/>
        </p:nvSpPr>
        <p:spPr>
          <a:xfrm>
            <a:off x="5342001" y="2639974"/>
            <a:ext cx="1720850" cy="337820"/>
          </a:xfrm>
          <a:custGeom>
            <a:avLst/>
            <a:gdLst/>
            <a:ahLst/>
            <a:cxnLst/>
            <a:rect l="l" t="t" r="r" b="b"/>
            <a:pathLst>
              <a:path w="1720850" h="337819">
                <a:moveTo>
                  <a:pt x="0" y="337413"/>
                </a:moveTo>
                <a:lnTo>
                  <a:pt x="1720469" y="337413"/>
                </a:lnTo>
                <a:lnTo>
                  <a:pt x="1720469" y="0"/>
                </a:lnTo>
                <a:lnTo>
                  <a:pt x="0" y="0"/>
                </a:lnTo>
                <a:lnTo>
                  <a:pt x="0" y="337413"/>
                </a:lnTo>
                <a:close/>
              </a:path>
            </a:pathLst>
          </a:custGeom>
          <a:ln w="25400">
            <a:solidFill>
              <a:srgbClr val="E7E7D1"/>
            </a:solidFill>
          </a:ln>
        </p:spPr>
        <p:txBody>
          <a:bodyPr wrap="square" lIns="0" tIns="0" rIns="0" bIns="0" rtlCol="0">
            <a:spAutoFit/>
          </a:bodyPr>
          <a:lstStyle/>
          <a:p>
            <a:endParaRPr/>
          </a:p>
        </p:txBody>
      </p:sp>
      <p:sp>
        <p:nvSpPr>
          <p:cNvPr id="46" name="object 46"/>
          <p:cNvSpPr txBox="1"/>
          <p:nvPr/>
        </p:nvSpPr>
        <p:spPr>
          <a:xfrm>
            <a:off x="5401817" y="2726690"/>
            <a:ext cx="1602740" cy="155575"/>
          </a:xfrm>
          <a:prstGeom prst="rect">
            <a:avLst/>
          </a:prstGeom>
        </p:spPr>
        <p:txBody>
          <a:bodyPr vert="horz" wrap="square" lIns="0" tIns="0" rIns="0" bIns="0" rtlCol="0">
            <a:spAutoFit/>
          </a:bodyPr>
          <a:lstStyle/>
          <a:p>
            <a:pPr marL="12700">
              <a:lnSpc>
                <a:spcPct val="100000"/>
              </a:lnSpc>
            </a:pPr>
            <a:r>
              <a:rPr sz="900" dirty="0">
                <a:latin typeface="Calibri"/>
                <a:cs typeface="Calibri"/>
              </a:rPr>
              <a:t>Ko</a:t>
            </a:r>
            <a:r>
              <a:rPr sz="900" spc="-5" dirty="0">
                <a:latin typeface="Calibri"/>
                <a:cs typeface="Calibri"/>
              </a:rPr>
              <a:t>p</a:t>
            </a:r>
            <a:r>
              <a:rPr sz="900" dirty="0">
                <a:latin typeface="Calibri"/>
                <a:cs typeface="Calibri"/>
              </a:rPr>
              <a:t>ya içe</a:t>
            </a:r>
            <a:r>
              <a:rPr sz="900" spc="-5" dirty="0">
                <a:latin typeface="Calibri"/>
                <a:cs typeface="Calibri"/>
              </a:rPr>
              <a:t>ri</a:t>
            </a:r>
            <a:r>
              <a:rPr sz="900" dirty="0">
                <a:latin typeface="Calibri"/>
                <a:cs typeface="Calibri"/>
              </a:rPr>
              <a:t>k </a:t>
            </a:r>
            <a:r>
              <a:rPr sz="900" spc="-5" dirty="0">
                <a:latin typeface="Calibri"/>
                <a:cs typeface="Calibri"/>
              </a:rPr>
              <a:t>s</a:t>
            </a:r>
            <a:r>
              <a:rPr sz="900" dirty="0">
                <a:latin typeface="Calibri"/>
                <a:cs typeface="Calibri"/>
              </a:rPr>
              <a:t>or</a:t>
            </a:r>
            <a:r>
              <a:rPr sz="900" spc="-10" dirty="0">
                <a:latin typeface="Calibri"/>
                <a:cs typeface="Calibri"/>
              </a:rPr>
              <a:t>u</a:t>
            </a:r>
            <a:r>
              <a:rPr sz="900" spc="-5" dirty="0">
                <a:latin typeface="Calibri"/>
                <a:cs typeface="Calibri"/>
              </a:rPr>
              <a:t>nunu</a:t>
            </a:r>
            <a:r>
              <a:rPr sz="900" dirty="0">
                <a:latin typeface="Calibri"/>
                <a:cs typeface="Calibri"/>
              </a:rPr>
              <a:t>n</a:t>
            </a:r>
            <a:r>
              <a:rPr sz="900" spc="30" dirty="0">
                <a:latin typeface="Calibri"/>
                <a:cs typeface="Calibri"/>
              </a:rPr>
              <a:t> </a:t>
            </a:r>
            <a:r>
              <a:rPr sz="900" dirty="0">
                <a:latin typeface="Calibri"/>
                <a:cs typeface="Calibri"/>
              </a:rPr>
              <a:t>çöz</a:t>
            </a:r>
            <a:r>
              <a:rPr sz="900" spc="-5" dirty="0">
                <a:latin typeface="Calibri"/>
                <a:cs typeface="Calibri"/>
              </a:rPr>
              <a:t>ül</a:t>
            </a:r>
            <a:r>
              <a:rPr sz="900" dirty="0">
                <a:latin typeface="Calibri"/>
                <a:cs typeface="Calibri"/>
              </a:rPr>
              <a:t>m</a:t>
            </a:r>
            <a:r>
              <a:rPr sz="900" spc="-5" dirty="0">
                <a:latin typeface="Calibri"/>
                <a:cs typeface="Calibri"/>
              </a:rPr>
              <a:t>es</a:t>
            </a:r>
            <a:r>
              <a:rPr sz="900" dirty="0">
                <a:latin typeface="Calibri"/>
                <a:cs typeface="Calibri"/>
              </a:rPr>
              <a:t>i</a:t>
            </a:r>
            <a:endParaRPr sz="900">
              <a:latin typeface="Calibri"/>
              <a:cs typeface="Calibri"/>
            </a:endParaRPr>
          </a:p>
        </p:txBody>
      </p:sp>
      <p:sp>
        <p:nvSpPr>
          <p:cNvPr id="47" name="object 47"/>
          <p:cNvSpPr/>
          <p:nvPr/>
        </p:nvSpPr>
        <p:spPr>
          <a:xfrm>
            <a:off x="7062469" y="2639974"/>
            <a:ext cx="1720850" cy="337820"/>
          </a:xfrm>
          <a:custGeom>
            <a:avLst/>
            <a:gdLst/>
            <a:ahLst/>
            <a:cxnLst/>
            <a:rect l="l" t="t" r="r" b="b"/>
            <a:pathLst>
              <a:path w="1720850" h="337819">
                <a:moveTo>
                  <a:pt x="0" y="337413"/>
                </a:moveTo>
                <a:lnTo>
                  <a:pt x="1720469" y="337413"/>
                </a:lnTo>
                <a:lnTo>
                  <a:pt x="1720469" y="0"/>
                </a:lnTo>
                <a:lnTo>
                  <a:pt x="0" y="0"/>
                </a:lnTo>
                <a:lnTo>
                  <a:pt x="0" y="337413"/>
                </a:lnTo>
                <a:close/>
              </a:path>
            </a:pathLst>
          </a:custGeom>
          <a:solidFill>
            <a:srgbClr val="E4E7D1"/>
          </a:solidFill>
        </p:spPr>
        <p:txBody>
          <a:bodyPr wrap="square" lIns="0" tIns="0" rIns="0" bIns="0" rtlCol="0">
            <a:spAutoFit/>
          </a:bodyPr>
          <a:lstStyle/>
          <a:p>
            <a:endParaRPr/>
          </a:p>
        </p:txBody>
      </p:sp>
      <p:sp>
        <p:nvSpPr>
          <p:cNvPr id="48" name="object 48"/>
          <p:cNvSpPr/>
          <p:nvPr/>
        </p:nvSpPr>
        <p:spPr>
          <a:xfrm>
            <a:off x="7062469" y="2639974"/>
            <a:ext cx="1720850" cy="337820"/>
          </a:xfrm>
          <a:custGeom>
            <a:avLst/>
            <a:gdLst/>
            <a:ahLst/>
            <a:cxnLst/>
            <a:rect l="l" t="t" r="r" b="b"/>
            <a:pathLst>
              <a:path w="1720850" h="337819">
                <a:moveTo>
                  <a:pt x="0" y="337413"/>
                </a:moveTo>
                <a:lnTo>
                  <a:pt x="1720469" y="337413"/>
                </a:lnTo>
                <a:lnTo>
                  <a:pt x="1720469" y="0"/>
                </a:lnTo>
                <a:lnTo>
                  <a:pt x="0" y="0"/>
                </a:lnTo>
                <a:lnTo>
                  <a:pt x="0" y="337413"/>
                </a:lnTo>
                <a:close/>
              </a:path>
            </a:pathLst>
          </a:custGeom>
          <a:ln w="25400">
            <a:solidFill>
              <a:srgbClr val="E4E7D1"/>
            </a:solidFill>
          </a:ln>
        </p:spPr>
        <p:txBody>
          <a:bodyPr wrap="square" lIns="0" tIns="0" rIns="0" bIns="0" rtlCol="0">
            <a:spAutoFit/>
          </a:bodyPr>
          <a:lstStyle/>
          <a:p>
            <a:endParaRPr/>
          </a:p>
        </p:txBody>
      </p:sp>
      <p:sp>
        <p:nvSpPr>
          <p:cNvPr id="49" name="object 49"/>
          <p:cNvSpPr txBox="1"/>
          <p:nvPr/>
        </p:nvSpPr>
        <p:spPr>
          <a:xfrm>
            <a:off x="7884668" y="2726690"/>
            <a:ext cx="104775" cy="155575"/>
          </a:xfrm>
          <a:prstGeom prst="rect">
            <a:avLst/>
          </a:prstGeom>
        </p:spPr>
        <p:txBody>
          <a:bodyPr vert="horz" wrap="square" lIns="0" tIns="0" rIns="0" bIns="0" rtlCol="0">
            <a:spAutoFit/>
          </a:bodyPr>
          <a:lstStyle/>
          <a:p>
            <a:pPr marL="12700">
              <a:lnSpc>
                <a:spcPct val="100000"/>
              </a:lnSpc>
            </a:pPr>
            <a:r>
              <a:rPr sz="900" dirty="0">
                <a:latin typeface="Calibri"/>
                <a:cs typeface="Calibri"/>
              </a:rPr>
              <a:t>…</a:t>
            </a:r>
            <a:endParaRPr sz="900">
              <a:latin typeface="Calibri"/>
              <a:cs typeface="Calibri"/>
            </a:endParaRPr>
          </a:p>
        </p:txBody>
      </p:sp>
      <p:sp>
        <p:nvSpPr>
          <p:cNvPr id="50" name="object 50"/>
          <p:cNvSpPr/>
          <p:nvPr/>
        </p:nvSpPr>
        <p:spPr>
          <a:xfrm>
            <a:off x="179514" y="1124711"/>
            <a:ext cx="4584700" cy="1129030"/>
          </a:xfrm>
          <a:custGeom>
            <a:avLst/>
            <a:gdLst/>
            <a:ahLst/>
            <a:cxnLst/>
            <a:rect l="l" t="t" r="r" b="b"/>
            <a:pathLst>
              <a:path w="4584700" h="1129030">
                <a:moveTo>
                  <a:pt x="4584382" y="846327"/>
                </a:moveTo>
                <a:lnTo>
                  <a:pt x="4020121" y="846327"/>
                </a:lnTo>
                <a:lnTo>
                  <a:pt x="4302188" y="1128522"/>
                </a:lnTo>
                <a:lnTo>
                  <a:pt x="4584382" y="846327"/>
                </a:lnTo>
                <a:close/>
              </a:path>
              <a:path w="4584700" h="1129030">
                <a:moveTo>
                  <a:pt x="4443285" y="733298"/>
                </a:moveTo>
                <a:lnTo>
                  <a:pt x="4161218" y="733298"/>
                </a:lnTo>
                <a:lnTo>
                  <a:pt x="4161218" y="846327"/>
                </a:lnTo>
                <a:lnTo>
                  <a:pt x="4443285" y="846327"/>
                </a:lnTo>
                <a:lnTo>
                  <a:pt x="4443285" y="733298"/>
                </a:lnTo>
                <a:close/>
              </a:path>
              <a:path w="4584700" h="1129030">
                <a:moveTo>
                  <a:pt x="8604440" y="0"/>
                </a:moveTo>
                <a:lnTo>
                  <a:pt x="0" y="0"/>
                </a:lnTo>
                <a:lnTo>
                  <a:pt x="0" y="733298"/>
                </a:lnTo>
                <a:lnTo>
                  <a:pt x="8604440" y="733298"/>
                </a:lnTo>
                <a:lnTo>
                  <a:pt x="8604440" y="0"/>
                </a:lnTo>
                <a:close/>
              </a:path>
            </a:pathLst>
          </a:custGeom>
          <a:solidFill>
            <a:srgbClr val="9BBA58"/>
          </a:solidFill>
        </p:spPr>
        <p:txBody>
          <a:bodyPr wrap="square" lIns="0" tIns="0" rIns="0" bIns="0" rtlCol="0">
            <a:spAutoFit/>
          </a:bodyPr>
          <a:lstStyle/>
          <a:p>
            <a:endParaRPr/>
          </a:p>
        </p:txBody>
      </p:sp>
      <p:sp>
        <p:nvSpPr>
          <p:cNvPr id="51" name="object 51"/>
          <p:cNvSpPr/>
          <p:nvPr/>
        </p:nvSpPr>
        <p:spPr>
          <a:xfrm>
            <a:off x="179514" y="1124711"/>
            <a:ext cx="8604885" cy="1129030"/>
          </a:xfrm>
          <a:custGeom>
            <a:avLst/>
            <a:gdLst/>
            <a:ahLst/>
            <a:cxnLst/>
            <a:rect l="l" t="t" r="r" b="b"/>
            <a:pathLst>
              <a:path w="8604885" h="1129030">
                <a:moveTo>
                  <a:pt x="8604440" y="733298"/>
                </a:moveTo>
                <a:lnTo>
                  <a:pt x="4443285" y="733298"/>
                </a:lnTo>
                <a:lnTo>
                  <a:pt x="4443285" y="846327"/>
                </a:lnTo>
                <a:lnTo>
                  <a:pt x="4584382" y="846327"/>
                </a:lnTo>
                <a:lnTo>
                  <a:pt x="4302188" y="1128522"/>
                </a:lnTo>
                <a:lnTo>
                  <a:pt x="4020121" y="846327"/>
                </a:lnTo>
                <a:lnTo>
                  <a:pt x="4161218" y="846327"/>
                </a:lnTo>
                <a:lnTo>
                  <a:pt x="4161218" y="733298"/>
                </a:lnTo>
                <a:lnTo>
                  <a:pt x="0" y="733298"/>
                </a:lnTo>
                <a:lnTo>
                  <a:pt x="0" y="0"/>
                </a:lnTo>
                <a:lnTo>
                  <a:pt x="8604440" y="0"/>
                </a:lnTo>
                <a:lnTo>
                  <a:pt x="8604440" y="733298"/>
                </a:lnTo>
                <a:close/>
              </a:path>
            </a:pathLst>
          </a:custGeom>
          <a:ln w="25399">
            <a:solidFill>
              <a:srgbClr val="FFFFFF"/>
            </a:solidFill>
          </a:ln>
        </p:spPr>
        <p:txBody>
          <a:bodyPr wrap="square" lIns="0" tIns="0" rIns="0" bIns="0" rtlCol="0">
            <a:spAutoFit/>
          </a:bodyPr>
          <a:lstStyle/>
          <a:p>
            <a:endParaRPr/>
          </a:p>
        </p:txBody>
      </p:sp>
      <p:sp>
        <p:nvSpPr>
          <p:cNvPr id="52" name="object 52"/>
          <p:cNvSpPr txBox="1"/>
          <p:nvPr/>
        </p:nvSpPr>
        <p:spPr>
          <a:xfrm>
            <a:off x="4003928" y="1195323"/>
            <a:ext cx="955675" cy="235585"/>
          </a:xfrm>
          <a:prstGeom prst="rect">
            <a:avLst/>
          </a:prstGeom>
        </p:spPr>
        <p:txBody>
          <a:bodyPr vert="horz" wrap="square" lIns="0" tIns="0" rIns="0" bIns="0" rtlCol="0">
            <a:spAutoFit/>
          </a:bodyPr>
          <a:lstStyle/>
          <a:p>
            <a:pPr marL="12700">
              <a:lnSpc>
                <a:spcPct val="100000"/>
              </a:lnSpc>
            </a:pPr>
            <a:r>
              <a:rPr sz="1400" spc="-125" dirty="0">
                <a:solidFill>
                  <a:srgbClr val="FFFFFF"/>
                </a:solidFill>
                <a:latin typeface="Calibri"/>
                <a:cs typeface="Calibri"/>
              </a:rPr>
              <a:t>T</a:t>
            </a:r>
            <a:r>
              <a:rPr sz="1400" spc="-5" dirty="0">
                <a:solidFill>
                  <a:srgbClr val="FFFFFF"/>
                </a:solidFill>
                <a:latin typeface="Calibri"/>
                <a:cs typeface="Calibri"/>
              </a:rPr>
              <a:t>e</a:t>
            </a:r>
            <a:r>
              <a:rPr sz="1400" dirty="0">
                <a:solidFill>
                  <a:srgbClr val="FFFFFF"/>
                </a:solidFill>
                <a:latin typeface="Calibri"/>
                <a:cs typeface="Calibri"/>
              </a:rPr>
              <a:t>k</a:t>
            </a:r>
            <a:r>
              <a:rPr sz="1400" spc="-15" dirty="0">
                <a:solidFill>
                  <a:srgbClr val="FFFFFF"/>
                </a:solidFill>
                <a:latin typeface="Calibri"/>
                <a:cs typeface="Calibri"/>
              </a:rPr>
              <a:t>n</a:t>
            </a:r>
            <a:r>
              <a:rPr sz="1400" dirty="0">
                <a:solidFill>
                  <a:srgbClr val="FFFFFF"/>
                </a:solidFill>
                <a:latin typeface="Calibri"/>
                <a:cs typeface="Calibri"/>
              </a:rPr>
              <a:t>ik</a:t>
            </a:r>
            <a:r>
              <a:rPr sz="1400" spc="-10" dirty="0">
                <a:solidFill>
                  <a:srgbClr val="FFFFFF"/>
                </a:solidFill>
                <a:latin typeface="Calibri"/>
                <a:cs typeface="Calibri"/>
              </a:rPr>
              <a:t> </a:t>
            </a:r>
            <a:r>
              <a:rPr sz="1400" dirty="0">
                <a:solidFill>
                  <a:srgbClr val="FFFFFF"/>
                </a:solidFill>
                <a:latin typeface="Calibri"/>
                <a:cs typeface="Calibri"/>
              </a:rPr>
              <a:t>A</a:t>
            </a:r>
            <a:r>
              <a:rPr sz="1400" spc="-5" dirty="0">
                <a:solidFill>
                  <a:srgbClr val="FFFFFF"/>
                </a:solidFill>
                <a:latin typeface="Calibri"/>
                <a:cs typeface="Calibri"/>
              </a:rPr>
              <a:t>n</a:t>
            </a:r>
            <a:r>
              <a:rPr sz="1400" dirty="0">
                <a:solidFill>
                  <a:srgbClr val="FFFFFF"/>
                </a:solidFill>
                <a:latin typeface="Calibri"/>
                <a:cs typeface="Calibri"/>
              </a:rPr>
              <a:t>aliz</a:t>
            </a:r>
            <a:endParaRPr sz="1400">
              <a:latin typeface="Calibri"/>
              <a:cs typeface="Calibri"/>
            </a:endParaRPr>
          </a:p>
        </p:txBody>
      </p:sp>
      <p:sp>
        <p:nvSpPr>
          <p:cNvPr id="53" name="object 53"/>
          <p:cNvSpPr/>
          <p:nvPr/>
        </p:nvSpPr>
        <p:spPr>
          <a:xfrm>
            <a:off x="183718" y="1522501"/>
            <a:ext cx="2865755" cy="337820"/>
          </a:xfrm>
          <a:custGeom>
            <a:avLst/>
            <a:gdLst/>
            <a:ahLst/>
            <a:cxnLst/>
            <a:rect l="l" t="t" r="r" b="b"/>
            <a:pathLst>
              <a:path w="2865755" h="337819">
                <a:moveTo>
                  <a:pt x="0" y="337413"/>
                </a:moveTo>
                <a:lnTo>
                  <a:pt x="2865374" y="337413"/>
                </a:lnTo>
                <a:lnTo>
                  <a:pt x="2865374" y="0"/>
                </a:lnTo>
                <a:lnTo>
                  <a:pt x="0" y="0"/>
                </a:lnTo>
                <a:lnTo>
                  <a:pt x="0" y="337413"/>
                </a:lnTo>
                <a:close/>
              </a:path>
            </a:pathLst>
          </a:custGeom>
          <a:solidFill>
            <a:srgbClr val="E2E7D1"/>
          </a:solidFill>
        </p:spPr>
        <p:txBody>
          <a:bodyPr wrap="square" lIns="0" tIns="0" rIns="0" bIns="0" rtlCol="0">
            <a:spAutoFit/>
          </a:bodyPr>
          <a:lstStyle/>
          <a:p>
            <a:endParaRPr/>
          </a:p>
        </p:txBody>
      </p:sp>
      <p:sp>
        <p:nvSpPr>
          <p:cNvPr id="54" name="object 54"/>
          <p:cNvSpPr/>
          <p:nvPr/>
        </p:nvSpPr>
        <p:spPr>
          <a:xfrm>
            <a:off x="183718" y="1522501"/>
            <a:ext cx="2865755" cy="337820"/>
          </a:xfrm>
          <a:custGeom>
            <a:avLst/>
            <a:gdLst/>
            <a:ahLst/>
            <a:cxnLst/>
            <a:rect l="l" t="t" r="r" b="b"/>
            <a:pathLst>
              <a:path w="2865755" h="337819">
                <a:moveTo>
                  <a:pt x="0" y="337413"/>
                </a:moveTo>
                <a:lnTo>
                  <a:pt x="2865374" y="337413"/>
                </a:lnTo>
                <a:lnTo>
                  <a:pt x="2865374" y="0"/>
                </a:lnTo>
                <a:lnTo>
                  <a:pt x="0" y="0"/>
                </a:lnTo>
                <a:lnTo>
                  <a:pt x="0" y="337413"/>
                </a:lnTo>
                <a:close/>
              </a:path>
            </a:pathLst>
          </a:custGeom>
          <a:ln w="25400">
            <a:solidFill>
              <a:srgbClr val="E2E7D1"/>
            </a:solidFill>
          </a:ln>
        </p:spPr>
        <p:txBody>
          <a:bodyPr wrap="square" lIns="0" tIns="0" rIns="0" bIns="0" rtlCol="0">
            <a:spAutoFit/>
          </a:bodyPr>
          <a:lstStyle/>
          <a:p>
            <a:endParaRPr/>
          </a:p>
        </p:txBody>
      </p:sp>
      <p:sp>
        <p:nvSpPr>
          <p:cNvPr id="55" name="object 55"/>
          <p:cNvSpPr txBox="1"/>
          <p:nvPr/>
        </p:nvSpPr>
        <p:spPr>
          <a:xfrm>
            <a:off x="772769" y="1599946"/>
            <a:ext cx="1687830" cy="171450"/>
          </a:xfrm>
          <a:prstGeom prst="rect">
            <a:avLst/>
          </a:prstGeom>
        </p:spPr>
        <p:txBody>
          <a:bodyPr vert="horz" wrap="square" lIns="0" tIns="0" rIns="0" bIns="0" rtlCol="0">
            <a:spAutoFit/>
          </a:bodyPr>
          <a:lstStyle/>
          <a:p>
            <a:pPr marL="12700">
              <a:lnSpc>
                <a:spcPct val="100000"/>
              </a:lnSpc>
            </a:pPr>
            <a:r>
              <a:rPr sz="1000" spc="-10" dirty="0">
                <a:latin typeface="Calibri"/>
                <a:cs typeface="Calibri"/>
              </a:rPr>
              <a:t>On-</a:t>
            </a:r>
            <a:r>
              <a:rPr sz="1000" spc="-5" dirty="0">
                <a:latin typeface="Calibri"/>
                <a:cs typeface="Calibri"/>
              </a:rPr>
              <a:t>Page</a:t>
            </a:r>
            <a:r>
              <a:rPr sz="1000" spc="10" dirty="0">
                <a:latin typeface="Calibri"/>
                <a:cs typeface="Calibri"/>
              </a:rPr>
              <a:t> </a:t>
            </a:r>
            <a:r>
              <a:rPr sz="1000" spc="-10" dirty="0">
                <a:latin typeface="Calibri"/>
                <a:cs typeface="Calibri"/>
              </a:rPr>
              <a:t>e</a:t>
            </a:r>
            <a:r>
              <a:rPr sz="1000" spc="-5" dirty="0">
                <a:latin typeface="Calibri"/>
                <a:cs typeface="Calibri"/>
              </a:rPr>
              <a:t>ks</a:t>
            </a:r>
            <a:r>
              <a:rPr sz="1000" spc="-10" dirty="0">
                <a:latin typeface="Calibri"/>
                <a:cs typeface="Calibri"/>
              </a:rPr>
              <a:t>i</a:t>
            </a:r>
            <a:r>
              <a:rPr sz="1000" spc="-5" dirty="0">
                <a:latin typeface="Calibri"/>
                <a:cs typeface="Calibri"/>
              </a:rPr>
              <a:t>klikl</a:t>
            </a:r>
            <a:r>
              <a:rPr sz="1000" spc="-10" dirty="0">
                <a:latin typeface="Calibri"/>
                <a:cs typeface="Calibri"/>
              </a:rPr>
              <a:t>e</a:t>
            </a:r>
            <a:r>
              <a:rPr sz="1000" spc="-5" dirty="0">
                <a:latin typeface="Calibri"/>
                <a:cs typeface="Calibri"/>
              </a:rPr>
              <a:t>rin</a:t>
            </a:r>
            <a:r>
              <a:rPr sz="1000" spc="15" dirty="0">
                <a:latin typeface="Calibri"/>
                <a:cs typeface="Calibri"/>
              </a:rPr>
              <a:t> </a:t>
            </a:r>
            <a:r>
              <a:rPr sz="1000" spc="-5" dirty="0">
                <a:latin typeface="Calibri"/>
                <a:cs typeface="Calibri"/>
              </a:rPr>
              <a:t>gideril</a:t>
            </a:r>
            <a:r>
              <a:rPr sz="1000" spc="-20" dirty="0">
                <a:latin typeface="Calibri"/>
                <a:cs typeface="Calibri"/>
              </a:rPr>
              <a:t>m</a:t>
            </a:r>
            <a:r>
              <a:rPr sz="1000" spc="-10" dirty="0">
                <a:latin typeface="Calibri"/>
                <a:cs typeface="Calibri"/>
              </a:rPr>
              <a:t>es</a:t>
            </a:r>
            <a:r>
              <a:rPr sz="1000" spc="-5" dirty="0">
                <a:latin typeface="Calibri"/>
                <a:cs typeface="Calibri"/>
              </a:rPr>
              <a:t>i</a:t>
            </a:r>
            <a:endParaRPr sz="1000">
              <a:latin typeface="Calibri"/>
              <a:cs typeface="Calibri"/>
            </a:endParaRPr>
          </a:p>
        </p:txBody>
      </p:sp>
      <p:sp>
        <p:nvSpPr>
          <p:cNvPr id="56" name="object 56"/>
          <p:cNvSpPr/>
          <p:nvPr/>
        </p:nvSpPr>
        <p:spPr>
          <a:xfrm>
            <a:off x="3049016" y="1522501"/>
            <a:ext cx="2865755" cy="337820"/>
          </a:xfrm>
          <a:custGeom>
            <a:avLst/>
            <a:gdLst/>
            <a:ahLst/>
            <a:cxnLst/>
            <a:rect l="l" t="t" r="r" b="b"/>
            <a:pathLst>
              <a:path w="2865754" h="337819">
                <a:moveTo>
                  <a:pt x="0" y="337413"/>
                </a:moveTo>
                <a:lnTo>
                  <a:pt x="2865374" y="337413"/>
                </a:lnTo>
                <a:lnTo>
                  <a:pt x="2865374" y="0"/>
                </a:lnTo>
                <a:lnTo>
                  <a:pt x="0" y="0"/>
                </a:lnTo>
                <a:lnTo>
                  <a:pt x="0" y="337413"/>
                </a:lnTo>
                <a:close/>
              </a:path>
            </a:pathLst>
          </a:custGeom>
          <a:solidFill>
            <a:srgbClr val="DFE7D1"/>
          </a:solidFill>
        </p:spPr>
        <p:txBody>
          <a:bodyPr wrap="square" lIns="0" tIns="0" rIns="0" bIns="0" rtlCol="0">
            <a:spAutoFit/>
          </a:bodyPr>
          <a:lstStyle/>
          <a:p>
            <a:endParaRPr/>
          </a:p>
        </p:txBody>
      </p:sp>
      <p:sp>
        <p:nvSpPr>
          <p:cNvPr id="57" name="object 57"/>
          <p:cNvSpPr/>
          <p:nvPr/>
        </p:nvSpPr>
        <p:spPr>
          <a:xfrm>
            <a:off x="3049016" y="1522501"/>
            <a:ext cx="2865755" cy="337820"/>
          </a:xfrm>
          <a:custGeom>
            <a:avLst/>
            <a:gdLst/>
            <a:ahLst/>
            <a:cxnLst/>
            <a:rect l="l" t="t" r="r" b="b"/>
            <a:pathLst>
              <a:path w="2865754" h="337819">
                <a:moveTo>
                  <a:pt x="0" y="337413"/>
                </a:moveTo>
                <a:lnTo>
                  <a:pt x="2865374" y="337413"/>
                </a:lnTo>
                <a:lnTo>
                  <a:pt x="2865374" y="0"/>
                </a:lnTo>
                <a:lnTo>
                  <a:pt x="0" y="0"/>
                </a:lnTo>
                <a:lnTo>
                  <a:pt x="0" y="337413"/>
                </a:lnTo>
                <a:close/>
              </a:path>
            </a:pathLst>
          </a:custGeom>
          <a:ln w="25400">
            <a:solidFill>
              <a:srgbClr val="DFE7D1"/>
            </a:solidFill>
          </a:ln>
        </p:spPr>
        <p:txBody>
          <a:bodyPr wrap="square" lIns="0" tIns="0" rIns="0" bIns="0" rtlCol="0">
            <a:spAutoFit/>
          </a:bodyPr>
          <a:lstStyle/>
          <a:p>
            <a:endParaRPr/>
          </a:p>
        </p:txBody>
      </p:sp>
      <p:sp>
        <p:nvSpPr>
          <p:cNvPr id="58" name="object 58"/>
          <p:cNvSpPr txBox="1"/>
          <p:nvPr/>
        </p:nvSpPr>
        <p:spPr>
          <a:xfrm>
            <a:off x="3445002" y="1599946"/>
            <a:ext cx="2074545" cy="171450"/>
          </a:xfrm>
          <a:prstGeom prst="rect">
            <a:avLst/>
          </a:prstGeom>
        </p:spPr>
        <p:txBody>
          <a:bodyPr vert="horz" wrap="square" lIns="0" tIns="0" rIns="0" bIns="0" rtlCol="0">
            <a:spAutoFit/>
          </a:bodyPr>
          <a:lstStyle/>
          <a:p>
            <a:pPr marL="12700">
              <a:lnSpc>
                <a:spcPct val="100000"/>
              </a:lnSpc>
            </a:pPr>
            <a:r>
              <a:rPr sz="1000" spc="-15" dirty="0">
                <a:latin typeface="Calibri"/>
                <a:cs typeface="Calibri"/>
              </a:rPr>
              <a:t>T</a:t>
            </a:r>
            <a:r>
              <a:rPr sz="1000" spc="-10" dirty="0">
                <a:latin typeface="Calibri"/>
                <a:cs typeface="Calibri"/>
              </a:rPr>
              <a:t>e</a:t>
            </a:r>
            <a:r>
              <a:rPr sz="1000" spc="-5" dirty="0">
                <a:latin typeface="Calibri"/>
                <a:cs typeface="Calibri"/>
              </a:rPr>
              <a:t>knik</a:t>
            </a:r>
            <a:r>
              <a:rPr sz="1000" spc="15" dirty="0">
                <a:latin typeface="Calibri"/>
                <a:cs typeface="Calibri"/>
              </a:rPr>
              <a:t> </a:t>
            </a:r>
            <a:r>
              <a:rPr sz="1000" spc="-5" dirty="0">
                <a:latin typeface="Calibri"/>
                <a:cs typeface="Calibri"/>
              </a:rPr>
              <a:t>/</a:t>
            </a:r>
            <a:r>
              <a:rPr sz="1000" dirty="0">
                <a:latin typeface="Calibri"/>
                <a:cs typeface="Calibri"/>
              </a:rPr>
              <a:t> </a:t>
            </a:r>
            <a:r>
              <a:rPr sz="1000" spc="-10" dirty="0">
                <a:latin typeface="Calibri"/>
                <a:cs typeface="Calibri"/>
              </a:rPr>
              <a:t>Y</a:t>
            </a:r>
            <a:r>
              <a:rPr sz="1000" spc="-5" dirty="0">
                <a:latin typeface="Calibri"/>
                <a:cs typeface="Calibri"/>
              </a:rPr>
              <a:t>apı</a:t>
            </a:r>
            <a:r>
              <a:rPr sz="1000" spc="-15" dirty="0">
                <a:latin typeface="Calibri"/>
                <a:cs typeface="Calibri"/>
              </a:rPr>
              <a:t>s</a:t>
            </a:r>
            <a:r>
              <a:rPr sz="1000" spc="-5" dirty="0">
                <a:latin typeface="Calibri"/>
                <a:cs typeface="Calibri"/>
              </a:rPr>
              <a:t>al</a:t>
            </a:r>
            <a:r>
              <a:rPr sz="1000" spc="5" dirty="0">
                <a:latin typeface="Calibri"/>
                <a:cs typeface="Calibri"/>
              </a:rPr>
              <a:t> </a:t>
            </a:r>
            <a:r>
              <a:rPr sz="1000" spc="-5" dirty="0">
                <a:latin typeface="Calibri"/>
                <a:cs typeface="Calibri"/>
              </a:rPr>
              <a:t>/</a:t>
            </a:r>
            <a:r>
              <a:rPr sz="1000" dirty="0">
                <a:latin typeface="Calibri"/>
                <a:cs typeface="Calibri"/>
              </a:rPr>
              <a:t> </a:t>
            </a:r>
            <a:r>
              <a:rPr sz="1000" spc="-10" dirty="0">
                <a:latin typeface="Calibri"/>
                <a:cs typeface="Calibri"/>
              </a:rPr>
              <a:t>Ana</a:t>
            </a:r>
            <a:r>
              <a:rPr sz="1000" spc="-5" dirty="0">
                <a:latin typeface="Calibri"/>
                <a:cs typeface="Calibri"/>
              </a:rPr>
              <a:t>htar</a:t>
            </a:r>
            <a:r>
              <a:rPr sz="1000" dirty="0">
                <a:latin typeface="Calibri"/>
                <a:cs typeface="Calibri"/>
              </a:rPr>
              <a:t> </a:t>
            </a:r>
            <a:r>
              <a:rPr sz="1000" spc="-5" dirty="0">
                <a:latin typeface="Calibri"/>
                <a:cs typeface="Calibri"/>
              </a:rPr>
              <a:t>kel</a:t>
            </a:r>
            <a:r>
              <a:rPr sz="1000" spc="-15" dirty="0">
                <a:latin typeface="Calibri"/>
                <a:cs typeface="Calibri"/>
              </a:rPr>
              <a:t>im</a:t>
            </a:r>
            <a:r>
              <a:rPr sz="1000" spc="-5" dirty="0">
                <a:latin typeface="Calibri"/>
                <a:cs typeface="Calibri"/>
              </a:rPr>
              <a:t>e</a:t>
            </a:r>
            <a:r>
              <a:rPr sz="1000" spc="5" dirty="0">
                <a:latin typeface="Calibri"/>
                <a:cs typeface="Calibri"/>
              </a:rPr>
              <a:t> </a:t>
            </a:r>
            <a:r>
              <a:rPr sz="1000" spc="-5" dirty="0">
                <a:latin typeface="Calibri"/>
                <a:cs typeface="Calibri"/>
              </a:rPr>
              <a:t>analizi</a:t>
            </a:r>
            <a:endParaRPr sz="1000">
              <a:latin typeface="Calibri"/>
              <a:cs typeface="Calibri"/>
            </a:endParaRPr>
          </a:p>
        </p:txBody>
      </p:sp>
      <p:sp>
        <p:nvSpPr>
          <p:cNvPr id="59" name="object 59"/>
          <p:cNvSpPr/>
          <p:nvPr/>
        </p:nvSpPr>
        <p:spPr>
          <a:xfrm>
            <a:off x="5914390" y="1522501"/>
            <a:ext cx="2865755" cy="337820"/>
          </a:xfrm>
          <a:custGeom>
            <a:avLst/>
            <a:gdLst/>
            <a:ahLst/>
            <a:cxnLst/>
            <a:rect l="l" t="t" r="r" b="b"/>
            <a:pathLst>
              <a:path w="2865754" h="337819">
                <a:moveTo>
                  <a:pt x="0" y="337413"/>
                </a:moveTo>
                <a:lnTo>
                  <a:pt x="2865373" y="337413"/>
                </a:lnTo>
                <a:lnTo>
                  <a:pt x="2865373" y="0"/>
                </a:lnTo>
                <a:lnTo>
                  <a:pt x="0" y="0"/>
                </a:lnTo>
                <a:lnTo>
                  <a:pt x="0" y="337413"/>
                </a:lnTo>
                <a:close/>
              </a:path>
            </a:pathLst>
          </a:custGeom>
          <a:solidFill>
            <a:srgbClr val="DEE7D1"/>
          </a:solidFill>
        </p:spPr>
        <p:txBody>
          <a:bodyPr wrap="square" lIns="0" tIns="0" rIns="0" bIns="0" rtlCol="0">
            <a:spAutoFit/>
          </a:bodyPr>
          <a:lstStyle/>
          <a:p>
            <a:endParaRPr/>
          </a:p>
        </p:txBody>
      </p:sp>
      <p:sp>
        <p:nvSpPr>
          <p:cNvPr id="60" name="object 60"/>
          <p:cNvSpPr/>
          <p:nvPr/>
        </p:nvSpPr>
        <p:spPr>
          <a:xfrm>
            <a:off x="5914390" y="1522501"/>
            <a:ext cx="2865755" cy="337820"/>
          </a:xfrm>
          <a:custGeom>
            <a:avLst/>
            <a:gdLst/>
            <a:ahLst/>
            <a:cxnLst/>
            <a:rect l="l" t="t" r="r" b="b"/>
            <a:pathLst>
              <a:path w="2865754" h="337819">
                <a:moveTo>
                  <a:pt x="0" y="337413"/>
                </a:moveTo>
                <a:lnTo>
                  <a:pt x="2865373" y="337413"/>
                </a:lnTo>
                <a:lnTo>
                  <a:pt x="2865373" y="0"/>
                </a:lnTo>
                <a:lnTo>
                  <a:pt x="0" y="0"/>
                </a:lnTo>
                <a:lnTo>
                  <a:pt x="0" y="337413"/>
                </a:lnTo>
                <a:close/>
              </a:path>
            </a:pathLst>
          </a:custGeom>
          <a:ln w="25400">
            <a:solidFill>
              <a:srgbClr val="DEE7D1"/>
            </a:solidFill>
          </a:ln>
        </p:spPr>
        <p:txBody>
          <a:bodyPr wrap="square" lIns="0" tIns="0" rIns="0" bIns="0" rtlCol="0">
            <a:spAutoFit/>
          </a:bodyPr>
          <a:lstStyle/>
          <a:p>
            <a:endParaRPr/>
          </a:p>
        </p:txBody>
      </p:sp>
      <p:sp>
        <p:nvSpPr>
          <p:cNvPr id="61" name="object 61"/>
          <p:cNvSpPr txBox="1"/>
          <p:nvPr/>
        </p:nvSpPr>
        <p:spPr>
          <a:xfrm>
            <a:off x="6940422" y="1599946"/>
            <a:ext cx="814705" cy="171450"/>
          </a:xfrm>
          <a:prstGeom prst="rect">
            <a:avLst/>
          </a:prstGeom>
        </p:spPr>
        <p:txBody>
          <a:bodyPr vert="horz" wrap="square" lIns="0" tIns="0" rIns="0" bIns="0" rtlCol="0">
            <a:spAutoFit/>
          </a:bodyPr>
          <a:lstStyle/>
          <a:p>
            <a:pPr marL="12700">
              <a:lnSpc>
                <a:spcPct val="100000"/>
              </a:lnSpc>
            </a:pPr>
            <a:r>
              <a:rPr sz="1000" spc="-10" dirty="0">
                <a:latin typeface="Calibri"/>
                <a:cs typeface="Calibri"/>
              </a:rPr>
              <a:t>Re</a:t>
            </a:r>
            <a:r>
              <a:rPr sz="1000" spc="-5" dirty="0">
                <a:latin typeface="Calibri"/>
                <a:cs typeface="Calibri"/>
              </a:rPr>
              <a:t>k</a:t>
            </a:r>
            <a:r>
              <a:rPr sz="1000" dirty="0">
                <a:latin typeface="Calibri"/>
                <a:cs typeface="Calibri"/>
              </a:rPr>
              <a:t>a</a:t>
            </a:r>
            <a:r>
              <a:rPr sz="1000" spc="-10" dirty="0">
                <a:latin typeface="Calibri"/>
                <a:cs typeface="Calibri"/>
              </a:rPr>
              <a:t>be</a:t>
            </a:r>
            <a:r>
              <a:rPr sz="1000" spc="-5" dirty="0">
                <a:latin typeface="Calibri"/>
                <a:cs typeface="Calibri"/>
              </a:rPr>
              <a:t>t</a:t>
            </a:r>
            <a:r>
              <a:rPr sz="1000" dirty="0">
                <a:latin typeface="Calibri"/>
                <a:cs typeface="Calibri"/>
              </a:rPr>
              <a:t> </a:t>
            </a:r>
            <a:r>
              <a:rPr sz="1000" spc="-5" dirty="0">
                <a:latin typeface="Calibri"/>
                <a:cs typeface="Calibri"/>
              </a:rPr>
              <a:t>Analizi</a:t>
            </a:r>
            <a:endParaRPr sz="1000">
              <a:latin typeface="Calibri"/>
              <a:cs typeface="Calibri"/>
            </a:endParaRPr>
          </a:p>
        </p:txBody>
      </p:sp>
      <p:sp>
        <p:nvSpPr>
          <p:cNvPr id="65" name="Shape 96"/>
          <p:cNvSpPr txBox="1">
            <a:spLocks/>
          </p:cNvSpPr>
          <p:nvPr/>
        </p:nvSpPr>
        <p:spPr>
          <a:xfrm>
            <a:off x="199952" y="155181"/>
            <a:ext cx="8229600" cy="753539"/>
          </a:xfrm>
          <a:prstGeom prst="rect">
            <a:avLst/>
          </a:prstGeom>
          <a:noFill/>
          <a:ln>
            <a:noFill/>
          </a:ln>
        </p:spPr>
        <p:txBody>
          <a:bodyPr lIns="91425" tIns="45700" rIns="91425" bIns="45700" anchor="t" anchorCtr="0">
            <a:noAutofit/>
          </a:bodyPr>
          <a:lstStyle>
            <a:defPPr marR="0" algn="l" rtl="0">
              <a:lnSpc>
                <a:spcPct val="100000"/>
              </a:lnSpc>
              <a:spcBef>
                <a:spcPts val="0"/>
              </a:spcBef>
              <a:spcAft>
                <a:spcPts val="0"/>
              </a:spcAft>
            </a:defPPr>
            <a:lvl1pPr marL="0" marR="0" indent="0" algn="ctr" rtl="0">
              <a:lnSpc>
                <a:spcPct val="100000"/>
              </a:lnSpc>
              <a:spcBef>
                <a:spcPts val="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defRPr>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pPr algn="l">
              <a:buSzPct val="25000"/>
              <a:buFont typeface="Arial"/>
              <a:buNone/>
            </a:pPr>
            <a:r>
              <a:rPr lang="tr-TR" sz="3200" b="1" dirty="0" smtClean="0">
                <a:solidFill>
                  <a:srgbClr val="FF6400"/>
                </a:solidFill>
                <a:latin typeface="Arial"/>
                <a:ea typeface="Arial"/>
                <a:cs typeface="Arial"/>
                <a:sym typeface="Arial"/>
              </a:rPr>
              <a:t>SEO Süreçleri</a:t>
            </a:r>
            <a:endParaRPr lang="en-IE" sz="3200" b="1" dirty="0">
              <a:solidFill>
                <a:srgbClr val="FF6400"/>
              </a:solidFill>
              <a:latin typeface="Arial"/>
              <a:ea typeface="Arial"/>
              <a:cs typeface="Arial"/>
              <a:sym typeface="Arial"/>
            </a:endParaRPr>
          </a:p>
        </p:txBody>
      </p:sp>
    </p:spTree>
    <p:extLst>
      <p:ext uri="{BB962C8B-B14F-4D97-AF65-F5344CB8AC3E}">
        <p14:creationId xmlns:p14="http://schemas.microsoft.com/office/powerpoint/2010/main" val="23819331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acebook-brands.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256" y="1786508"/>
            <a:ext cx="9180512" cy="3573016"/>
          </a:xfrm>
          <a:prstGeom prst="rect">
            <a:avLst/>
          </a:prstGeom>
        </p:spPr>
      </p:pic>
      <p:pic>
        <p:nvPicPr>
          <p:cNvPr id="6" name="Picture 2" descr="C:\Users\info\Desktop\logo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9315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54932" y="1048824"/>
            <a:ext cx="5234136" cy="5414623"/>
          </a:xfrm>
          <a:prstGeom prst="rect">
            <a:avLst/>
          </a:prstGeom>
        </p:spPr>
      </p:pic>
      <p:pic>
        <p:nvPicPr>
          <p:cNvPr id="3" name="Picture 2" descr="FB-f-Logo__blue_114.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5" name="TextBox 4"/>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pic>
        <p:nvPicPr>
          <p:cNvPr id="8"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4120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57200" y="886469"/>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u="sng" dirty="0" smtClean="0">
                <a:solidFill>
                  <a:schemeClr val="tx2">
                    <a:lumMod val="60000"/>
                    <a:lumOff val="40000"/>
                  </a:schemeClr>
                </a:solidFill>
                <a:effectLst>
                  <a:outerShdw blurRad="38100" dist="38100" dir="2700000" algn="tl">
                    <a:srgbClr val="000000">
                      <a:alpha val="43137"/>
                    </a:srgbClr>
                  </a:outerShdw>
                </a:effectLst>
              </a:rPr>
              <a:t>Domain </a:t>
            </a:r>
            <a:r>
              <a:rPr lang="tr-TR" b="1" u="sng" dirty="0" smtClean="0">
                <a:solidFill>
                  <a:schemeClr val="tx2">
                    <a:lumMod val="60000"/>
                    <a:lumOff val="40000"/>
                  </a:schemeClr>
                </a:solidFill>
                <a:effectLst>
                  <a:outerShdw blurRad="38100" dist="38100" dir="2700000" algn="tl">
                    <a:srgbClr val="000000">
                      <a:alpha val="43137"/>
                    </a:srgbClr>
                  </a:outerShdw>
                </a:effectLst>
              </a:rPr>
              <a:t>A</a:t>
            </a:r>
            <a:r>
              <a:rPr lang="en-US" b="1" u="sng" dirty="0" smtClean="0">
                <a:solidFill>
                  <a:schemeClr val="tx2">
                    <a:lumMod val="60000"/>
                    <a:lumOff val="40000"/>
                  </a:schemeClr>
                </a:solidFill>
                <a:effectLst>
                  <a:outerShdw blurRad="38100" dist="38100" dir="2700000" algn="tl">
                    <a:srgbClr val="000000">
                      <a:alpha val="43137"/>
                    </a:srgbClr>
                  </a:outerShdw>
                </a:effectLst>
              </a:rPr>
              <a:t>d</a:t>
            </a:r>
            <a:r>
              <a:rPr lang="en-US" dirty="0" smtClean="0"/>
              <a:t/>
            </a:r>
            <a:br>
              <a:rPr lang="en-US" dirty="0" smtClean="0"/>
            </a:br>
            <a:endParaRPr lang="tr-TR" dirty="0"/>
          </a:p>
        </p:txBody>
      </p:sp>
      <p:sp>
        <p:nvSpPr>
          <p:cNvPr id="7" name="Content Placeholder 2"/>
          <p:cNvSpPr txBox="1">
            <a:spLocks/>
          </p:cNvSpPr>
          <p:nvPr/>
        </p:nvSpPr>
        <p:spPr>
          <a:xfrm>
            <a:off x="467544" y="1750565"/>
            <a:ext cx="8280920" cy="864096"/>
          </a:xfrm>
          <a:prstGeom prst="rect">
            <a:avLst/>
          </a:prstGeom>
        </p:spPr>
        <p:txBody>
          <a:bodyPr vert="horz" lIns="91440" tIns="45720" rIns="91440" bIns="45720" rtlCol="0">
            <a:normAutofit fontScale="62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tr-TR" sz="2600" dirty="0" smtClean="0">
                <a:solidFill>
                  <a:schemeClr val="tx1"/>
                </a:solidFill>
                <a:cs typeface="Helvetica"/>
              </a:rPr>
              <a:t>Facebook dışındaki web ve micro sitelere trafik çekmek için kullandığımız reklam modelidir. Bu reklam modeli için 25 karakter başlık, 90  karakter metin ve  1200x627px görsel gerekmektedir. Yine görselin %20 yazı kuralına uygun olması şart.</a:t>
            </a:r>
          </a:p>
          <a:p>
            <a:endParaRPr lang="tr-TR" dirty="0"/>
          </a:p>
        </p:txBody>
      </p:sp>
      <p:sp>
        <p:nvSpPr>
          <p:cNvPr id="8" name="TextBox 5"/>
          <p:cNvSpPr txBox="1"/>
          <p:nvPr/>
        </p:nvSpPr>
        <p:spPr>
          <a:xfrm>
            <a:off x="3203848" y="2614661"/>
            <a:ext cx="267855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Right Column of Facebook</a:t>
            </a:r>
          </a:p>
        </p:txBody>
      </p:sp>
      <p:pic>
        <p:nvPicPr>
          <p:cNvPr id="9" name="Picture 6" descr="Ekran Resmi 2014-08-04 22.24.59.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04892" y="3046709"/>
            <a:ext cx="3408680" cy="3282950"/>
          </a:xfrm>
          <a:prstGeom prst="rect">
            <a:avLst/>
          </a:prstGeom>
        </p:spPr>
      </p:pic>
      <p:pic>
        <p:nvPicPr>
          <p:cNvPr id="10" name="Picture 9" descr="FB-f-Logo__blue_114.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11" name="TextBox 10"/>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pic>
        <p:nvPicPr>
          <p:cNvPr id="12"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5490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1197503"/>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u="sng" dirty="0" smtClean="0">
                <a:solidFill>
                  <a:schemeClr val="tx2">
                    <a:lumMod val="60000"/>
                    <a:lumOff val="40000"/>
                  </a:schemeClr>
                </a:solidFill>
                <a:effectLst>
                  <a:outerShdw blurRad="38100" dist="38100" dir="2700000" algn="tl">
                    <a:srgbClr val="000000">
                      <a:alpha val="43137"/>
                    </a:srgbClr>
                  </a:outerShdw>
                </a:effectLst>
              </a:rPr>
              <a:t>Page </a:t>
            </a:r>
            <a:r>
              <a:rPr lang="tr-TR" sz="4000" b="1" u="sng" dirty="0" smtClean="0">
                <a:solidFill>
                  <a:schemeClr val="tx2">
                    <a:lumMod val="60000"/>
                    <a:lumOff val="40000"/>
                  </a:schemeClr>
                </a:solidFill>
                <a:effectLst>
                  <a:outerShdw blurRad="38100" dist="38100" dir="2700000" algn="tl">
                    <a:srgbClr val="000000">
                      <a:alpha val="43137"/>
                    </a:srgbClr>
                  </a:outerShdw>
                </a:effectLst>
              </a:rPr>
              <a:t>P</a:t>
            </a:r>
            <a:r>
              <a:rPr lang="en-US" sz="4000" b="1" u="sng" dirty="0" smtClean="0">
                <a:solidFill>
                  <a:schemeClr val="tx2">
                    <a:lumMod val="60000"/>
                    <a:lumOff val="40000"/>
                  </a:schemeClr>
                </a:solidFill>
                <a:effectLst>
                  <a:outerShdw blurRad="38100" dist="38100" dir="2700000" algn="tl">
                    <a:srgbClr val="000000">
                      <a:alpha val="43137"/>
                    </a:srgbClr>
                  </a:outerShdw>
                </a:effectLst>
              </a:rPr>
              <a:t>ost  </a:t>
            </a:r>
            <a:r>
              <a:rPr lang="tr-TR" sz="4000" b="1" u="sng" dirty="0" smtClean="0">
                <a:solidFill>
                  <a:schemeClr val="tx2">
                    <a:lumMod val="60000"/>
                    <a:lumOff val="40000"/>
                  </a:schemeClr>
                </a:solidFill>
                <a:effectLst>
                  <a:outerShdw blurRad="38100" dist="38100" dir="2700000" algn="tl">
                    <a:srgbClr val="000000">
                      <a:alpha val="43137"/>
                    </a:srgbClr>
                  </a:outerShdw>
                </a:effectLst>
              </a:rPr>
              <a:t>A</a:t>
            </a:r>
            <a:r>
              <a:rPr lang="en-US" sz="4000" b="1" u="sng" dirty="0" smtClean="0">
                <a:solidFill>
                  <a:schemeClr val="tx2">
                    <a:lumMod val="60000"/>
                    <a:lumOff val="40000"/>
                  </a:schemeClr>
                </a:solidFill>
                <a:effectLst>
                  <a:outerShdw blurRad="38100" dist="38100" dir="2700000" algn="tl">
                    <a:srgbClr val="000000">
                      <a:alpha val="43137"/>
                    </a:srgbClr>
                  </a:outerShdw>
                </a:effectLst>
              </a:rPr>
              <a:t>d</a:t>
            </a:r>
            <a:br>
              <a:rPr lang="en-US" sz="4000" b="1" u="sng" dirty="0" smtClean="0">
                <a:solidFill>
                  <a:schemeClr val="tx2">
                    <a:lumMod val="60000"/>
                    <a:lumOff val="40000"/>
                  </a:schemeClr>
                </a:solidFill>
                <a:effectLst>
                  <a:outerShdw blurRad="38100" dist="38100" dir="2700000" algn="tl">
                    <a:srgbClr val="000000">
                      <a:alpha val="43137"/>
                    </a:srgbClr>
                  </a:outerShdw>
                </a:effectLst>
              </a:rPr>
            </a:br>
            <a:endParaRPr lang="tr-TR" sz="4000" b="1" u="sng" dirty="0">
              <a:solidFill>
                <a:schemeClr val="tx2">
                  <a:lumMod val="60000"/>
                  <a:lumOff val="40000"/>
                </a:schemeClr>
              </a:solidFill>
              <a:effectLst>
                <a:outerShdw blurRad="38100" dist="38100" dir="2700000" algn="tl">
                  <a:srgbClr val="000000">
                    <a:alpha val="43137"/>
                  </a:srgbClr>
                </a:outerShdw>
              </a:effectLst>
            </a:endParaRPr>
          </a:p>
        </p:txBody>
      </p:sp>
      <p:sp>
        <p:nvSpPr>
          <p:cNvPr id="4" name="Content Placeholder 2"/>
          <p:cNvSpPr txBox="1">
            <a:spLocks/>
          </p:cNvSpPr>
          <p:nvPr/>
        </p:nvSpPr>
        <p:spPr>
          <a:xfrm>
            <a:off x="457200" y="2700543"/>
            <a:ext cx="8147248" cy="312494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tr-TR" sz="1800" dirty="0" smtClean="0">
                <a:solidFill>
                  <a:schemeClr val="tx1"/>
                </a:solidFill>
                <a:cs typeface="Helvetica"/>
              </a:rPr>
              <a:t>Burada sayfamızda post ettiğimiz içerikler (video, resim, link vs) bir reklam malzemesi olarak hedeflediğimiz kitleye gösterilir. 4 çeşit post ad reklam türü bulunmaktadır.</a:t>
            </a:r>
          </a:p>
          <a:p>
            <a:endParaRPr lang="tr-TR" sz="1800" dirty="0" smtClean="0">
              <a:solidFill>
                <a:schemeClr val="tx1"/>
              </a:solidFill>
              <a:cs typeface="Helvetica"/>
            </a:endParaRPr>
          </a:p>
          <a:p>
            <a:pPr>
              <a:buFont typeface="+mj-lt"/>
              <a:buAutoNum type="arabicPeriod"/>
            </a:pPr>
            <a:r>
              <a:rPr lang="tr-TR" sz="1800" dirty="0" smtClean="0">
                <a:solidFill>
                  <a:schemeClr val="tx1"/>
                </a:solidFill>
                <a:cs typeface="Helvetica"/>
              </a:rPr>
              <a:t>Page Post Text Ad</a:t>
            </a:r>
          </a:p>
          <a:p>
            <a:pPr>
              <a:buFont typeface="+mj-lt"/>
              <a:buAutoNum type="arabicPeriod"/>
            </a:pPr>
            <a:r>
              <a:rPr lang="tr-TR" sz="1800" dirty="0" smtClean="0">
                <a:solidFill>
                  <a:schemeClr val="tx1"/>
                </a:solidFill>
                <a:cs typeface="Helvetica"/>
              </a:rPr>
              <a:t>Page Post Video Ad</a:t>
            </a:r>
          </a:p>
          <a:p>
            <a:pPr>
              <a:buFont typeface="+mj-lt"/>
              <a:buAutoNum type="arabicPeriod"/>
            </a:pPr>
            <a:r>
              <a:rPr lang="tr-TR" sz="1800" dirty="0" smtClean="0">
                <a:solidFill>
                  <a:schemeClr val="tx1"/>
                </a:solidFill>
                <a:cs typeface="Helvetica"/>
              </a:rPr>
              <a:t>Page Post Photo Ad</a:t>
            </a:r>
          </a:p>
          <a:p>
            <a:pPr>
              <a:buFont typeface="+mj-lt"/>
              <a:buAutoNum type="arabicPeriod"/>
            </a:pPr>
            <a:r>
              <a:rPr lang="tr-TR" sz="1800" dirty="0" smtClean="0">
                <a:solidFill>
                  <a:schemeClr val="tx1"/>
                </a:solidFill>
                <a:cs typeface="Helvetica"/>
              </a:rPr>
              <a:t>Page Post Link Photo Ad</a:t>
            </a:r>
          </a:p>
          <a:p>
            <a:endParaRPr lang="tr-TR" sz="1800" dirty="0" smtClean="0">
              <a:cs typeface="Helvetica"/>
            </a:endParaRPr>
          </a:p>
          <a:p>
            <a:endParaRPr lang="tr-TR" sz="1800" dirty="0" smtClean="0">
              <a:cs typeface="Helvetica"/>
            </a:endParaRPr>
          </a:p>
          <a:p>
            <a:endParaRPr lang="tr-TR" sz="1800" dirty="0">
              <a:cs typeface="Helvetica"/>
            </a:endParaRPr>
          </a:p>
        </p:txBody>
      </p:sp>
      <p:pic>
        <p:nvPicPr>
          <p:cNvPr id="7" name="Picture 6" descr="FB-f-Logo__blue_114.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5" name="TextBox 4"/>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pic>
        <p:nvPicPr>
          <p:cNvPr id="8" name="Picture 2" descr="C:\Users\info\Desktop\logo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6926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1112604"/>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u="sng" dirty="0" smtClean="0">
                <a:solidFill>
                  <a:schemeClr val="tx2">
                    <a:lumMod val="60000"/>
                    <a:lumOff val="40000"/>
                  </a:schemeClr>
                </a:solidFill>
                <a:effectLst>
                  <a:outerShdw blurRad="38100" dist="38100" dir="2700000" algn="tl">
                    <a:srgbClr val="000000">
                      <a:alpha val="43137"/>
                    </a:srgbClr>
                  </a:outerShdw>
                </a:effectLst>
              </a:rPr>
              <a:t>Page </a:t>
            </a:r>
            <a:r>
              <a:rPr lang="tr-TR" sz="4000" b="1" u="sng" dirty="0" smtClean="0">
                <a:solidFill>
                  <a:schemeClr val="tx2">
                    <a:lumMod val="60000"/>
                    <a:lumOff val="40000"/>
                  </a:schemeClr>
                </a:solidFill>
                <a:effectLst>
                  <a:outerShdw blurRad="38100" dist="38100" dir="2700000" algn="tl">
                    <a:srgbClr val="000000">
                      <a:alpha val="43137"/>
                    </a:srgbClr>
                  </a:outerShdw>
                </a:effectLst>
              </a:rPr>
              <a:t>P</a:t>
            </a:r>
            <a:r>
              <a:rPr lang="en-US" sz="4000" b="1" u="sng" dirty="0" smtClean="0">
                <a:solidFill>
                  <a:schemeClr val="tx2">
                    <a:lumMod val="60000"/>
                    <a:lumOff val="40000"/>
                  </a:schemeClr>
                </a:solidFill>
                <a:effectLst>
                  <a:outerShdw blurRad="38100" dist="38100" dir="2700000" algn="tl">
                    <a:srgbClr val="000000">
                      <a:alpha val="43137"/>
                    </a:srgbClr>
                  </a:outerShdw>
                </a:effectLst>
              </a:rPr>
              <a:t>ost</a:t>
            </a:r>
            <a:r>
              <a:rPr lang="tr-TR" sz="4000" b="1" u="sng" dirty="0" smtClean="0">
                <a:solidFill>
                  <a:schemeClr val="tx2">
                    <a:lumMod val="60000"/>
                    <a:lumOff val="40000"/>
                  </a:schemeClr>
                </a:solidFill>
                <a:effectLst>
                  <a:outerShdw blurRad="38100" dist="38100" dir="2700000" algn="tl">
                    <a:srgbClr val="000000">
                      <a:alpha val="43137"/>
                    </a:srgbClr>
                  </a:outerShdw>
                </a:effectLst>
              </a:rPr>
              <a:t> Text</a:t>
            </a:r>
            <a:r>
              <a:rPr lang="en-US" sz="4000" b="1" u="sng" dirty="0" smtClean="0">
                <a:solidFill>
                  <a:schemeClr val="tx2">
                    <a:lumMod val="60000"/>
                    <a:lumOff val="40000"/>
                  </a:schemeClr>
                </a:solidFill>
                <a:effectLst>
                  <a:outerShdw blurRad="38100" dist="38100" dir="2700000" algn="tl">
                    <a:srgbClr val="000000">
                      <a:alpha val="43137"/>
                    </a:srgbClr>
                  </a:outerShdw>
                </a:effectLst>
              </a:rPr>
              <a:t> </a:t>
            </a:r>
            <a:r>
              <a:rPr lang="tr-TR" sz="4000" b="1" u="sng" dirty="0" smtClean="0">
                <a:solidFill>
                  <a:schemeClr val="tx2">
                    <a:lumMod val="60000"/>
                    <a:lumOff val="40000"/>
                  </a:schemeClr>
                </a:solidFill>
                <a:effectLst>
                  <a:outerShdw blurRad="38100" dist="38100" dir="2700000" algn="tl">
                    <a:srgbClr val="000000">
                      <a:alpha val="43137"/>
                    </a:srgbClr>
                  </a:outerShdw>
                </a:effectLst>
              </a:rPr>
              <a:t>A</a:t>
            </a:r>
            <a:r>
              <a:rPr lang="en-US" sz="4000" b="1" u="sng" dirty="0" smtClean="0">
                <a:solidFill>
                  <a:schemeClr val="tx2">
                    <a:lumMod val="60000"/>
                    <a:lumOff val="40000"/>
                  </a:schemeClr>
                </a:solidFill>
                <a:effectLst>
                  <a:outerShdw blurRad="38100" dist="38100" dir="2700000" algn="tl">
                    <a:srgbClr val="000000">
                      <a:alpha val="43137"/>
                    </a:srgbClr>
                  </a:outerShdw>
                </a:effectLst>
              </a:rPr>
              <a:t>d</a:t>
            </a:r>
            <a:br>
              <a:rPr lang="en-US" sz="4000" b="1" u="sng" dirty="0" smtClean="0">
                <a:solidFill>
                  <a:schemeClr val="tx2">
                    <a:lumMod val="60000"/>
                    <a:lumOff val="40000"/>
                  </a:schemeClr>
                </a:solidFill>
                <a:effectLst>
                  <a:outerShdw blurRad="38100" dist="38100" dir="2700000" algn="tl">
                    <a:srgbClr val="000000">
                      <a:alpha val="43137"/>
                    </a:srgbClr>
                  </a:outerShdw>
                </a:effectLst>
              </a:rPr>
            </a:br>
            <a:endParaRPr lang="tr-TR" sz="4000" b="1" u="sng" dirty="0">
              <a:solidFill>
                <a:schemeClr val="tx2">
                  <a:lumMod val="60000"/>
                  <a:lumOff val="40000"/>
                </a:schemeClr>
              </a:solidFill>
              <a:effectLst>
                <a:outerShdw blurRad="38100" dist="38100" dir="2700000" algn="tl">
                  <a:srgbClr val="000000">
                    <a:alpha val="43137"/>
                  </a:srgbClr>
                </a:outerShdw>
              </a:effectLst>
            </a:endParaRPr>
          </a:p>
        </p:txBody>
      </p:sp>
      <p:sp>
        <p:nvSpPr>
          <p:cNvPr id="4" name="TextBox 3"/>
          <p:cNvSpPr txBox="1"/>
          <p:nvPr/>
        </p:nvSpPr>
        <p:spPr>
          <a:xfrm>
            <a:off x="395536" y="2687652"/>
            <a:ext cx="2061975"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Desktop News Feed</a:t>
            </a:r>
          </a:p>
        </p:txBody>
      </p:sp>
      <p:sp>
        <p:nvSpPr>
          <p:cNvPr id="6" name="TextBox 4"/>
          <p:cNvSpPr txBox="1"/>
          <p:nvPr/>
        </p:nvSpPr>
        <p:spPr>
          <a:xfrm>
            <a:off x="3563888" y="2687652"/>
            <a:ext cx="183614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Mobil News Feed</a:t>
            </a:r>
          </a:p>
        </p:txBody>
      </p:sp>
      <p:sp>
        <p:nvSpPr>
          <p:cNvPr id="7" name="TextBox 5"/>
          <p:cNvSpPr txBox="1"/>
          <p:nvPr/>
        </p:nvSpPr>
        <p:spPr>
          <a:xfrm>
            <a:off x="6372200" y="2687652"/>
            <a:ext cx="267855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Right Column of Facebook</a:t>
            </a:r>
          </a:p>
        </p:txBody>
      </p:sp>
      <p:pic>
        <p:nvPicPr>
          <p:cNvPr id="8"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386928"/>
            <a:ext cx="3676733" cy="1364159"/>
          </a:xfrm>
          <a:prstGeom prst="rect">
            <a:avLst/>
          </a:prstGeom>
        </p:spPr>
      </p:pic>
      <p:pic>
        <p:nvPicPr>
          <p:cNvPr id="9"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35754" y="3386928"/>
            <a:ext cx="2251018" cy="2448272"/>
          </a:xfrm>
          <a:prstGeom prst="rect">
            <a:avLst/>
          </a:prstGeom>
        </p:spPr>
      </p:pic>
      <p:pic>
        <p:nvPicPr>
          <p:cNvPr id="10" name="Picture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32334" y="3386928"/>
            <a:ext cx="2560146" cy="1076697"/>
          </a:xfrm>
          <a:prstGeom prst="rect">
            <a:avLst/>
          </a:prstGeom>
        </p:spPr>
      </p:pic>
      <p:pic>
        <p:nvPicPr>
          <p:cNvPr id="11" name="Picture 10" descr="FB-f-Logo__blue_114.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12" name="TextBox 11"/>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pic>
        <p:nvPicPr>
          <p:cNvPr id="13" name="Picture 2" descr="C:\Users\info\Desktop\logo (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8808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tretch>
            <a:fillRect/>
          </a:stretch>
        </p:blipFill>
        <p:spPr bwMode="auto">
          <a:xfrm>
            <a:off x="2163869" y="1334739"/>
            <a:ext cx="5183903" cy="5119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bject 6"/>
          <p:cNvSpPr/>
          <p:nvPr/>
        </p:nvSpPr>
        <p:spPr>
          <a:xfrm>
            <a:off x="4521708" y="1280941"/>
            <a:ext cx="1135380" cy="851915"/>
          </a:xfrm>
          <a:prstGeom prst="rect">
            <a:avLst/>
          </a:prstGeom>
          <a:blipFill>
            <a:blip r:embed="rId3" cstate="print"/>
            <a:stretch>
              <a:fillRect/>
            </a:stretch>
          </a:blipFill>
        </p:spPr>
        <p:txBody>
          <a:bodyPr wrap="square" lIns="0" tIns="0" rIns="0" bIns="0" rtlCol="0">
            <a:spAutoFit/>
          </a:bodyPr>
          <a:lstStyle/>
          <a:p>
            <a:endParaRPr/>
          </a:p>
        </p:txBody>
      </p:sp>
      <p:sp>
        <p:nvSpPr>
          <p:cNvPr id="7" name="object 7"/>
          <p:cNvSpPr/>
          <p:nvPr/>
        </p:nvSpPr>
        <p:spPr>
          <a:xfrm>
            <a:off x="4564760" y="1407433"/>
            <a:ext cx="935990" cy="653415"/>
          </a:xfrm>
          <a:custGeom>
            <a:avLst/>
            <a:gdLst/>
            <a:ahLst/>
            <a:cxnLst/>
            <a:rect l="l" t="t" r="r" b="b"/>
            <a:pathLst>
              <a:path w="935989" h="653414">
                <a:moveTo>
                  <a:pt x="894527" y="28613"/>
                </a:moveTo>
                <a:lnTo>
                  <a:pt x="869389" y="30575"/>
                </a:lnTo>
                <a:lnTo>
                  <a:pt x="0" y="632460"/>
                </a:lnTo>
                <a:lnTo>
                  <a:pt x="14477" y="653414"/>
                </a:lnTo>
                <a:lnTo>
                  <a:pt x="883817" y="51564"/>
                </a:lnTo>
                <a:lnTo>
                  <a:pt x="894527" y="28613"/>
                </a:lnTo>
                <a:close/>
              </a:path>
              <a:path w="935989" h="653414">
                <a:moveTo>
                  <a:pt x="934206" y="3810"/>
                </a:moveTo>
                <a:lnTo>
                  <a:pt x="908050" y="3810"/>
                </a:lnTo>
                <a:lnTo>
                  <a:pt x="922527" y="24764"/>
                </a:lnTo>
                <a:lnTo>
                  <a:pt x="883817" y="51564"/>
                </a:lnTo>
                <a:lnTo>
                  <a:pt x="866393" y="88900"/>
                </a:lnTo>
                <a:lnTo>
                  <a:pt x="863473" y="95250"/>
                </a:lnTo>
                <a:lnTo>
                  <a:pt x="866139" y="102742"/>
                </a:lnTo>
                <a:lnTo>
                  <a:pt x="872489" y="105663"/>
                </a:lnTo>
                <a:lnTo>
                  <a:pt x="878839" y="108712"/>
                </a:lnTo>
                <a:lnTo>
                  <a:pt x="886460" y="105917"/>
                </a:lnTo>
                <a:lnTo>
                  <a:pt x="889380" y="99567"/>
                </a:lnTo>
                <a:lnTo>
                  <a:pt x="934206" y="3810"/>
                </a:lnTo>
                <a:close/>
              </a:path>
              <a:path w="935989" h="653414">
                <a:moveTo>
                  <a:pt x="911559" y="8889"/>
                </a:moveTo>
                <a:lnTo>
                  <a:pt x="903731" y="8889"/>
                </a:lnTo>
                <a:lnTo>
                  <a:pt x="916177" y="26924"/>
                </a:lnTo>
                <a:lnTo>
                  <a:pt x="894527" y="28613"/>
                </a:lnTo>
                <a:lnTo>
                  <a:pt x="883817" y="51564"/>
                </a:lnTo>
                <a:lnTo>
                  <a:pt x="922527" y="24764"/>
                </a:lnTo>
                <a:lnTo>
                  <a:pt x="911559" y="8889"/>
                </a:lnTo>
                <a:close/>
              </a:path>
              <a:path w="935989" h="653414">
                <a:moveTo>
                  <a:pt x="935989" y="0"/>
                </a:moveTo>
                <a:lnTo>
                  <a:pt x="819276" y="9016"/>
                </a:lnTo>
                <a:lnTo>
                  <a:pt x="814069" y="15112"/>
                </a:lnTo>
                <a:lnTo>
                  <a:pt x="814704" y="22098"/>
                </a:lnTo>
                <a:lnTo>
                  <a:pt x="815213" y="29083"/>
                </a:lnTo>
                <a:lnTo>
                  <a:pt x="821309" y="34289"/>
                </a:lnTo>
                <a:lnTo>
                  <a:pt x="869389" y="30575"/>
                </a:lnTo>
                <a:lnTo>
                  <a:pt x="908050" y="3810"/>
                </a:lnTo>
                <a:lnTo>
                  <a:pt x="934206" y="3810"/>
                </a:lnTo>
                <a:lnTo>
                  <a:pt x="935989" y="0"/>
                </a:lnTo>
                <a:close/>
              </a:path>
              <a:path w="935989" h="653414">
                <a:moveTo>
                  <a:pt x="908050" y="3810"/>
                </a:moveTo>
                <a:lnTo>
                  <a:pt x="869389" y="30575"/>
                </a:lnTo>
                <a:lnTo>
                  <a:pt x="894527" y="28613"/>
                </a:lnTo>
                <a:lnTo>
                  <a:pt x="903731" y="8889"/>
                </a:lnTo>
                <a:lnTo>
                  <a:pt x="911559" y="8889"/>
                </a:lnTo>
                <a:lnTo>
                  <a:pt x="908050" y="3810"/>
                </a:lnTo>
                <a:close/>
              </a:path>
              <a:path w="935989" h="653414">
                <a:moveTo>
                  <a:pt x="903731" y="8889"/>
                </a:moveTo>
                <a:lnTo>
                  <a:pt x="894527" y="28613"/>
                </a:lnTo>
                <a:lnTo>
                  <a:pt x="916177" y="26924"/>
                </a:lnTo>
                <a:lnTo>
                  <a:pt x="903731" y="8889"/>
                </a:lnTo>
                <a:close/>
              </a:path>
            </a:pathLst>
          </a:custGeom>
          <a:solidFill>
            <a:srgbClr val="F79546"/>
          </a:solidFill>
        </p:spPr>
        <p:txBody>
          <a:bodyPr wrap="square" lIns="0" tIns="0" rIns="0" bIns="0" rtlCol="0">
            <a:spAutoFit/>
          </a:bodyPr>
          <a:lstStyle/>
          <a:p>
            <a:endParaRPr/>
          </a:p>
        </p:txBody>
      </p:sp>
      <p:sp>
        <p:nvSpPr>
          <p:cNvPr id="8" name="object 8"/>
          <p:cNvSpPr/>
          <p:nvPr/>
        </p:nvSpPr>
        <p:spPr>
          <a:xfrm>
            <a:off x="3851920" y="928611"/>
            <a:ext cx="3286125" cy="369570"/>
          </a:xfrm>
          <a:custGeom>
            <a:avLst/>
            <a:gdLst/>
            <a:ahLst/>
            <a:cxnLst/>
            <a:rect l="l" t="t" r="r" b="b"/>
            <a:pathLst>
              <a:path w="3286125" h="369569">
                <a:moveTo>
                  <a:pt x="0" y="369328"/>
                </a:moveTo>
                <a:lnTo>
                  <a:pt x="3286125" y="369328"/>
                </a:lnTo>
                <a:lnTo>
                  <a:pt x="3286125" y="0"/>
                </a:lnTo>
                <a:lnTo>
                  <a:pt x="0" y="0"/>
                </a:lnTo>
                <a:lnTo>
                  <a:pt x="0" y="369328"/>
                </a:lnTo>
                <a:close/>
              </a:path>
            </a:pathLst>
          </a:custGeom>
          <a:solidFill>
            <a:srgbClr val="4AACC5"/>
          </a:solidFill>
        </p:spPr>
        <p:txBody>
          <a:bodyPr wrap="square" lIns="0" tIns="0" rIns="0" bIns="0" rtlCol="0">
            <a:spAutoFit/>
          </a:bodyPr>
          <a:lstStyle/>
          <a:p>
            <a:endParaRPr/>
          </a:p>
        </p:txBody>
      </p:sp>
      <p:sp>
        <p:nvSpPr>
          <p:cNvPr id="9" name="object 9"/>
          <p:cNvSpPr/>
          <p:nvPr/>
        </p:nvSpPr>
        <p:spPr>
          <a:xfrm>
            <a:off x="3851920" y="928611"/>
            <a:ext cx="3286125" cy="369570"/>
          </a:xfrm>
          <a:custGeom>
            <a:avLst/>
            <a:gdLst/>
            <a:ahLst/>
            <a:cxnLst/>
            <a:rect l="l" t="t" r="r" b="b"/>
            <a:pathLst>
              <a:path w="3286125" h="369569">
                <a:moveTo>
                  <a:pt x="0" y="369328"/>
                </a:moveTo>
                <a:lnTo>
                  <a:pt x="3286125" y="369328"/>
                </a:lnTo>
                <a:lnTo>
                  <a:pt x="3286125" y="0"/>
                </a:lnTo>
                <a:lnTo>
                  <a:pt x="0" y="0"/>
                </a:lnTo>
                <a:lnTo>
                  <a:pt x="0" y="369328"/>
                </a:lnTo>
                <a:close/>
              </a:path>
            </a:pathLst>
          </a:custGeom>
          <a:ln/>
        </p:spPr>
        <p:style>
          <a:lnRef idx="2">
            <a:schemeClr val="accent6">
              <a:shade val="50000"/>
            </a:schemeClr>
          </a:lnRef>
          <a:fillRef idx="1">
            <a:schemeClr val="accent6"/>
          </a:fillRef>
          <a:effectRef idx="0">
            <a:schemeClr val="accent6"/>
          </a:effectRef>
          <a:fontRef idx="minor">
            <a:schemeClr val="lt1"/>
          </a:fontRef>
        </p:style>
        <p:txBody>
          <a:bodyPr wrap="square" lIns="0" tIns="0" rIns="0" bIns="0" rtlCol="0">
            <a:spAutoFit/>
          </a:bodyPr>
          <a:lstStyle/>
          <a:p>
            <a:endParaRPr/>
          </a:p>
        </p:txBody>
      </p:sp>
      <p:sp>
        <p:nvSpPr>
          <p:cNvPr id="10" name="object 10"/>
          <p:cNvSpPr txBox="1"/>
          <p:nvPr/>
        </p:nvSpPr>
        <p:spPr>
          <a:xfrm>
            <a:off x="3923928" y="970310"/>
            <a:ext cx="3012440" cy="298450"/>
          </a:xfrm>
          <a:prstGeom prst="rect">
            <a:avLst/>
          </a:prstGeom>
        </p:spPr>
        <p:txBody>
          <a:bodyPr vert="horz" wrap="square" lIns="0" tIns="0" rIns="0" bIns="0" rtlCol="0">
            <a:spAutoFit/>
          </a:bodyPr>
          <a:lstStyle/>
          <a:p>
            <a:pPr marL="12700">
              <a:lnSpc>
                <a:spcPct val="100000"/>
              </a:lnSpc>
            </a:pPr>
            <a:r>
              <a:rPr sz="1800" dirty="0">
                <a:solidFill>
                  <a:srgbClr val="FFFFFF"/>
                </a:solidFill>
                <a:latin typeface="Calibri"/>
                <a:cs typeface="Calibri"/>
              </a:rPr>
              <a:t>A</a:t>
            </a:r>
            <a:r>
              <a:rPr sz="1800" spc="-40" dirty="0">
                <a:solidFill>
                  <a:srgbClr val="FFFFFF"/>
                </a:solidFill>
                <a:latin typeface="Calibri"/>
                <a:cs typeface="Calibri"/>
              </a:rPr>
              <a:t>r</a:t>
            </a:r>
            <a:r>
              <a:rPr sz="1800" dirty="0">
                <a:solidFill>
                  <a:srgbClr val="FFFFFF"/>
                </a:solidFill>
                <a:latin typeface="Calibri"/>
                <a:cs typeface="Calibri"/>
              </a:rPr>
              <a:t>ama</a:t>
            </a:r>
            <a:r>
              <a:rPr sz="1800" spc="-10" dirty="0">
                <a:solidFill>
                  <a:srgbClr val="FFFFFF"/>
                </a:solidFill>
                <a:latin typeface="Calibri"/>
                <a:cs typeface="Calibri"/>
              </a:rPr>
              <a:t> </a:t>
            </a:r>
            <a:r>
              <a:rPr sz="1800" dirty="0">
                <a:solidFill>
                  <a:srgbClr val="FFFFFF"/>
                </a:solidFill>
                <a:latin typeface="Calibri"/>
                <a:cs typeface="Calibri"/>
              </a:rPr>
              <a:t>ağı</a:t>
            </a:r>
            <a:r>
              <a:rPr sz="1800" spc="5" dirty="0">
                <a:solidFill>
                  <a:srgbClr val="FFFFFF"/>
                </a:solidFill>
                <a:latin typeface="Calibri"/>
                <a:cs typeface="Calibri"/>
              </a:rPr>
              <a:t> </a:t>
            </a:r>
            <a:r>
              <a:rPr sz="1800" spc="-30" dirty="0">
                <a:solidFill>
                  <a:srgbClr val="FFFFFF"/>
                </a:solidFill>
                <a:latin typeface="Calibri"/>
                <a:cs typeface="Calibri"/>
              </a:rPr>
              <a:t>r</a:t>
            </a:r>
            <a:r>
              <a:rPr sz="1800" dirty="0">
                <a:solidFill>
                  <a:srgbClr val="FFFFFF"/>
                </a:solidFill>
                <a:latin typeface="Calibri"/>
                <a:cs typeface="Calibri"/>
              </a:rPr>
              <a:t>ek</a:t>
            </a:r>
            <a:r>
              <a:rPr sz="1800" spc="-10" dirty="0">
                <a:solidFill>
                  <a:srgbClr val="FFFFFF"/>
                </a:solidFill>
                <a:latin typeface="Calibri"/>
                <a:cs typeface="Calibri"/>
              </a:rPr>
              <a:t>l</a:t>
            </a:r>
            <a:r>
              <a:rPr sz="1800" dirty="0">
                <a:solidFill>
                  <a:srgbClr val="FFFFFF"/>
                </a:solidFill>
                <a:latin typeface="Calibri"/>
                <a:cs typeface="Calibri"/>
              </a:rPr>
              <a:t>amc</a:t>
            </a:r>
            <a:r>
              <a:rPr sz="1800" spc="-10" dirty="0">
                <a:solidFill>
                  <a:srgbClr val="FFFFFF"/>
                </a:solidFill>
                <a:latin typeface="Calibri"/>
                <a:cs typeface="Calibri"/>
              </a:rPr>
              <a:t>ılı</a:t>
            </a:r>
            <a:r>
              <a:rPr sz="1800" dirty="0">
                <a:solidFill>
                  <a:srgbClr val="FFFFFF"/>
                </a:solidFill>
                <a:latin typeface="Calibri"/>
                <a:cs typeface="Calibri"/>
              </a:rPr>
              <a:t>ğı</a:t>
            </a:r>
            <a:r>
              <a:rPr sz="1800" spc="20" dirty="0">
                <a:solidFill>
                  <a:srgbClr val="FFFFFF"/>
                </a:solidFill>
                <a:latin typeface="Calibri"/>
                <a:cs typeface="Calibri"/>
              </a:rPr>
              <a:t> </a:t>
            </a:r>
            <a:r>
              <a:rPr sz="1800" dirty="0">
                <a:solidFill>
                  <a:srgbClr val="FFFFFF"/>
                </a:solidFill>
                <a:latin typeface="Calibri"/>
                <a:cs typeface="Calibri"/>
              </a:rPr>
              <a:t>(ü</a:t>
            </a:r>
            <a:r>
              <a:rPr sz="1800" spc="-25" dirty="0">
                <a:solidFill>
                  <a:srgbClr val="FFFFFF"/>
                </a:solidFill>
                <a:latin typeface="Calibri"/>
                <a:cs typeface="Calibri"/>
              </a:rPr>
              <a:t>s</a:t>
            </a:r>
            <a:r>
              <a:rPr sz="1800" dirty="0">
                <a:solidFill>
                  <a:srgbClr val="FFFFFF"/>
                </a:solidFill>
                <a:latin typeface="Calibri"/>
                <a:cs typeface="Calibri"/>
              </a:rPr>
              <a:t>t</a:t>
            </a:r>
            <a:r>
              <a:rPr sz="1800" spc="5" dirty="0">
                <a:solidFill>
                  <a:srgbClr val="FFFFFF"/>
                </a:solidFill>
                <a:latin typeface="Calibri"/>
                <a:cs typeface="Calibri"/>
              </a:rPr>
              <a:t> </a:t>
            </a:r>
            <a:r>
              <a:rPr sz="1800" dirty="0">
                <a:solidFill>
                  <a:srgbClr val="FFFFFF"/>
                </a:solidFill>
                <a:latin typeface="Calibri"/>
                <a:cs typeface="Calibri"/>
              </a:rPr>
              <a:t>ban</a:t>
            </a:r>
            <a:r>
              <a:rPr sz="1800" spc="-10" dirty="0">
                <a:solidFill>
                  <a:srgbClr val="FFFFFF"/>
                </a:solidFill>
                <a:latin typeface="Calibri"/>
                <a:cs typeface="Calibri"/>
              </a:rPr>
              <a:t>t</a:t>
            </a:r>
            <a:r>
              <a:rPr sz="1800" dirty="0">
                <a:solidFill>
                  <a:srgbClr val="FFFFFF"/>
                </a:solidFill>
                <a:latin typeface="Calibri"/>
                <a:cs typeface="Calibri"/>
              </a:rPr>
              <a:t>)</a:t>
            </a:r>
            <a:endParaRPr sz="1800" dirty="0">
              <a:latin typeface="Calibri"/>
              <a:cs typeface="Calibri"/>
            </a:endParaRPr>
          </a:p>
        </p:txBody>
      </p:sp>
      <p:sp>
        <p:nvSpPr>
          <p:cNvPr id="11" name="object 11"/>
          <p:cNvSpPr/>
          <p:nvPr/>
        </p:nvSpPr>
        <p:spPr>
          <a:xfrm>
            <a:off x="6737604" y="4753355"/>
            <a:ext cx="1062227" cy="708660"/>
          </a:xfrm>
          <a:prstGeom prst="rect">
            <a:avLst/>
          </a:prstGeom>
          <a:blipFill>
            <a:blip r:embed="rId4" cstate="print"/>
            <a:stretch>
              <a:fillRect/>
            </a:stretch>
          </a:blipFill>
        </p:spPr>
        <p:txBody>
          <a:bodyPr wrap="square" lIns="0" tIns="0" rIns="0" bIns="0" rtlCol="0">
            <a:spAutoFit/>
          </a:bodyPr>
          <a:lstStyle/>
          <a:p>
            <a:endParaRPr/>
          </a:p>
        </p:txBody>
      </p:sp>
      <p:sp>
        <p:nvSpPr>
          <p:cNvPr id="12" name="object 12"/>
          <p:cNvSpPr/>
          <p:nvPr/>
        </p:nvSpPr>
        <p:spPr>
          <a:xfrm>
            <a:off x="6780148" y="4775327"/>
            <a:ext cx="864235" cy="511175"/>
          </a:xfrm>
          <a:custGeom>
            <a:avLst/>
            <a:gdLst/>
            <a:ahLst/>
            <a:cxnLst/>
            <a:rect l="l" t="t" r="r" b="b"/>
            <a:pathLst>
              <a:path w="864234" h="511175">
                <a:moveTo>
                  <a:pt x="794823" y="485648"/>
                </a:moveTo>
                <a:lnTo>
                  <a:pt x="746759" y="485648"/>
                </a:lnTo>
                <a:lnTo>
                  <a:pt x="741045" y="491363"/>
                </a:lnTo>
                <a:lnTo>
                  <a:pt x="741045" y="505460"/>
                </a:lnTo>
                <a:lnTo>
                  <a:pt x="746759" y="511048"/>
                </a:lnTo>
                <a:lnTo>
                  <a:pt x="863726" y="511048"/>
                </a:lnTo>
                <a:lnTo>
                  <a:pt x="862794" y="509397"/>
                </a:lnTo>
                <a:lnTo>
                  <a:pt x="835532" y="509397"/>
                </a:lnTo>
                <a:lnTo>
                  <a:pt x="794823" y="485648"/>
                </a:lnTo>
                <a:close/>
              </a:path>
              <a:path w="864234" h="511175">
                <a:moveTo>
                  <a:pt x="12826" y="0"/>
                </a:moveTo>
                <a:lnTo>
                  <a:pt x="0" y="21971"/>
                </a:lnTo>
                <a:lnTo>
                  <a:pt x="835532" y="509397"/>
                </a:lnTo>
                <a:lnTo>
                  <a:pt x="838276" y="504698"/>
                </a:lnTo>
                <a:lnTo>
                  <a:pt x="830960" y="504698"/>
                </a:lnTo>
                <a:lnTo>
                  <a:pt x="807832" y="463783"/>
                </a:lnTo>
                <a:lnTo>
                  <a:pt x="12826" y="0"/>
                </a:lnTo>
                <a:close/>
              </a:path>
              <a:path w="864234" h="511175">
                <a:moveTo>
                  <a:pt x="798449" y="407035"/>
                </a:moveTo>
                <a:lnTo>
                  <a:pt x="786129" y="414020"/>
                </a:lnTo>
                <a:lnTo>
                  <a:pt x="783971" y="421767"/>
                </a:lnTo>
                <a:lnTo>
                  <a:pt x="787526" y="427863"/>
                </a:lnTo>
                <a:lnTo>
                  <a:pt x="807832" y="463783"/>
                </a:lnTo>
                <a:lnTo>
                  <a:pt x="848359" y="487426"/>
                </a:lnTo>
                <a:lnTo>
                  <a:pt x="835532" y="509397"/>
                </a:lnTo>
                <a:lnTo>
                  <a:pt x="862794" y="509397"/>
                </a:lnTo>
                <a:lnTo>
                  <a:pt x="806196" y="409194"/>
                </a:lnTo>
                <a:lnTo>
                  <a:pt x="798449" y="407035"/>
                </a:lnTo>
                <a:close/>
              </a:path>
              <a:path w="864234" h="511175">
                <a:moveTo>
                  <a:pt x="807832" y="463783"/>
                </a:moveTo>
                <a:lnTo>
                  <a:pt x="830960" y="504698"/>
                </a:lnTo>
                <a:lnTo>
                  <a:pt x="842009" y="485648"/>
                </a:lnTo>
                <a:lnTo>
                  <a:pt x="845312" y="485648"/>
                </a:lnTo>
                <a:lnTo>
                  <a:pt x="807832" y="463783"/>
                </a:lnTo>
                <a:close/>
              </a:path>
              <a:path w="864234" h="511175">
                <a:moveTo>
                  <a:pt x="845312" y="485648"/>
                </a:moveTo>
                <a:lnTo>
                  <a:pt x="842009" y="485648"/>
                </a:lnTo>
                <a:lnTo>
                  <a:pt x="830960" y="504698"/>
                </a:lnTo>
                <a:lnTo>
                  <a:pt x="838276" y="504698"/>
                </a:lnTo>
                <a:lnTo>
                  <a:pt x="848359" y="487426"/>
                </a:lnTo>
                <a:lnTo>
                  <a:pt x="845312" y="485648"/>
                </a:lnTo>
                <a:close/>
              </a:path>
            </a:pathLst>
          </a:custGeom>
          <a:solidFill>
            <a:srgbClr val="F79546"/>
          </a:solidFill>
        </p:spPr>
        <p:txBody>
          <a:bodyPr wrap="square" lIns="0" tIns="0" rIns="0" bIns="0" rtlCol="0">
            <a:spAutoFit/>
          </a:bodyPr>
          <a:lstStyle/>
          <a:p>
            <a:endParaRPr/>
          </a:p>
        </p:txBody>
      </p:sp>
      <p:sp>
        <p:nvSpPr>
          <p:cNvPr id="20" name="object 20"/>
          <p:cNvSpPr/>
          <p:nvPr/>
        </p:nvSpPr>
        <p:spPr>
          <a:xfrm>
            <a:off x="5678363" y="5715012"/>
            <a:ext cx="3286125" cy="369570"/>
          </a:xfrm>
          <a:custGeom>
            <a:avLst/>
            <a:gdLst/>
            <a:ahLst/>
            <a:cxnLst/>
            <a:rect l="l" t="t" r="r" b="b"/>
            <a:pathLst>
              <a:path w="3286125" h="369570">
                <a:moveTo>
                  <a:pt x="0" y="369328"/>
                </a:moveTo>
                <a:lnTo>
                  <a:pt x="3286125" y="369328"/>
                </a:lnTo>
                <a:lnTo>
                  <a:pt x="3286125" y="0"/>
                </a:lnTo>
                <a:lnTo>
                  <a:pt x="0" y="0"/>
                </a:lnTo>
                <a:lnTo>
                  <a:pt x="0" y="369328"/>
                </a:lnTo>
                <a:close/>
              </a:path>
            </a:pathLst>
          </a:custGeom>
          <a:solidFill>
            <a:srgbClr val="4AACC5"/>
          </a:solidFill>
        </p:spPr>
        <p:txBody>
          <a:bodyPr wrap="square" lIns="0" tIns="0" rIns="0" bIns="0" rtlCol="0">
            <a:spAutoFit/>
          </a:bodyPr>
          <a:lstStyle/>
          <a:p>
            <a:endParaRPr/>
          </a:p>
        </p:txBody>
      </p:sp>
      <p:sp>
        <p:nvSpPr>
          <p:cNvPr id="21" name="object 21"/>
          <p:cNvSpPr/>
          <p:nvPr/>
        </p:nvSpPr>
        <p:spPr>
          <a:xfrm>
            <a:off x="5678363" y="5715012"/>
            <a:ext cx="3286125" cy="369570"/>
          </a:xfrm>
          <a:custGeom>
            <a:avLst/>
            <a:gdLst/>
            <a:ahLst/>
            <a:cxnLst/>
            <a:rect l="l" t="t" r="r" b="b"/>
            <a:pathLst>
              <a:path w="3286125" h="369570">
                <a:moveTo>
                  <a:pt x="0" y="369328"/>
                </a:moveTo>
                <a:lnTo>
                  <a:pt x="3286125" y="369328"/>
                </a:lnTo>
                <a:lnTo>
                  <a:pt x="3286125" y="0"/>
                </a:lnTo>
                <a:lnTo>
                  <a:pt x="0" y="0"/>
                </a:lnTo>
                <a:lnTo>
                  <a:pt x="0" y="369328"/>
                </a:lnTo>
                <a:close/>
              </a:path>
            </a:pathLst>
          </a:custGeom>
          <a:ln/>
        </p:spPr>
        <p:style>
          <a:lnRef idx="2">
            <a:schemeClr val="accent6">
              <a:shade val="50000"/>
            </a:schemeClr>
          </a:lnRef>
          <a:fillRef idx="1">
            <a:schemeClr val="accent6"/>
          </a:fillRef>
          <a:effectRef idx="0">
            <a:schemeClr val="accent6"/>
          </a:effectRef>
          <a:fontRef idx="minor">
            <a:schemeClr val="lt1"/>
          </a:fontRef>
        </p:style>
        <p:txBody>
          <a:bodyPr wrap="square" lIns="0" tIns="0" rIns="0" bIns="0" rtlCol="0">
            <a:spAutoFit/>
          </a:bodyPr>
          <a:lstStyle/>
          <a:p>
            <a:endParaRPr/>
          </a:p>
        </p:txBody>
      </p:sp>
      <p:sp>
        <p:nvSpPr>
          <p:cNvPr id="22" name="object 22"/>
          <p:cNvSpPr txBox="1"/>
          <p:nvPr/>
        </p:nvSpPr>
        <p:spPr>
          <a:xfrm>
            <a:off x="179512" y="5805264"/>
            <a:ext cx="8564245" cy="243656"/>
          </a:xfrm>
          <a:prstGeom prst="rect">
            <a:avLst/>
          </a:prstGeom>
        </p:spPr>
        <p:txBody>
          <a:bodyPr vert="horz" wrap="square" lIns="0" tIns="0" rIns="0" bIns="0" rtlCol="0">
            <a:spAutoFit/>
          </a:bodyPr>
          <a:lstStyle/>
          <a:p>
            <a:pPr marL="12700">
              <a:lnSpc>
                <a:spcPts val="1925"/>
              </a:lnSpc>
            </a:pPr>
            <a:r>
              <a:rPr lang="tr-TR" sz="1800" dirty="0" smtClean="0">
                <a:solidFill>
                  <a:srgbClr val="FFFFFF"/>
                </a:solidFill>
                <a:latin typeface="Calibri"/>
                <a:cs typeface="Calibri"/>
              </a:rPr>
              <a:t>                                                                                                           </a:t>
            </a:r>
            <a:r>
              <a:rPr sz="1800" dirty="0" err="1" smtClean="0">
                <a:solidFill>
                  <a:srgbClr val="FFFFFF"/>
                </a:solidFill>
                <a:latin typeface="Calibri"/>
                <a:cs typeface="Calibri"/>
              </a:rPr>
              <a:t>O</a:t>
            </a:r>
            <a:r>
              <a:rPr sz="1800" spc="-35" dirty="0" err="1" smtClean="0">
                <a:solidFill>
                  <a:srgbClr val="FFFFFF"/>
                </a:solidFill>
                <a:latin typeface="Calibri"/>
                <a:cs typeface="Calibri"/>
              </a:rPr>
              <a:t>rg</a:t>
            </a:r>
            <a:r>
              <a:rPr sz="1800" dirty="0" err="1" smtClean="0">
                <a:solidFill>
                  <a:srgbClr val="FFFFFF"/>
                </a:solidFill>
                <a:latin typeface="Calibri"/>
                <a:cs typeface="Calibri"/>
              </a:rPr>
              <a:t>anik</a:t>
            </a:r>
            <a:r>
              <a:rPr sz="1800" spc="5" dirty="0" smtClean="0">
                <a:solidFill>
                  <a:srgbClr val="FFFFFF"/>
                </a:solidFill>
                <a:latin typeface="Calibri"/>
                <a:cs typeface="Calibri"/>
              </a:rPr>
              <a:t> </a:t>
            </a:r>
            <a:r>
              <a:rPr sz="1800" dirty="0">
                <a:solidFill>
                  <a:srgbClr val="FFFFFF"/>
                </a:solidFill>
                <a:latin typeface="Calibri"/>
                <a:cs typeface="Calibri"/>
              </a:rPr>
              <a:t>so</a:t>
            </a:r>
            <a:r>
              <a:rPr sz="1800" spc="5" dirty="0">
                <a:solidFill>
                  <a:srgbClr val="FFFFFF"/>
                </a:solidFill>
                <a:latin typeface="Calibri"/>
                <a:cs typeface="Calibri"/>
              </a:rPr>
              <a:t>n</a:t>
            </a:r>
            <a:r>
              <a:rPr sz="1800" dirty="0">
                <a:solidFill>
                  <a:srgbClr val="FFFFFF"/>
                </a:solidFill>
                <a:latin typeface="Calibri"/>
                <a:cs typeface="Calibri"/>
              </a:rPr>
              <a:t>uç</a:t>
            </a:r>
            <a:r>
              <a:rPr sz="1800" spc="-10" dirty="0">
                <a:solidFill>
                  <a:srgbClr val="FFFFFF"/>
                </a:solidFill>
                <a:latin typeface="Calibri"/>
                <a:cs typeface="Calibri"/>
              </a:rPr>
              <a:t>l</a:t>
            </a:r>
            <a:r>
              <a:rPr sz="1800" dirty="0">
                <a:solidFill>
                  <a:srgbClr val="FFFFFF"/>
                </a:solidFill>
                <a:latin typeface="Calibri"/>
                <a:cs typeface="Calibri"/>
              </a:rPr>
              <a:t>ar</a:t>
            </a:r>
            <a:r>
              <a:rPr sz="1800" spc="5" dirty="0">
                <a:solidFill>
                  <a:srgbClr val="FFFFFF"/>
                </a:solidFill>
                <a:latin typeface="Calibri"/>
                <a:cs typeface="Calibri"/>
              </a:rPr>
              <a:t> </a:t>
            </a:r>
            <a:r>
              <a:rPr sz="1800" dirty="0">
                <a:solidFill>
                  <a:srgbClr val="FFFFFF"/>
                </a:solidFill>
                <a:latin typeface="Calibri"/>
                <a:cs typeface="Calibri"/>
              </a:rPr>
              <a:t>(S</a:t>
            </a:r>
            <a:r>
              <a:rPr sz="1800" spc="-35" dirty="0">
                <a:solidFill>
                  <a:srgbClr val="FFFFFF"/>
                </a:solidFill>
                <a:latin typeface="Calibri"/>
                <a:cs typeface="Calibri"/>
              </a:rPr>
              <a:t>E</a:t>
            </a:r>
            <a:r>
              <a:rPr sz="1800" dirty="0">
                <a:solidFill>
                  <a:srgbClr val="FFFFFF"/>
                </a:solidFill>
                <a:latin typeface="Calibri"/>
                <a:cs typeface="Calibri"/>
              </a:rPr>
              <a:t>O)</a:t>
            </a:r>
            <a:endParaRPr sz="1800" dirty="0">
              <a:latin typeface="Calibri"/>
              <a:cs typeface="Calibri"/>
            </a:endParaRPr>
          </a:p>
        </p:txBody>
      </p:sp>
      <p:sp>
        <p:nvSpPr>
          <p:cNvPr id="23" name="Shape 96"/>
          <p:cNvSpPr txBox="1">
            <a:spLocks/>
          </p:cNvSpPr>
          <p:nvPr/>
        </p:nvSpPr>
        <p:spPr>
          <a:xfrm>
            <a:off x="199952" y="155181"/>
            <a:ext cx="8229600" cy="1143000"/>
          </a:xfrm>
          <a:prstGeom prst="rect">
            <a:avLst/>
          </a:prstGeom>
          <a:noFill/>
          <a:ln>
            <a:noFill/>
          </a:ln>
        </p:spPr>
        <p:txBody>
          <a:bodyPr lIns="91425" tIns="45700" rIns="91425" bIns="45700" anchor="t" anchorCtr="0">
            <a:noAutofit/>
          </a:bodyPr>
          <a:lstStyle>
            <a:defPPr marR="0" algn="l" rtl="0">
              <a:lnSpc>
                <a:spcPct val="100000"/>
              </a:lnSpc>
              <a:spcBef>
                <a:spcPts val="0"/>
              </a:spcBef>
              <a:spcAft>
                <a:spcPts val="0"/>
              </a:spcAft>
            </a:defPPr>
            <a:lvl1pPr marL="0" marR="0" indent="0" algn="ctr" rtl="0">
              <a:lnSpc>
                <a:spcPct val="100000"/>
              </a:lnSpc>
              <a:spcBef>
                <a:spcPts val="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1pPr>
            <a:lvl2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defRPr>
            </a:lvl2pPr>
            <a:lvl3pPr marL="0" marR="0" indent="0" algn="l" rtl="0">
              <a:defRPr sz="1800" b="0" i="0" u="none" strike="noStrike" cap="none" baseline="0"/>
            </a:lvl3pPr>
            <a:lvl4pPr marL="0" marR="0" indent="0" algn="l" rtl="0">
              <a:defRPr sz="1800" b="0" i="0" u="none" strike="noStrike" cap="none" baseline="0"/>
            </a:lvl4pPr>
            <a:lvl5pPr marL="0" marR="0" indent="0" algn="l" rtl="0">
              <a:defRPr sz="1800" b="0" i="0" u="none" strike="noStrike" cap="none" baseline="0"/>
            </a:lvl5pPr>
            <a:lvl6pPr marL="0" marR="0" indent="0" algn="l" rtl="0">
              <a:defRPr sz="1800" b="0" i="0" u="none" strike="noStrike" cap="none" baseline="0"/>
            </a:lvl6pPr>
            <a:lvl7pPr marL="0" marR="0" indent="0" algn="l" rtl="0">
              <a:defRPr sz="1800" b="0" i="0" u="none" strike="noStrike" cap="none" baseline="0"/>
            </a:lvl7pPr>
            <a:lvl8pPr marL="0" marR="0" indent="0" algn="l" rtl="0">
              <a:defRPr sz="1800" b="0" i="0" u="none" strike="noStrike" cap="none" baseline="0"/>
            </a:lvl8pPr>
            <a:lvl9pPr marL="0" marR="0" indent="0" algn="l" rtl="0">
              <a:defRPr sz="1800" b="0" i="0" u="none" strike="noStrike" cap="none" baseline="0"/>
            </a:lvl9pPr>
          </a:lstStyle>
          <a:p>
            <a:pPr algn="l">
              <a:buSzPct val="25000"/>
              <a:buFont typeface="Arial"/>
              <a:buNone/>
            </a:pPr>
            <a:r>
              <a:rPr lang="en-IE" sz="3200" b="1" dirty="0" smtClean="0">
                <a:solidFill>
                  <a:srgbClr val="FF6400"/>
                </a:solidFill>
                <a:latin typeface="Arial"/>
                <a:ea typeface="Arial"/>
                <a:cs typeface="Arial"/>
                <a:sym typeface="Arial"/>
              </a:rPr>
              <a:t>Google </a:t>
            </a:r>
            <a:r>
              <a:rPr lang="tr-TR" sz="3200" b="1" dirty="0" smtClean="0">
                <a:solidFill>
                  <a:srgbClr val="FF6400"/>
                </a:solidFill>
                <a:latin typeface="Arial"/>
                <a:ea typeface="Arial"/>
                <a:cs typeface="Arial"/>
                <a:sym typeface="Arial"/>
              </a:rPr>
              <a:t>Arama Ağı Reklamları</a:t>
            </a:r>
            <a:endParaRPr lang="en-IE" sz="3200" b="1" dirty="0">
              <a:solidFill>
                <a:srgbClr val="FF6400"/>
              </a:solidFill>
              <a:latin typeface="Arial"/>
              <a:ea typeface="Arial"/>
              <a:cs typeface="Arial"/>
              <a:sym typeface="Arial"/>
            </a:endParaRPr>
          </a:p>
        </p:txBody>
      </p:sp>
      <p:pic>
        <p:nvPicPr>
          <p:cNvPr id="18" name="Picture 3" descr="E:\Kullanıcılar\Serdar\Desktop\google-partner-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info\Desktop\logo (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32989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1002395"/>
            <a:ext cx="8229600" cy="9269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u="sng" dirty="0" smtClean="0">
                <a:solidFill>
                  <a:schemeClr val="tx2">
                    <a:lumMod val="60000"/>
                    <a:lumOff val="40000"/>
                  </a:schemeClr>
                </a:solidFill>
                <a:effectLst>
                  <a:outerShdw blurRad="38100" dist="38100" dir="2700000" algn="tl">
                    <a:srgbClr val="000000">
                      <a:alpha val="43137"/>
                    </a:srgbClr>
                  </a:outerShdw>
                </a:effectLst>
              </a:rPr>
              <a:t>Page Post Video Ad</a:t>
            </a:r>
            <a:br>
              <a:rPr lang="en-US" sz="4000" b="1" u="sng" dirty="0" smtClean="0">
                <a:solidFill>
                  <a:schemeClr val="tx2">
                    <a:lumMod val="60000"/>
                    <a:lumOff val="40000"/>
                  </a:schemeClr>
                </a:solidFill>
                <a:effectLst>
                  <a:outerShdw blurRad="38100" dist="38100" dir="2700000" algn="tl">
                    <a:srgbClr val="000000">
                      <a:alpha val="43137"/>
                    </a:srgbClr>
                  </a:outerShdw>
                </a:effectLst>
              </a:rPr>
            </a:br>
            <a:endParaRPr lang="tr-TR" sz="4000" b="1" u="sng" dirty="0">
              <a:solidFill>
                <a:schemeClr val="tx2">
                  <a:lumMod val="60000"/>
                  <a:lumOff val="40000"/>
                </a:schemeClr>
              </a:solidFill>
              <a:effectLst>
                <a:outerShdw blurRad="38100" dist="38100" dir="2700000" algn="tl">
                  <a:srgbClr val="000000">
                    <a:alpha val="43137"/>
                  </a:srgbClr>
                </a:outerShdw>
              </a:effectLst>
            </a:endParaRPr>
          </a:p>
        </p:txBody>
      </p:sp>
      <p:sp>
        <p:nvSpPr>
          <p:cNvPr id="4" name="TextBox 3"/>
          <p:cNvSpPr txBox="1"/>
          <p:nvPr/>
        </p:nvSpPr>
        <p:spPr>
          <a:xfrm>
            <a:off x="395536" y="2073387"/>
            <a:ext cx="2061975"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Desktop News Feed</a:t>
            </a:r>
          </a:p>
        </p:txBody>
      </p:sp>
      <p:sp>
        <p:nvSpPr>
          <p:cNvPr id="6" name="TextBox 4"/>
          <p:cNvSpPr txBox="1"/>
          <p:nvPr/>
        </p:nvSpPr>
        <p:spPr>
          <a:xfrm>
            <a:off x="3563888" y="2073387"/>
            <a:ext cx="183614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Mobil News Feed</a:t>
            </a:r>
          </a:p>
        </p:txBody>
      </p:sp>
      <p:sp>
        <p:nvSpPr>
          <p:cNvPr id="7" name="TextBox 5"/>
          <p:cNvSpPr txBox="1"/>
          <p:nvPr/>
        </p:nvSpPr>
        <p:spPr>
          <a:xfrm>
            <a:off x="6372200" y="2073387"/>
            <a:ext cx="267855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Right Column of Facebook</a:t>
            </a:r>
          </a:p>
        </p:txBody>
      </p:sp>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92277" y="2793467"/>
            <a:ext cx="2438400" cy="1381125"/>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24172" y="2721459"/>
            <a:ext cx="2451751" cy="2694900"/>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216" y="2505435"/>
            <a:ext cx="3048648" cy="3816455"/>
          </a:xfrm>
          <a:prstGeom prst="rect">
            <a:avLst/>
          </a:prstGeom>
        </p:spPr>
      </p:pic>
      <p:sp>
        <p:nvSpPr>
          <p:cNvPr id="11" name="TextBox 2"/>
          <p:cNvSpPr txBox="1"/>
          <p:nvPr/>
        </p:nvSpPr>
        <p:spPr>
          <a:xfrm>
            <a:off x="395536" y="1632047"/>
            <a:ext cx="5737493" cy="369332"/>
          </a:xfrm>
          <a:prstGeom prst="rect">
            <a:avLst/>
          </a:prstGeom>
          <a:noFill/>
        </p:spPr>
        <p:txBody>
          <a:bodyPr wrap="none" rtlCol="0">
            <a:spAutoFit/>
          </a:bodyPr>
          <a:lstStyle/>
          <a:p>
            <a:r>
              <a:rPr lang="en-US" dirty="0" smtClean="0"/>
              <a:t>Önemli Not: Kapak fotoğrafı %20 yazı kuralına uygun olmalı</a:t>
            </a:r>
            <a:endParaRPr lang="en-US" dirty="0"/>
          </a:p>
        </p:txBody>
      </p:sp>
      <p:pic>
        <p:nvPicPr>
          <p:cNvPr id="12" name="Picture 11" descr="FB-f-Logo__blue_114.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13" name="TextBox 12"/>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pic>
        <p:nvPicPr>
          <p:cNvPr id="14" name="Picture 2" descr="C:\Users\info\Desktop\logo (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204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903864"/>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u="sng" dirty="0" smtClean="0">
                <a:solidFill>
                  <a:schemeClr val="tx2">
                    <a:lumMod val="60000"/>
                    <a:lumOff val="40000"/>
                  </a:schemeClr>
                </a:solidFill>
                <a:effectLst>
                  <a:outerShdw blurRad="38100" dist="38100" dir="2700000" algn="tl">
                    <a:srgbClr val="000000">
                      <a:alpha val="43137"/>
                    </a:srgbClr>
                  </a:outerShdw>
                </a:effectLst>
              </a:rPr>
              <a:t>Page </a:t>
            </a:r>
            <a:r>
              <a:rPr lang="tr-TR" sz="4000" b="1" u="sng" dirty="0" smtClean="0">
                <a:solidFill>
                  <a:schemeClr val="tx2">
                    <a:lumMod val="60000"/>
                    <a:lumOff val="40000"/>
                  </a:schemeClr>
                </a:solidFill>
                <a:effectLst>
                  <a:outerShdw blurRad="38100" dist="38100" dir="2700000" algn="tl">
                    <a:srgbClr val="000000">
                      <a:alpha val="43137"/>
                    </a:srgbClr>
                  </a:outerShdw>
                </a:effectLst>
              </a:rPr>
              <a:t>P</a:t>
            </a:r>
            <a:r>
              <a:rPr lang="en-US" sz="4000" b="1" u="sng" dirty="0" smtClean="0">
                <a:solidFill>
                  <a:schemeClr val="tx2">
                    <a:lumMod val="60000"/>
                    <a:lumOff val="40000"/>
                  </a:schemeClr>
                </a:solidFill>
                <a:effectLst>
                  <a:outerShdw blurRad="38100" dist="38100" dir="2700000" algn="tl">
                    <a:srgbClr val="000000">
                      <a:alpha val="43137"/>
                    </a:srgbClr>
                  </a:outerShdw>
                </a:effectLst>
              </a:rPr>
              <a:t>ost </a:t>
            </a:r>
            <a:r>
              <a:rPr lang="tr-TR" sz="4000" b="1" u="sng" dirty="0" smtClean="0">
                <a:solidFill>
                  <a:schemeClr val="tx2">
                    <a:lumMod val="60000"/>
                    <a:lumOff val="40000"/>
                  </a:schemeClr>
                </a:solidFill>
                <a:effectLst>
                  <a:outerShdw blurRad="38100" dist="38100" dir="2700000" algn="tl">
                    <a:srgbClr val="000000">
                      <a:alpha val="43137"/>
                    </a:srgbClr>
                  </a:outerShdw>
                </a:effectLst>
              </a:rPr>
              <a:t>Photo</a:t>
            </a:r>
            <a:r>
              <a:rPr lang="en-US" sz="4000" b="1" u="sng" dirty="0" smtClean="0">
                <a:solidFill>
                  <a:schemeClr val="tx2">
                    <a:lumMod val="60000"/>
                    <a:lumOff val="40000"/>
                  </a:schemeClr>
                </a:solidFill>
                <a:effectLst>
                  <a:outerShdw blurRad="38100" dist="38100" dir="2700000" algn="tl">
                    <a:srgbClr val="000000">
                      <a:alpha val="43137"/>
                    </a:srgbClr>
                  </a:outerShdw>
                </a:effectLst>
              </a:rPr>
              <a:t> ad</a:t>
            </a:r>
            <a:br>
              <a:rPr lang="en-US" sz="4000" b="1" u="sng" dirty="0" smtClean="0">
                <a:solidFill>
                  <a:schemeClr val="tx2">
                    <a:lumMod val="60000"/>
                    <a:lumOff val="40000"/>
                  </a:schemeClr>
                </a:solidFill>
                <a:effectLst>
                  <a:outerShdw blurRad="38100" dist="38100" dir="2700000" algn="tl">
                    <a:srgbClr val="000000">
                      <a:alpha val="43137"/>
                    </a:srgbClr>
                  </a:outerShdw>
                </a:effectLst>
              </a:rPr>
            </a:br>
            <a:endParaRPr lang="tr-TR" sz="4000" b="1" u="sng" dirty="0">
              <a:solidFill>
                <a:schemeClr val="tx2">
                  <a:lumMod val="60000"/>
                  <a:lumOff val="40000"/>
                </a:schemeClr>
              </a:solidFill>
              <a:effectLst>
                <a:outerShdw blurRad="38100" dist="38100" dir="2700000" algn="tl">
                  <a:srgbClr val="000000">
                    <a:alpha val="43137"/>
                  </a:srgbClr>
                </a:outerShdw>
              </a:effectLst>
            </a:endParaRPr>
          </a:p>
        </p:txBody>
      </p:sp>
      <p:sp>
        <p:nvSpPr>
          <p:cNvPr id="4" name="TextBox 3"/>
          <p:cNvSpPr txBox="1"/>
          <p:nvPr/>
        </p:nvSpPr>
        <p:spPr>
          <a:xfrm>
            <a:off x="539552" y="2190880"/>
            <a:ext cx="2061975"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Desktop News Feed</a:t>
            </a:r>
          </a:p>
        </p:txBody>
      </p:sp>
      <p:sp>
        <p:nvSpPr>
          <p:cNvPr id="6" name="TextBox 4"/>
          <p:cNvSpPr txBox="1"/>
          <p:nvPr/>
        </p:nvSpPr>
        <p:spPr>
          <a:xfrm>
            <a:off x="3743968" y="2190880"/>
            <a:ext cx="183614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Mobil News Feed</a:t>
            </a:r>
          </a:p>
        </p:txBody>
      </p:sp>
      <p:sp>
        <p:nvSpPr>
          <p:cNvPr id="7" name="TextBox 5"/>
          <p:cNvSpPr txBox="1"/>
          <p:nvPr/>
        </p:nvSpPr>
        <p:spPr>
          <a:xfrm>
            <a:off x="6156176" y="2190880"/>
            <a:ext cx="267855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Right Column of Facebook</a:t>
            </a:r>
          </a:p>
        </p:txBody>
      </p:sp>
      <p:pic>
        <p:nvPicPr>
          <p:cNvPr id="8"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563888" y="2707162"/>
            <a:ext cx="2251466" cy="3168352"/>
          </a:xfrm>
          <a:prstGeom prst="rect">
            <a:avLst/>
          </a:prstGeom>
        </p:spPr>
      </p:pic>
      <p:pic>
        <p:nvPicPr>
          <p:cNvPr id="9"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5456" y="2694586"/>
            <a:ext cx="3156424" cy="3569568"/>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14883" y="2707162"/>
            <a:ext cx="2561140" cy="1990802"/>
          </a:xfrm>
          <a:prstGeom prst="rect">
            <a:avLst/>
          </a:prstGeom>
        </p:spPr>
      </p:pic>
      <p:sp>
        <p:nvSpPr>
          <p:cNvPr id="11" name="TextBox 8"/>
          <p:cNvSpPr txBox="1"/>
          <p:nvPr/>
        </p:nvSpPr>
        <p:spPr>
          <a:xfrm>
            <a:off x="539552" y="1686824"/>
            <a:ext cx="5737493" cy="369332"/>
          </a:xfrm>
          <a:prstGeom prst="rect">
            <a:avLst/>
          </a:prstGeom>
          <a:noFill/>
        </p:spPr>
        <p:txBody>
          <a:bodyPr wrap="none" rtlCol="0">
            <a:spAutoFit/>
          </a:bodyPr>
          <a:lstStyle/>
          <a:p>
            <a:r>
              <a:rPr lang="en-US" dirty="0" smtClean="0"/>
              <a:t>Önemli Not: Kapak fotoğrafı %20 yazı kuralına uygun olmalı</a:t>
            </a:r>
            <a:endParaRPr lang="en-US" dirty="0"/>
          </a:p>
        </p:txBody>
      </p:sp>
      <p:pic>
        <p:nvPicPr>
          <p:cNvPr id="12" name="Picture 11" descr="FB-f-Logo__blue_114.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13" name="TextBox 12"/>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pic>
        <p:nvPicPr>
          <p:cNvPr id="14" name="Picture 2" descr="C:\Users\info\Desktop\logo (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693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838447"/>
            <a:ext cx="8229600" cy="12573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u="sng" dirty="0" smtClean="0">
                <a:solidFill>
                  <a:schemeClr val="tx2">
                    <a:lumMod val="60000"/>
                    <a:lumOff val="40000"/>
                  </a:schemeClr>
                </a:solidFill>
                <a:effectLst>
                  <a:outerShdw blurRad="38100" dist="38100" dir="2700000" algn="tl">
                    <a:srgbClr val="000000">
                      <a:alpha val="43137"/>
                    </a:srgbClr>
                  </a:outerShdw>
                </a:effectLst>
              </a:rPr>
              <a:t>Page </a:t>
            </a:r>
            <a:r>
              <a:rPr lang="tr-TR" sz="4000" b="1" u="sng" dirty="0" smtClean="0">
                <a:solidFill>
                  <a:schemeClr val="tx2">
                    <a:lumMod val="60000"/>
                    <a:lumOff val="40000"/>
                  </a:schemeClr>
                </a:solidFill>
                <a:effectLst>
                  <a:outerShdw blurRad="38100" dist="38100" dir="2700000" algn="tl">
                    <a:srgbClr val="000000">
                      <a:alpha val="43137"/>
                    </a:srgbClr>
                  </a:outerShdw>
                </a:effectLst>
              </a:rPr>
              <a:t>P</a:t>
            </a:r>
            <a:r>
              <a:rPr lang="en-US" sz="4000" b="1" u="sng" dirty="0" smtClean="0">
                <a:solidFill>
                  <a:schemeClr val="tx2">
                    <a:lumMod val="60000"/>
                    <a:lumOff val="40000"/>
                  </a:schemeClr>
                </a:solidFill>
                <a:effectLst>
                  <a:outerShdw blurRad="38100" dist="38100" dir="2700000" algn="tl">
                    <a:srgbClr val="000000">
                      <a:alpha val="43137"/>
                    </a:srgbClr>
                  </a:outerShdw>
                </a:effectLst>
              </a:rPr>
              <a:t>ost </a:t>
            </a:r>
            <a:r>
              <a:rPr lang="tr-TR" sz="4000" b="1" u="sng" dirty="0" smtClean="0">
                <a:solidFill>
                  <a:schemeClr val="tx2">
                    <a:lumMod val="60000"/>
                    <a:lumOff val="40000"/>
                  </a:schemeClr>
                </a:solidFill>
                <a:effectLst>
                  <a:outerShdw blurRad="38100" dist="38100" dir="2700000" algn="tl">
                    <a:srgbClr val="000000">
                      <a:alpha val="43137"/>
                    </a:srgbClr>
                  </a:outerShdw>
                </a:effectLst>
              </a:rPr>
              <a:t>Link Photo</a:t>
            </a:r>
            <a:r>
              <a:rPr lang="en-US" sz="4000" b="1" u="sng" dirty="0" smtClean="0">
                <a:solidFill>
                  <a:schemeClr val="tx2">
                    <a:lumMod val="60000"/>
                    <a:lumOff val="40000"/>
                  </a:schemeClr>
                </a:solidFill>
                <a:effectLst>
                  <a:outerShdw blurRad="38100" dist="38100" dir="2700000" algn="tl">
                    <a:srgbClr val="000000">
                      <a:alpha val="43137"/>
                    </a:srgbClr>
                  </a:outerShdw>
                </a:effectLst>
              </a:rPr>
              <a:t> ad</a:t>
            </a:r>
            <a:br>
              <a:rPr lang="en-US" sz="4000" b="1" u="sng" dirty="0" smtClean="0">
                <a:solidFill>
                  <a:schemeClr val="tx2">
                    <a:lumMod val="60000"/>
                    <a:lumOff val="40000"/>
                  </a:schemeClr>
                </a:solidFill>
                <a:effectLst>
                  <a:outerShdw blurRad="38100" dist="38100" dir="2700000" algn="tl">
                    <a:srgbClr val="000000">
                      <a:alpha val="43137"/>
                    </a:srgbClr>
                  </a:outerShdw>
                </a:effectLst>
              </a:rPr>
            </a:br>
            <a:endParaRPr lang="tr-TR" sz="4000" b="1" u="sng" dirty="0">
              <a:solidFill>
                <a:schemeClr val="tx2">
                  <a:lumMod val="60000"/>
                  <a:lumOff val="40000"/>
                </a:schemeClr>
              </a:solidFill>
              <a:effectLst>
                <a:outerShdw blurRad="38100" dist="38100" dir="2700000" algn="tl">
                  <a:srgbClr val="000000">
                    <a:alpha val="43137"/>
                  </a:srgbClr>
                </a:outerShdw>
              </a:effectLst>
            </a:endParaRPr>
          </a:p>
        </p:txBody>
      </p:sp>
      <p:sp>
        <p:nvSpPr>
          <p:cNvPr id="4" name="TextBox 3"/>
          <p:cNvSpPr txBox="1"/>
          <p:nvPr/>
        </p:nvSpPr>
        <p:spPr>
          <a:xfrm>
            <a:off x="3745293" y="2830685"/>
            <a:ext cx="2061975"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Desktop News Feed</a:t>
            </a:r>
          </a:p>
        </p:txBody>
      </p:sp>
      <p:sp>
        <p:nvSpPr>
          <p:cNvPr id="6" name="TextBox 4"/>
          <p:cNvSpPr txBox="1"/>
          <p:nvPr/>
        </p:nvSpPr>
        <p:spPr>
          <a:xfrm>
            <a:off x="6732240" y="1606549"/>
            <a:ext cx="183614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Mobil News Feed</a:t>
            </a:r>
          </a:p>
        </p:txBody>
      </p:sp>
      <p:sp>
        <p:nvSpPr>
          <p:cNvPr id="7" name="TextBox 5"/>
          <p:cNvSpPr txBox="1"/>
          <p:nvPr/>
        </p:nvSpPr>
        <p:spPr>
          <a:xfrm>
            <a:off x="323528" y="3469465"/>
            <a:ext cx="267855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Right Column of Facebook</a:t>
            </a:r>
          </a:p>
        </p:txBody>
      </p:sp>
      <p:pic>
        <p:nvPicPr>
          <p:cNvPr id="8"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89583" y="2038597"/>
            <a:ext cx="2376264" cy="4217869"/>
          </a:xfrm>
          <a:prstGeom prst="rect">
            <a:avLst/>
          </a:prstGeom>
        </p:spPr>
      </p:pic>
      <p:pic>
        <p:nvPicPr>
          <p:cNvPr id="9"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64212" y="3136695"/>
            <a:ext cx="3125371" cy="3150374"/>
          </a:xfrm>
          <a:prstGeom prst="rect">
            <a:avLst/>
          </a:prstGeom>
        </p:spPr>
      </p:pic>
      <p:sp>
        <p:nvSpPr>
          <p:cNvPr id="10" name="TextBox 6"/>
          <p:cNvSpPr txBox="1"/>
          <p:nvPr/>
        </p:nvSpPr>
        <p:spPr>
          <a:xfrm>
            <a:off x="251520" y="1508407"/>
            <a:ext cx="5760640" cy="1754326"/>
          </a:xfrm>
          <a:prstGeom prst="rect">
            <a:avLst/>
          </a:prstGeom>
          <a:noFill/>
        </p:spPr>
        <p:txBody>
          <a:bodyPr wrap="square" rtlCol="0">
            <a:spAutoFit/>
          </a:bodyPr>
          <a:lstStyle/>
          <a:p>
            <a:r>
              <a:rPr lang="tr-TR" dirty="0" smtClean="0"/>
              <a:t>*Yönlenecek URL </a:t>
            </a:r>
            <a:r>
              <a:rPr lang="tr-TR" dirty="0"/>
              <a:t>(</a:t>
            </a:r>
            <a:r>
              <a:rPr lang="tr-TR" dirty="0" smtClean="0"/>
              <a:t>posta</a:t>
            </a:r>
            <a:r>
              <a:rPr lang="tr-TR" dirty="0"/>
              <a:t> tıklandığında gidilecek adres)</a:t>
            </a:r>
            <a:br>
              <a:rPr lang="tr-TR" dirty="0"/>
            </a:br>
            <a:r>
              <a:rPr lang="tr-TR" dirty="0" smtClean="0"/>
              <a:t>*Reklamda </a:t>
            </a:r>
            <a:r>
              <a:rPr lang="tr-TR" dirty="0"/>
              <a:t>görünmesini istediği URL</a:t>
            </a:r>
          </a:p>
          <a:p>
            <a:r>
              <a:rPr lang="tr-TR" dirty="0" smtClean="0"/>
              <a:t>*1200X627px görsel (%20 kuralına uygun)</a:t>
            </a:r>
          </a:p>
          <a:p>
            <a:r>
              <a:rPr lang="tr-TR" dirty="0" smtClean="0"/>
              <a:t>*500 </a:t>
            </a:r>
            <a:r>
              <a:rPr lang="tr-TR" dirty="0"/>
              <a:t>karakter kampanya </a:t>
            </a:r>
            <a:r>
              <a:rPr lang="tr-TR" dirty="0" smtClean="0"/>
              <a:t>tanımı yani açıklama </a:t>
            </a:r>
            <a:r>
              <a:rPr lang="tr-TR" dirty="0"/>
              <a:t>yazısı</a:t>
            </a:r>
          </a:p>
          <a:p>
            <a:r>
              <a:rPr lang="tr-TR" dirty="0" smtClean="0"/>
              <a:t>*25 </a:t>
            </a:r>
            <a:r>
              <a:rPr lang="tr-TR" dirty="0"/>
              <a:t>karakter başlık</a:t>
            </a:r>
          </a:p>
          <a:p>
            <a:r>
              <a:rPr lang="tr-TR" dirty="0" smtClean="0"/>
              <a:t>*90 </a:t>
            </a:r>
            <a:r>
              <a:rPr lang="tr-TR" dirty="0"/>
              <a:t>karakter </a:t>
            </a:r>
            <a:r>
              <a:rPr lang="tr-TR" dirty="0" smtClean="0"/>
              <a:t>metin</a:t>
            </a:r>
            <a:endParaRPr lang="tr-TR" dirty="0"/>
          </a:p>
        </p:txBody>
      </p:sp>
      <p:pic>
        <p:nvPicPr>
          <p:cNvPr id="11" name="Picture 7" descr="Ekran Resmi 2014-08-04 22.12.23.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7544" y="4051373"/>
            <a:ext cx="2682835" cy="2235696"/>
          </a:xfrm>
          <a:prstGeom prst="rect">
            <a:avLst/>
          </a:prstGeom>
        </p:spPr>
      </p:pic>
      <p:pic>
        <p:nvPicPr>
          <p:cNvPr id="12" name="Picture 11" descr="FB-f-Logo__blue_114.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13" name="TextBox 12"/>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pic>
        <p:nvPicPr>
          <p:cNvPr id="14" name="Picture 2" descr="C:\Users\info\Desktop\logo (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878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938996"/>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u="sng" dirty="0" smtClean="0">
                <a:solidFill>
                  <a:schemeClr val="tx2">
                    <a:lumMod val="60000"/>
                    <a:lumOff val="40000"/>
                  </a:schemeClr>
                </a:solidFill>
                <a:effectLst>
                  <a:outerShdw blurRad="38100" dist="38100" dir="2700000" algn="tl">
                    <a:srgbClr val="000000">
                      <a:alpha val="43137"/>
                    </a:srgbClr>
                  </a:outerShdw>
                </a:effectLst>
              </a:rPr>
              <a:t>Page </a:t>
            </a:r>
            <a:r>
              <a:rPr lang="tr-TR" b="1" u="sng" dirty="0" smtClean="0">
                <a:solidFill>
                  <a:schemeClr val="tx2">
                    <a:lumMod val="60000"/>
                    <a:lumOff val="40000"/>
                  </a:schemeClr>
                </a:solidFill>
                <a:effectLst>
                  <a:outerShdw blurRad="38100" dist="38100" dir="2700000" algn="tl">
                    <a:srgbClr val="000000">
                      <a:alpha val="43137"/>
                    </a:srgbClr>
                  </a:outerShdw>
                </a:effectLst>
              </a:rPr>
              <a:t>L</a:t>
            </a:r>
            <a:r>
              <a:rPr lang="en-US" b="1" u="sng" dirty="0" smtClean="0">
                <a:solidFill>
                  <a:schemeClr val="tx2">
                    <a:lumMod val="60000"/>
                    <a:lumOff val="40000"/>
                  </a:schemeClr>
                </a:solidFill>
                <a:effectLst>
                  <a:outerShdw blurRad="38100" dist="38100" dir="2700000" algn="tl">
                    <a:srgbClr val="000000">
                      <a:alpha val="43137"/>
                    </a:srgbClr>
                  </a:outerShdw>
                </a:effectLst>
              </a:rPr>
              <a:t>ike </a:t>
            </a:r>
            <a:r>
              <a:rPr lang="tr-TR" b="1" u="sng" dirty="0" smtClean="0">
                <a:solidFill>
                  <a:schemeClr val="tx2">
                    <a:lumMod val="60000"/>
                    <a:lumOff val="40000"/>
                  </a:schemeClr>
                </a:solidFill>
                <a:effectLst>
                  <a:outerShdw blurRad="38100" dist="38100" dir="2700000" algn="tl">
                    <a:srgbClr val="000000">
                      <a:alpha val="43137"/>
                    </a:srgbClr>
                  </a:outerShdw>
                </a:effectLst>
              </a:rPr>
              <a:t>A</a:t>
            </a:r>
            <a:r>
              <a:rPr lang="en-US" b="1" u="sng" dirty="0" smtClean="0">
                <a:solidFill>
                  <a:schemeClr val="tx2">
                    <a:lumMod val="60000"/>
                    <a:lumOff val="40000"/>
                  </a:schemeClr>
                </a:solidFill>
                <a:effectLst>
                  <a:outerShdw blurRad="38100" dist="38100" dir="2700000" algn="tl">
                    <a:srgbClr val="000000">
                      <a:alpha val="43137"/>
                    </a:srgbClr>
                  </a:outerShdw>
                </a:effectLst>
              </a:rPr>
              <a:t>d</a:t>
            </a:r>
            <a:r>
              <a:rPr lang="tr-TR" b="1" u="sng" dirty="0" smtClean="0">
                <a:solidFill>
                  <a:schemeClr val="tx2">
                    <a:lumMod val="60000"/>
                    <a:lumOff val="40000"/>
                  </a:schemeClr>
                </a:solidFill>
                <a:effectLst>
                  <a:outerShdw blurRad="38100" dist="38100" dir="2700000" algn="tl">
                    <a:srgbClr val="000000">
                      <a:alpha val="43137"/>
                    </a:srgbClr>
                  </a:outerShdw>
                </a:effectLst>
              </a:rPr>
              <a:t/>
            </a:r>
            <a:br>
              <a:rPr lang="tr-TR" b="1" u="sng" dirty="0" smtClean="0">
                <a:solidFill>
                  <a:schemeClr val="tx2">
                    <a:lumMod val="60000"/>
                    <a:lumOff val="40000"/>
                  </a:schemeClr>
                </a:solidFill>
                <a:effectLst>
                  <a:outerShdw blurRad="38100" dist="38100" dir="2700000" algn="tl">
                    <a:srgbClr val="000000">
                      <a:alpha val="43137"/>
                    </a:srgbClr>
                  </a:outerShdw>
                </a:effectLst>
              </a:rPr>
            </a:br>
            <a:endParaRPr lang="tr-TR" b="1" u="sng" dirty="0">
              <a:solidFill>
                <a:schemeClr val="tx2">
                  <a:lumMod val="60000"/>
                  <a:lumOff val="40000"/>
                </a:schemeClr>
              </a:solidFill>
              <a:effectLst>
                <a:outerShdw blurRad="38100" dist="38100" dir="2700000" algn="tl">
                  <a:srgbClr val="000000">
                    <a:alpha val="43137"/>
                  </a:srgbClr>
                </a:outerShdw>
              </a:effectLst>
            </a:endParaRPr>
          </a:p>
        </p:txBody>
      </p:sp>
      <p:sp>
        <p:nvSpPr>
          <p:cNvPr id="4" name="Content Placeholder 3"/>
          <p:cNvSpPr txBox="1">
            <a:spLocks/>
          </p:cNvSpPr>
          <p:nvPr/>
        </p:nvSpPr>
        <p:spPr>
          <a:xfrm>
            <a:off x="251520" y="1730742"/>
            <a:ext cx="8229600" cy="923330"/>
          </a:xfrm>
          <a:prstGeom prst="rect">
            <a:avLst/>
          </a:prstGeom>
          <a:noFill/>
        </p:spPr>
        <p:txBody>
          <a:bodyPr vert="horz" wrap="square" lIns="91440" tIns="45720" rIns="91440" bIns="45720" rtlCol="0">
            <a:sp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tr-TR" sz="1800" dirty="0" smtClean="0">
                <a:solidFill>
                  <a:schemeClr val="tx1"/>
                </a:solidFill>
                <a:cs typeface="Helvetica"/>
              </a:rPr>
              <a:t>Fan sayfalarına trafik ve fan sağlamak için kullanılan standart Facebook reklam modelidir. Bu reklam modeli için 25 karakter başlık, 90 karakter metin ve 1200X444 px görsel kullanılır, görselin altında «like» butonu çıkar.</a:t>
            </a:r>
          </a:p>
        </p:txBody>
      </p:sp>
      <p:sp>
        <p:nvSpPr>
          <p:cNvPr id="6" name="TextBox 4"/>
          <p:cNvSpPr txBox="1"/>
          <p:nvPr/>
        </p:nvSpPr>
        <p:spPr>
          <a:xfrm>
            <a:off x="395536" y="2666846"/>
            <a:ext cx="2061975"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Desktop News Feed</a:t>
            </a:r>
          </a:p>
        </p:txBody>
      </p:sp>
      <p:sp>
        <p:nvSpPr>
          <p:cNvPr id="7" name="TextBox 5"/>
          <p:cNvSpPr txBox="1"/>
          <p:nvPr/>
        </p:nvSpPr>
        <p:spPr>
          <a:xfrm>
            <a:off x="3671960" y="2657554"/>
            <a:ext cx="183614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Mobil News Feed</a:t>
            </a:r>
          </a:p>
        </p:txBody>
      </p:sp>
      <p:sp>
        <p:nvSpPr>
          <p:cNvPr id="8" name="TextBox 6"/>
          <p:cNvSpPr txBox="1"/>
          <p:nvPr/>
        </p:nvSpPr>
        <p:spPr>
          <a:xfrm>
            <a:off x="6372200" y="2666846"/>
            <a:ext cx="2678554" cy="369332"/>
          </a:xfrm>
          <a:prstGeom prst="rect">
            <a:avLst/>
          </a:prstGeom>
          <a:noFill/>
        </p:spPr>
        <p:txBody>
          <a:bodyPr wrap="none" rtlCol="0">
            <a:spAutoFit/>
          </a:bodyPr>
          <a:lstStyle/>
          <a:p>
            <a:r>
              <a:rPr lang="tr-TR" b="1" dirty="0">
                <a:solidFill>
                  <a:srgbClr val="002060"/>
                </a:solidFill>
                <a:effectLst>
                  <a:outerShdw blurRad="38100" dist="38100" dir="2700000" algn="tl">
                    <a:srgbClr val="000000">
                      <a:alpha val="43137"/>
                    </a:srgbClr>
                  </a:outerShdw>
                </a:effectLst>
              </a:rPr>
              <a:t>Right Column of Facebook</a:t>
            </a:r>
          </a:p>
        </p:txBody>
      </p:sp>
      <p:pic>
        <p:nvPicPr>
          <p:cNvPr id="9" name="Picture 2" descr="Ekran Resmi 2014-08-04 22.17.04.png"/>
          <p:cNvPicPr>
            <a:picLocks noChangeAspect="1"/>
          </p:cNvPicPr>
          <p:nvPr/>
        </p:nvPicPr>
        <p:blipFill rotWithShape="1">
          <a:blip r:embed="rId2" cstate="email">
            <a:extLst>
              <a:ext uri="{28A0092B-C50C-407E-A947-70E740481C1C}">
                <a14:useLocalDpi xmlns:a14="http://schemas.microsoft.com/office/drawing/2010/main"/>
              </a:ext>
            </a:extLst>
          </a:blip>
          <a:srcRect b="3596"/>
          <a:stretch/>
        </p:blipFill>
        <p:spPr>
          <a:xfrm>
            <a:off x="3234678" y="2954878"/>
            <a:ext cx="3137522" cy="3401508"/>
          </a:xfrm>
          <a:prstGeom prst="rect">
            <a:avLst/>
          </a:prstGeom>
        </p:spPr>
      </p:pic>
      <p:pic>
        <p:nvPicPr>
          <p:cNvPr id="10" name="Picture 10" descr="Ekran Resmi 2014-08-04 22.16.14.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42148" y="3458934"/>
            <a:ext cx="2903151" cy="2736304"/>
          </a:xfrm>
          <a:prstGeom prst="rect">
            <a:avLst/>
          </a:prstGeom>
        </p:spPr>
      </p:pic>
      <p:pic>
        <p:nvPicPr>
          <p:cNvPr id="11" name="Picture 11" descr="Ekran Resmi 2014-08-04 22.16.01.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647" y="3242910"/>
            <a:ext cx="3163209" cy="2520280"/>
          </a:xfrm>
          <a:prstGeom prst="rect">
            <a:avLst/>
          </a:prstGeom>
        </p:spPr>
      </p:pic>
      <p:pic>
        <p:nvPicPr>
          <p:cNvPr id="12" name="Picture 11" descr="FB-f-Logo__blue_114.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13" name="TextBox 12"/>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pic>
        <p:nvPicPr>
          <p:cNvPr id="14" name="Picture 2" descr="C:\Users\info\Desktop\logo (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012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FB-f-Logo__blue_114.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13" name="TextBox 12"/>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sp>
        <p:nvSpPr>
          <p:cNvPr id="2" name="Rectangle 1"/>
          <p:cNvSpPr/>
          <p:nvPr/>
        </p:nvSpPr>
        <p:spPr>
          <a:xfrm>
            <a:off x="0" y="5229200"/>
            <a:ext cx="9324528" cy="954107"/>
          </a:xfrm>
          <a:prstGeom prst="rect">
            <a:avLst/>
          </a:prstGeom>
        </p:spPr>
        <p:txBody>
          <a:bodyPr wrap="square">
            <a:spAutoFit/>
          </a:bodyPr>
          <a:lstStyle/>
          <a:p>
            <a:pPr marL="342900" indent="-342900">
              <a:buClr>
                <a:schemeClr val="accent2">
                  <a:lumMod val="60000"/>
                  <a:lumOff val="40000"/>
                </a:schemeClr>
              </a:buClr>
              <a:buFont typeface="+mj-lt"/>
              <a:buAutoNum type="arabicPeriod"/>
            </a:pPr>
            <a:r>
              <a:rPr lang="en-US" dirty="0" err="1" smtClean="0">
                <a:solidFill>
                  <a:schemeClr val="tx1">
                    <a:lumMod val="65000"/>
                    <a:lumOff val="35000"/>
                  </a:schemeClr>
                </a:solidFill>
              </a:rPr>
              <a:t>İzlenmeye</a:t>
            </a:r>
            <a:r>
              <a:rPr lang="en-US" dirty="0" smtClean="0">
                <a:solidFill>
                  <a:schemeClr val="tx1">
                    <a:lumMod val="65000"/>
                    <a:lumOff val="35000"/>
                  </a:schemeClr>
                </a:solidFill>
              </a:rPr>
              <a:t> </a:t>
            </a:r>
            <a:r>
              <a:rPr lang="en-US" dirty="0" err="1" smtClean="0">
                <a:solidFill>
                  <a:schemeClr val="tx1">
                    <a:lumMod val="65000"/>
                    <a:lumOff val="35000"/>
                  </a:schemeClr>
                </a:solidFill>
              </a:rPr>
              <a:t>göre</a:t>
            </a:r>
            <a:r>
              <a:rPr lang="en-US" dirty="0" smtClean="0">
                <a:solidFill>
                  <a:schemeClr val="tx1">
                    <a:lumMod val="65000"/>
                    <a:lumOff val="35000"/>
                  </a:schemeClr>
                </a:solidFill>
              </a:rPr>
              <a:t> </a:t>
            </a:r>
            <a:r>
              <a:rPr lang="en-US" dirty="0" err="1" smtClean="0">
                <a:solidFill>
                  <a:schemeClr val="tx1">
                    <a:lumMod val="65000"/>
                    <a:lumOff val="35000"/>
                  </a:schemeClr>
                </a:solidFill>
              </a:rPr>
              <a:t>yayını</a:t>
            </a:r>
            <a:r>
              <a:rPr lang="en-US" dirty="0" smtClean="0">
                <a:solidFill>
                  <a:schemeClr val="tx1">
                    <a:lumMod val="65000"/>
                    <a:lumOff val="35000"/>
                  </a:schemeClr>
                </a:solidFill>
              </a:rPr>
              <a:t> optimize </a:t>
            </a:r>
            <a:r>
              <a:rPr lang="en-US" dirty="0" err="1" smtClean="0">
                <a:solidFill>
                  <a:schemeClr val="tx1">
                    <a:lumMod val="65000"/>
                    <a:lumOff val="35000"/>
                  </a:schemeClr>
                </a:solidFill>
              </a:rPr>
              <a:t>etme</a:t>
            </a:r>
            <a:r>
              <a:rPr lang="en-US" dirty="0" smtClean="0">
                <a:solidFill>
                  <a:schemeClr val="tx1">
                    <a:lumMod val="65000"/>
                    <a:lumOff val="35000"/>
                  </a:schemeClr>
                </a:solidFill>
              </a:rPr>
              <a:t> </a:t>
            </a:r>
            <a:r>
              <a:rPr lang="en-US" dirty="0" err="1" smtClean="0">
                <a:solidFill>
                  <a:schemeClr val="tx1">
                    <a:lumMod val="65000"/>
                    <a:lumOff val="35000"/>
                  </a:schemeClr>
                </a:solidFill>
              </a:rPr>
              <a:t>seçeneğinin</a:t>
            </a:r>
            <a:r>
              <a:rPr lang="en-US" dirty="0" smtClean="0">
                <a:solidFill>
                  <a:schemeClr val="tx1">
                    <a:lumMod val="65000"/>
                    <a:lumOff val="35000"/>
                  </a:schemeClr>
                </a:solidFill>
              </a:rPr>
              <a:t> </a:t>
            </a:r>
            <a:r>
              <a:rPr lang="en-US" dirty="0" err="1" smtClean="0">
                <a:solidFill>
                  <a:schemeClr val="tx1">
                    <a:lumMod val="65000"/>
                    <a:lumOff val="35000"/>
                  </a:schemeClr>
                </a:solidFill>
              </a:rPr>
              <a:t>olması</a:t>
            </a:r>
            <a:r>
              <a:rPr lang="en-US" dirty="0" smtClean="0">
                <a:solidFill>
                  <a:schemeClr val="tx1">
                    <a:lumMod val="65000"/>
                    <a:lumOff val="35000"/>
                  </a:schemeClr>
                </a:solidFill>
              </a:rPr>
              <a:t>. </a:t>
            </a:r>
          </a:p>
          <a:p>
            <a:pPr marL="342900" indent="-342900">
              <a:buClr>
                <a:schemeClr val="accent2">
                  <a:lumMod val="60000"/>
                  <a:lumOff val="40000"/>
                </a:schemeClr>
              </a:buClr>
              <a:buFont typeface="+mj-lt"/>
              <a:buAutoNum type="arabicPeriod"/>
            </a:pPr>
            <a:r>
              <a:rPr lang="en-US" dirty="0" smtClean="0">
                <a:solidFill>
                  <a:schemeClr val="tx1">
                    <a:lumMod val="65000"/>
                    <a:lumOff val="35000"/>
                  </a:schemeClr>
                </a:solidFill>
              </a:rPr>
              <a:t>Broadband </a:t>
            </a:r>
            <a:r>
              <a:rPr lang="en-US" dirty="0" err="1" smtClean="0">
                <a:solidFill>
                  <a:schemeClr val="tx1">
                    <a:lumMod val="65000"/>
                    <a:lumOff val="35000"/>
                  </a:schemeClr>
                </a:solidFill>
              </a:rPr>
              <a:t>ve</a:t>
            </a:r>
            <a:r>
              <a:rPr lang="en-US" dirty="0" smtClean="0">
                <a:solidFill>
                  <a:schemeClr val="tx1">
                    <a:lumMod val="65000"/>
                    <a:lumOff val="35000"/>
                  </a:schemeClr>
                </a:solidFill>
              </a:rPr>
              <a:t> </a:t>
            </a:r>
            <a:r>
              <a:rPr lang="en-US" dirty="0" err="1" smtClean="0">
                <a:solidFill>
                  <a:schemeClr val="tx1">
                    <a:lumMod val="65000"/>
                    <a:lumOff val="35000"/>
                  </a:schemeClr>
                </a:solidFill>
              </a:rPr>
              <a:t>wifi</a:t>
            </a:r>
            <a:r>
              <a:rPr lang="en-US" dirty="0" smtClean="0">
                <a:solidFill>
                  <a:schemeClr val="tx1">
                    <a:lumMod val="65000"/>
                    <a:lumOff val="35000"/>
                  </a:schemeClr>
                </a:solidFill>
              </a:rPr>
              <a:t> </a:t>
            </a:r>
            <a:r>
              <a:rPr lang="en-US" dirty="0" err="1" smtClean="0">
                <a:solidFill>
                  <a:schemeClr val="tx1">
                    <a:lumMod val="65000"/>
                    <a:lumOff val="35000"/>
                  </a:schemeClr>
                </a:solidFill>
              </a:rPr>
              <a:t>bağlantısında</a:t>
            </a:r>
            <a:r>
              <a:rPr lang="en-US" dirty="0" smtClean="0">
                <a:solidFill>
                  <a:schemeClr val="tx1">
                    <a:lumMod val="65000"/>
                    <a:lumOff val="35000"/>
                  </a:schemeClr>
                </a:solidFill>
              </a:rPr>
              <a:t> </a:t>
            </a:r>
            <a:r>
              <a:rPr lang="en-US" dirty="0" err="1" smtClean="0">
                <a:solidFill>
                  <a:schemeClr val="tx1">
                    <a:lumMod val="65000"/>
                    <a:lumOff val="35000"/>
                  </a:schemeClr>
                </a:solidFill>
              </a:rPr>
              <a:t>olan</a:t>
            </a:r>
            <a:r>
              <a:rPr lang="en-US" dirty="0" smtClean="0">
                <a:solidFill>
                  <a:schemeClr val="tx1">
                    <a:lumMod val="65000"/>
                    <a:lumOff val="35000"/>
                  </a:schemeClr>
                </a:solidFill>
              </a:rPr>
              <a:t> </a:t>
            </a:r>
            <a:r>
              <a:rPr lang="en-US" dirty="0" err="1" smtClean="0">
                <a:solidFill>
                  <a:schemeClr val="tx1">
                    <a:lumMod val="65000"/>
                    <a:lumOff val="35000"/>
                  </a:schemeClr>
                </a:solidFill>
              </a:rPr>
              <a:t>kullanıcılar</a:t>
            </a:r>
            <a:r>
              <a:rPr lang="en-US" dirty="0" smtClean="0">
                <a:solidFill>
                  <a:schemeClr val="tx1">
                    <a:lumMod val="65000"/>
                    <a:lumOff val="35000"/>
                  </a:schemeClr>
                </a:solidFill>
              </a:rPr>
              <a:t> </a:t>
            </a:r>
            <a:r>
              <a:rPr lang="en-US" dirty="0" err="1" smtClean="0">
                <a:solidFill>
                  <a:schemeClr val="tx1">
                    <a:lumMod val="65000"/>
                    <a:lumOff val="35000"/>
                  </a:schemeClr>
                </a:solidFill>
              </a:rPr>
              <a:t>için</a:t>
            </a:r>
            <a:r>
              <a:rPr lang="en-US" dirty="0" smtClean="0">
                <a:solidFill>
                  <a:schemeClr val="tx1">
                    <a:lumMod val="65000"/>
                    <a:lumOff val="35000"/>
                  </a:schemeClr>
                </a:solidFill>
              </a:rPr>
              <a:t> </a:t>
            </a:r>
            <a:r>
              <a:rPr lang="en-US" dirty="0" err="1" smtClean="0">
                <a:solidFill>
                  <a:schemeClr val="tx1">
                    <a:lumMod val="65000"/>
                    <a:lumOff val="35000"/>
                  </a:schemeClr>
                </a:solidFill>
              </a:rPr>
              <a:t>otomatik</a:t>
            </a:r>
            <a:r>
              <a:rPr lang="en-US" dirty="0" smtClean="0">
                <a:solidFill>
                  <a:schemeClr val="tx1">
                    <a:lumMod val="65000"/>
                    <a:lumOff val="35000"/>
                  </a:schemeClr>
                </a:solidFill>
              </a:rPr>
              <a:t> </a:t>
            </a:r>
            <a:r>
              <a:rPr lang="en-US" dirty="0" err="1" smtClean="0">
                <a:solidFill>
                  <a:schemeClr val="tx1">
                    <a:lumMod val="65000"/>
                    <a:lumOff val="35000"/>
                  </a:schemeClr>
                </a:solidFill>
              </a:rPr>
              <a:t>olarak</a:t>
            </a:r>
            <a:r>
              <a:rPr lang="en-US" dirty="0" smtClean="0">
                <a:solidFill>
                  <a:schemeClr val="tx1">
                    <a:lumMod val="65000"/>
                    <a:lumOff val="35000"/>
                  </a:schemeClr>
                </a:solidFill>
              </a:rPr>
              <a:t> </a:t>
            </a:r>
            <a:r>
              <a:rPr lang="en-US" dirty="0" err="1" smtClean="0">
                <a:solidFill>
                  <a:schemeClr val="tx1">
                    <a:lumMod val="65000"/>
                    <a:lumOff val="35000"/>
                  </a:schemeClr>
                </a:solidFill>
              </a:rPr>
              <a:t>oynamaya</a:t>
            </a:r>
            <a:r>
              <a:rPr lang="en-US" dirty="0" smtClean="0">
                <a:solidFill>
                  <a:schemeClr val="tx1">
                    <a:lumMod val="65000"/>
                    <a:lumOff val="35000"/>
                  </a:schemeClr>
                </a:solidFill>
              </a:rPr>
              <a:t> </a:t>
            </a:r>
            <a:r>
              <a:rPr lang="en-US" dirty="0" err="1" smtClean="0">
                <a:solidFill>
                  <a:schemeClr val="tx1">
                    <a:lumMod val="65000"/>
                    <a:lumOff val="35000"/>
                  </a:schemeClr>
                </a:solidFill>
              </a:rPr>
              <a:t>başlaması</a:t>
            </a:r>
            <a:endParaRPr lang="en-US" dirty="0" smtClean="0">
              <a:solidFill>
                <a:schemeClr val="tx1">
                  <a:lumMod val="65000"/>
                  <a:lumOff val="35000"/>
                </a:schemeClr>
              </a:solidFill>
            </a:endParaRPr>
          </a:p>
          <a:p>
            <a:pPr marL="342900" indent="-342900">
              <a:buClr>
                <a:schemeClr val="accent2">
                  <a:lumMod val="60000"/>
                  <a:lumOff val="40000"/>
                </a:schemeClr>
              </a:buClr>
              <a:buFont typeface="+mj-lt"/>
              <a:buAutoNum type="arabicPeriod"/>
            </a:pPr>
            <a:r>
              <a:rPr lang="en-US" dirty="0" smtClean="0">
                <a:solidFill>
                  <a:schemeClr val="tx1">
                    <a:lumMod val="65000"/>
                    <a:lumOff val="35000"/>
                  </a:schemeClr>
                </a:solidFill>
              </a:rPr>
              <a:t>Video </a:t>
            </a:r>
            <a:r>
              <a:rPr lang="en-US" dirty="0" err="1" smtClean="0">
                <a:solidFill>
                  <a:schemeClr val="tx1">
                    <a:lumMod val="65000"/>
                    <a:lumOff val="35000"/>
                  </a:schemeClr>
                </a:solidFill>
              </a:rPr>
              <a:t>izlemesi</a:t>
            </a:r>
            <a:r>
              <a:rPr lang="en-US" dirty="0" smtClean="0">
                <a:solidFill>
                  <a:schemeClr val="tx1">
                    <a:lumMod val="65000"/>
                    <a:lumOff val="35000"/>
                  </a:schemeClr>
                </a:solidFill>
              </a:rPr>
              <a:t> </a:t>
            </a:r>
            <a:r>
              <a:rPr lang="en-US" dirty="0" err="1" smtClean="0">
                <a:solidFill>
                  <a:schemeClr val="tx1">
                    <a:lumMod val="65000"/>
                    <a:lumOff val="35000"/>
                  </a:schemeClr>
                </a:solidFill>
              </a:rPr>
              <a:t>sonrası</a:t>
            </a:r>
            <a:r>
              <a:rPr lang="en-US" dirty="0" smtClean="0">
                <a:solidFill>
                  <a:schemeClr val="tx1">
                    <a:lumMod val="65000"/>
                    <a:lumOff val="35000"/>
                  </a:schemeClr>
                </a:solidFill>
              </a:rPr>
              <a:t> </a:t>
            </a:r>
            <a:r>
              <a:rPr lang="en-US" dirty="0" err="1" smtClean="0">
                <a:solidFill>
                  <a:schemeClr val="tx1">
                    <a:lumMod val="65000"/>
                    <a:lumOff val="35000"/>
                  </a:schemeClr>
                </a:solidFill>
              </a:rPr>
              <a:t>kullanıcıları</a:t>
            </a:r>
            <a:r>
              <a:rPr lang="en-US" dirty="0" smtClean="0">
                <a:solidFill>
                  <a:schemeClr val="tx1">
                    <a:lumMod val="65000"/>
                    <a:lumOff val="35000"/>
                  </a:schemeClr>
                </a:solidFill>
              </a:rPr>
              <a:t> </a:t>
            </a:r>
            <a:r>
              <a:rPr lang="en-US" dirty="0" err="1" smtClean="0">
                <a:solidFill>
                  <a:schemeClr val="tx1">
                    <a:lumMod val="65000"/>
                    <a:lumOff val="35000"/>
                  </a:schemeClr>
                </a:solidFill>
              </a:rPr>
              <a:t>aksiyon</a:t>
            </a:r>
            <a:r>
              <a:rPr lang="en-US" dirty="0" smtClean="0">
                <a:solidFill>
                  <a:schemeClr val="tx1">
                    <a:lumMod val="65000"/>
                    <a:lumOff val="35000"/>
                  </a:schemeClr>
                </a:solidFill>
              </a:rPr>
              <a:t> </a:t>
            </a:r>
            <a:r>
              <a:rPr lang="en-US" dirty="0" err="1" smtClean="0">
                <a:solidFill>
                  <a:schemeClr val="tx1">
                    <a:lumMod val="65000"/>
                    <a:lumOff val="35000"/>
                  </a:schemeClr>
                </a:solidFill>
              </a:rPr>
              <a:t>almaya</a:t>
            </a:r>
            <a:r>
              <a:rPr lang="en-US" dirty="0" smtClean="0">
                <a:solidFill>
                  <a:schemeClr val="tx1">
                    <a:lumMod val="65000"/>
                    <a:lumOff val="35000"/>
                  </a:schemeClr>
                </a:solidFill>
              </a:rPr>
              <a:t> </a:t>
            </a:r>
            <a:r>
              <a:rPr lang="en-US" dirty="0" err="1" smtClean="0">
                <a:solidFill>
                  <a:schemeClr val="tx1">
                    <a:lumMod val="65000"/>
                    <a:lumOff val="35000"/>
                  </a:schemeClr>
                </a:solidFill>
              </a:rPr>
              <a:t>davet</a:t>
            </a:r>
            <a:r>
              <a:rPr lang="en-US" dirty="0" smtClean="0">
                <a:solidFill>
                  <a:schemeClr val="tx1">
                    <a:lumMod val="65000"/>
                    <a:lumOff val="35000"/>
                  </a:schemeClr>
                </a:solidFill>
              </a:rPr>
              <a:t> </a:t>
            </a:r>
            <a:r>
              <a:rPr lang="en-US" dirty="0" err="1" smtClean="0">
                <a:solidFill>
                  <a:schemeClr val="tx1">
                    <a:lumMod val="65000"/>
                    <a:lumOff val="35000"/>
                  </a:schemeClr>
                </a:solidFill>
              </a:rPr>
              <a:t>eden</a:t>
            </a:r>
            <a:r>
              <a:rPr lang="en-US" dirty="0" smtClean="0">
                <a:solidFill>
                  <a:schemeClr val="tx1">
                    <a:lumMod val="65000"/>
                    <a:lumOff val="35000"/>
                  </a:schemeClr>
                </a:solidFill>
              </a:rPr>
              <a:t> </a:t>
            </a:r>
            <a:r>
              <a:rPr lang="en-US" dirty="0" err="1" smtClean="0">
                <a:solidFill>
                  <a:schemeClr val="tx1">
                    <a:lumMod val="65000"/>
                    <a:lumOff val="35000"/>
                  </a:schemeClr>
                </a:solidFill>
              </a:rPr>
              <a:t>düğmeler</a:t>
            </a:r>
            <a:r>
              <a:rPr lang="en-US" dirty="0" smtClean="0">
                <a:solidFill>
                  <a:schemeClr val="tx1">
                    <a:lumMod val="65000"/>
                    <a:lumOff val="35000"/>
                  </a:schemeClr>
                </a:solidFill>
              </a:rPr>
              <a:t> (call-to-action buttons)</a:t>
            </a:r>
          </a:p>
          <a:p>
            <a:pPr marL="342900" indent="-342900">
              <a:buClr>
                <a:schemeClr val="accent2">
                  <a:lumMod val="60000"/>
                  <a:lumOff val="40000"/>
                </a:schemeClr>
              </a:buClr>
              <a:buFont typeface="+mj-lt"/>
              <a:buAutoNum type="arabicPeriod"/>
            </a:pPr>
            <a:r>
              <a:rPr lang="en-US" dirty="0" smtClean="0">
                <a:solidFill>
                  <a:schemeClr val="tx1">
                    <a:lumMod val="65000"/>
                    <a:lumOff val="35000"/>
                  </a:schemeClr>
                </a:solidFill>
              </a:rPr>
              <a:t>Video </a:t>
            </a:r>
            <a:r>
              <a:rPr lang="en-US" dirty="0" err="1" smtClean="0">
                <a:solidFill>
                  <a:schemeClr val="tx1">
                    <a:lumMod val="65000"/>
                    <a:lumOff val="35000"/>
                  </a:schemeClr>
                </a:solidFill>
              </a:rPr>
              <a:t>ürünü</a:t>
            </a:r>
            <a:r>
              <a:rPr lang="en-US" dirty="0" smtClean="0">
                <a:solidFill>
                  <a:schemeClr val="tx1">
                    <a:lumMod val="65000"/>
                    <a:lumOff val="35000"/>
                  </a:schemeClr>
                </a:solidFill>
              </a:rPr>
              <a:t> </a:t>
            </a:r>
            <a:r>
              <a:rPr lang="en-US" dirty="0" err="1" smtClean="0">
                <a:solidFill>
                  <a:schemeClr val="tx1">
                    <a:lumMod val="65000"/>
                    <a:lumOff val="35000"/>
                  </a:schemeClr>
                </a:solidFill>
              </a:rPr>
              <a:t>sayesinde</a:t>
            </a:r>
            <a:r>
              <a:rPr lang="en-US" dirty="0" smtClean="0">
                <a:solidFill>
                  <a:schemeClr val="tx1">
                    <a:lumMod val="65000"/>
                    <a:lumOff val="35000"/>
                  </a:schemeClr>
                </a:solidFill>
              </a:rPr>
              <a:t> </a:t>
            </a:r>
            <a:r>
              <a:rPr lang="en-US" dirty="0" err="1" smtClean="0">
                <a:solidFill>
                  <a:schemeClr val="tx1">
                    <a:lumMod val="65000"/>
                    <a:lumOff val="35000"/>
                  </a:schemeClr>
                </a:solidFill>
              </a:rPr>
              <a:t>videonuzu</a:t>
            </a:r>
            <a:r>
              <a:rPr lang="en-US" dirty="0" smtClean="0">
                <a:solidFill>
                  <a:schemeClr val="tx1">
                    <a:lumMod val="65000"/>
                    <a:lumOff val="35000"/>
                  </a:schemeClr>
                </a:solidFill>
              </a:rPr>
              <a:t> </a:t>
            </a:r>
            <a:r>
              <a:rPr lang="en-US" dirty="0" err="1" smtClean="0">
                <a:solidFill>
                  <a:schemeClr val="tx1">
                    <a:lumMod val="65000"/>
                    <a:lumOff val="35000"/>
                  </a:schemeClr>
                </a:solidFill>
              </a:rPr>
              <a:t>izleyen</a:t>
            </a:r>
            <a:r>
              <a:rPr lang="en-US" dirty="0" smtClean="0">
                <a:solidFill>
                  <a:schemeClr val="tx1">
                    <a:lumMod val="65000"/>
                    <a:lumOff val="35000"/>
                  </a:schemeClr>
                </a:solidFill>
              </a:rPr>
              <a:t> </a:t>
            </a:r>
            <a:r>
              <a:rPr lang="en-US" dirty="0" err="1" smtClean="0">
                <a:solidFill>
                  <a:schemeClr val="tx1">
                    <a:lumMod val="65000"/>
                    <a:lumOff val="35000"/>
                  </a:schemeClr>
                </a:solidFill>
              </a:rPr>
              <a:t>kişileri</a:t>
            </a:r>
            <a:r>
              <a:rPr lang="en-US" dirty="0" smtClean="0">
                <a:solidFill>
                  <a:schemeClr val="tx1">
                    <a:lumMod val="65000"/>
                    <a:lumOff val="35000"/>
                  </a:schemeClr>
                </a:solidFill>
              </a:rPr>
              <a:t> </a:t>
            </a:r>
            <a:r>
              <a:rPr lang="en-US" dirty="0" err="1" smtClean="0">
                <a:solidFill>
                  <a:schemeClr val="tx1">
                    <a:lumMod val="65000"/>
                    <a:lumOff val="35000"/>
                  </a:schemeClr>
                </a:solidFill>
              </a:rPr>
              <a:t>yeniden</a:t>
            </a:r>
            <a:r>
              <a:rPr lang="en-US" dirty="0" smtClean="0">
                <a:solidFill>
                  <a:schemeClr val="tx1">
                    <a:lumMod val="65000"/>
                    <a:lumOff val="35000"/>
                  </a:schemeClr>
                </a:solidFill>
              </a:rPr>
              <a:t> </a:t>
            </a:r>
            <a:r>
              <a:rPr lang="en-US" dirty="0" err="1" smtClean="0">
                <a:solidFill>
                  <a:schemeClr val="tx1">
                    <a:lumMod val="65000"/>
                    <a:lumOff val="35000"/>
                  </a:schemeClr>
                </a:solidFill>
              </a:rPr>
              <a:t>hedefleyebilmeniz</a:t>
            </a:r>
            <a:r>
              <a:rPr lang="en-US" dirty="0" smtClean="0">
                <a:solidFill>
                  <a:schemeClr val="tx1">
                    <a:lumMod val="65000"/>
                    <a:lumOff val="35000"/>
                  </a:schemeClr>
                </a:solidFill>
              </a:rPr>
              <a:t> (remarketing to video-viewers)</a:t>
            </a:r>
            <a:endParaRPr lang="en-US" dirty="0">
              <a:solidFill>
                <a:schemeClr val="tx1">
                  <a:lumMod val="65000"/>
                  <a:lumOff val="35000"/>
                </a:schemeClr>
              </a:solidFill>
            </a:endParaRPr>
          </a:p>
        </p:txBody>
      </p:sp>
      <p:pic>
        <p:nvPicPr>
          <p:cNvPr id="16" name="Picture 15" descr="Screen Shot 2015-05-07 at 16.57.33.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66760" y="876115"/>
            <a:ext cx="5010481" cy="4403867"/>
          </a:xfrm>
          <a:prstGeom prst="rect">
            <a:avLst/>
          </a:prstGeom>
        </p:spPr>
      </p:pic>
      <p:sp>
        <p:nvSpPr>
          <p:cNvPr id="14" name="Title 1"/>
          <p:cNvSpPr txBox="1">
            <a:spLocks/>
          </p:cNvSpPr>
          <p:nvPr/>
        </p:nvSpPr>
        <p:spPr>
          <a:xfrm>
            <a:off x="407167" y="914115"/>
            <a:ext cx="1659593"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r-TR" b="1" u="sng" dirty="0" smtClean="0">
                <a:solidFill>
                  <a:schemeClr val="tx2">
                    <a:lumMod val="60000"/>
                    <a:lumOff val="40000"/>
                  </a:schemeClr>
                </a:solidFill>
                <a:effectLst>
                  <a:outerShdw blurRad="38100" dist="38100" dir="2700000" algn="tl">
                    <a:srgbClr val="000000">
                      <a:alpha val="43137"/>
                    </a:srgbClr>
                  </a:outerShdw>
                </a:effectLst>
              </a:rPr>
              <a:t>Video</a:t>
            </a:r>
          </a:p>
          <a:p>
            <a:pPr algn="l"/>
            <a:r>
              <a:rPr lang="tr-TR" b="1" u="sng" dirty="0" err="1" smtClean="0">
                <a:solidFill>
                  <a:schemeClr val="tx2">
                    <a:lumMod val="60000"/>
                    <a:lumOff val="40000"/>
                  </a:schemeClr>
                </a:solidFill>
                <a:effectLst>
                  <a:outerShdw blurRad="38100" dist="38100" dir="2700000" algn="tl">
                    <a:srgbClr val="000000">
                      <a:alpha val="43137"/>
                    </a:srgbClr>
                  </a:outerShdw>
                </a:effectLst>
              </a:rPr>
              <a:t>Views</a:t>
            </a:r>
            <a:endParaRPr lang="tr-TR" dirty="0"/>
          </a:p>
        </p:txBody>
      </p:sp>
      <p:pic>
        <p:nvPicPr>
          <p:cNvPr id="10"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4830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FB-f-Logo__blue_114.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13" name="TextBox 12"/>
          <p:cNvSpPr txBox="1"/>
          <p:nvPr/>
        </p:nvSpPr>
        <p:spPr>
          <a:xfrm>
            <a:off x="986465" y="273913"/>
            <a:ext cx="3257648" cy="523220"/>
          </a:xfrm>
          <a:prstGeom prst="rect">
            <a:avLst/>
          </a:prstGeom>
          <a:noFill/>
        </p:spPr>
        <p:txBody>
          <a:bodyPr wrap="none" rtlCol="0">
            <a:spAutoFit/>
          </a:bodyPr>
          <a:lstStyle/>
          <a:p>
            <a:r>
              <a:rPr lang="en-US" sz="2800" b="1" dirty="0" smtClean="0">
                <a:solidFill>
                  <a:schemeClr val="tx1">
                    <a:lumMod val="75000"/>
                    <a:lumOff val="25000"/>
                  </a:schemeClr>
                </a:solidFill>
              </a:rPr>
              <a:t>REKLAM MODELLERİ</a:t>
            </a:r>
            <a:endParaRPr lang="en-US" sz="2800" b="1" dirty="0">
              <a:solidFill>
                <a:schemeClr val="tx1">
                  <a:lumMod val="75000"/>
                  <a:lumOff val="25000"/>
                </a:schemeClr>
              </a:solidFill>
            </a:endParaRPr>
          </a:p>
        </p:txBody>
      </p:sp>
      <p:grpSp>
        <p:nvGrpSpPr>
          <p:cNvPr id="6" name="Group 5"/>
          <p:cNvGrpSpPr/>
          <p:nvPr/>
        </p:nvGrpSpPr>
        <p:grpSpPr>
          <a:xfrm>
            <a:off x="285222" y="778277"/>
            <a:ext cx="8643257" cy="5565921"/>
            <a:chOff x="0" y="906423"/>
            <a:chExt cx="9144000" cy="5829811"/>
          </a:xfrm>
        </p:grpSpPr>
        <p:pic>
          <p:nvPicPr>
            <p:cNvPr id="4" name="Picture 3" descr="Screen Shot 2015-05-07 at 17.03.54.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926858"/>
              <a:ext cx="9144000" cy="5809376"/>
            </a:xfrm>
            <a:prstGeom prst="rect">
              <a:avLst/>
            </a:prstGeom>
          </p:spPr>
        </p:pic>
        <p:sp>
          <p:nvSpPr>
            <p:cNvPr id="5" name="TextBox 4"/>
            <p:cNvSpPr txBox="1"/>
            <p:nvPr/>
          </p:nvSpPr>
          <p:spPr>
            <a:xfrm>
              <a:off x="5350" y="906423"/>
              <a:ext cx="638317" cy="646331"/>
            </a:xfrm>
            <a:prstGeom prst="rect">
              <a:avLst/>
            </a:prstGeom>
            <a:solidFill>
              <a:schemeClr val="bg1"/>
            </a:solidFill>
          </p:spPr>
          <p:txBody>
            <a:bodyPr wrap="square" rtlCol="0">
              <a:spAutoFit/>
            </a:bodyPr>
            <a:lstStyle/>
            <a:p>
              <a:r>
                <a:rPr lang="en-US" sz="3600" dirty="0"/>
                <a:t> </a:t>
              </a:r>
              <a:r>
                <a:rPr lang="en-US" sz="3600" dirty="0" smtClean="0"/>
                <a:t>    </a:t>
              </a:r>
              <a:endParaRPr lang="en-US" sz="3600" dirty="0"/>
            </a:p>
          </p:txBody>
        </p:sp>
      </p:grpSp>
      <p:pic>
        <p:nvPicPr>
          <p:cNvPr id="10"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864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6786" y="3044280"/>
            <a:ext cx="6250429" cy="769441"/>
          </a:xfrm>
          <a:prstGeom prst="rect">
            <a:avLst/>
          </a:prstGeom>
          <a:noFill/>
        </p:spPr>
        <p:txBody>
          <a:bodyPr wrap="none" rtlCol="0">
            <a:spAutoFit/>
          </a:bodyPr>
          <a:lstStyle/>
          <a:p>
            <a:r>
              <a:rPr lang="en-US" sz="4400" b="1" dirty="0" smtClean="0">
                <a:solidFill>
                  <a:srgbClr val="133E79"/>
                </a:solidFill>
              </a:rPr>
              <a:t>KAMPANYA KURGULAMA</a:t>
            </a:r>
            <a:endParaRPr lang="en-US" sz="4400" b="1" dirty="0">
              <a:solidFill>
                <a:srgbClr val="133E79"/>
              </a:solidFill>
            </a:endParaRPr>
          </a:p>
        </p:txBody>
      </p:sp>
      <p:pic>
        <p:nvPicPr>
          <p:cNvPr id="4" name="Picture 3" descr="FB-f-Logo__blue_114.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pic>
        <p:nvPicPr>
          <p:cNvPr id="7" name="Picture 2" descr="C:\Users\info\Desktop\logo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110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5637" y="923819"/>
            <a:ext cx="8312727" cy="5169477"/>
          </a:xfrm>
          <a:prstGeom prst="rect">
            <a:avLst/>
          </a:prstGeom>
        </p:spPr>
      </p:pic>
      <p:pic>
        <p:nvPicPr>
          <p:cNvPr id="6" name="Picture 5" descr="FB-f-Logo__blue_114.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5" name="TextBox 4"/>
          <p:cNvSpPr txBox="1"/>
          <p:nvPr/>
        </p:nvSpPr>
        <p:spPr>
          <a:xfrm>
            <a:off x="986465" y="308703"/>
            <a:ext cx="1968633" cy="523220"/>
          </a:xfrm>
          <a:prstGeom prst="rect">
            <a:avLst/>
          </a:prstGeom>
          <a:noFill/>
        </p:spPr>
        <p:txBody>
          <a:bodyPr wrap="none" rtlCol="0">
            <a:spAutoFit/>
          </a:bodyPr>
          <a:lstStyle/>
          <a:p>
            <a:r>
              <a:rPr lang="en-US" sz="2800" b="1" dirty="0" smtClean="0">
                <a:solidFill>
                  <a:schemeClr val="tx1">
                    <a:lumMod val="75000"/>
                    <a:lumOff val="25000"/>
                  </a:schemeClr>
                </a:solidFill>
              </a:rPr>
              <a:t>HEDEFLEME</a:t>
            </a:r>
            <a:endParaRPr lang="en-US" sz="2800" b="1" dirty="0">
              <a:solidFill>
                <a:schemeClr val="tx1">
                  <a:lumMod val="75000"/>
                  <a:lumOff val="25000"/>
                </a:schemeClr>
              </a:solidFill>
            </a:endParaRPr>
          </a:p>
        </p:txBody>
      </p:sp>
      <p:pic>
        <p:nvPicPr>
          <p:cNvPr id="7"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9213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7284" y="917315"/>
            <a:ext cx="8269432" cy="5152159"/>
          </a:xfrm>
          <a:prstGeom prst="rect">
            <a:avLst/>
          </a:prstGeom>
        </p:spPr>
      </p:pic>
      <p:pic>
        <p:nvPicPr>
          <p:cNvPr id="6" name="Picture 5" descr="FB-f-Logo__blue_114.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5" name="TextBox 4"/>
          <p:cNvSpPr txBox="1"/>
          <p:nvPr/>
        </p:nvSpPr>
        <p:spPr>
          <a:xfrm>
            <a:off x="986465" y="308703"/>
            <a:ext cx="1968633" cy="523220"/>
          </a:xfrm>
          <a:prstGeom prst="rect">
            <a:avLst/>
          </a:prstGeom>
          <a:noFill/>
        </p:spPr>
        <p:txBody>
          <a:bodyPr wrap="none" rtlCol="0">
            <a:spAutoFit/>
          </a:bodyPr>
          <a:lstStyle/>
          <a:p>
            <a:r>
              <a:rPr lang="en-US" sz="2800" b="1" dirty="0" smtClean="0">
                <a:solidFill>
                  <a:schemeClr val="tx1">
                    <a:lumMod val="75000"/>
                    <a:lumOff val="25000"/>
                  </a:schemeClr>
                </a:solidFill>
              </a:rPr>
              <a:t>HEDEFLEME</a:t>
            </a:r>
            <a:endParaRPr lang="en-US" sz="2800" b="1" dirty="0">
              <a:solidFill>
                <a:schemeClr val="tx1">
                  <a:lumMod val="75000"/>
                  <a:lumOff val="25000"/>
                </a:schemeClr>
              </a:solidFill>
            </a:endParaRPr>
          </a:p>
        </p:txBody>
      </p:sp>
      <p:pic>
        <p:nvPicPr>
          <p:cNvPr id="7"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19268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99592" y="980728"/>
            <a:ext cx="7439620" cy="5271028"/>
          </a:xfrm>
          <a:prstGeom prst="rect">
            <a:avLst/>
          </a:prstGeom>
        </p:spPr>
      </p:pic>
      <p:pic>
        <p:nvPicPr>
          <p:cNvPr id="6" name="Picture 5" descr="FB-f-Logo__blue_114.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6149" y="80443"/>
            <a:ext cx="612253" cy="612253"/>
          </a:xfrm>
          <a:prstGeom prst="rect">
            <a:avLst/>
          </a:prstGeom>
        </p:spPr>
      </p:pic>
      <p:sp>
        <p:nvSpPr>
          <p:cNvPr id="5" name="TextBox 4"/>
          <p:cNvSpPr txBox="1"/>
          <p:nvPr/>
        </p:nvSpPr>
        <p:spPr>
          <a:xfrm>
            <a:off x="986465" y="308703"/>
            <a:ext cx="1968633" cy="523220"/>
          </a:xfrm>
          <a:prstGeom prst="rect">
            <a:avLst/>
          </a:prstGeom>
          <a:noFill/>
        </p:spPr>
        <p:txBody>
          <a:bodyPr wrap="none" rtlCol="0">
            <a:spAutoFit/>
          </a:bodyPr>
          <a:lstStyle/>
          <a:p>
            <a:r>
              <a:rPr lang="en-US" sz="2800" b="1" dirty="0" smtClean="0">
                <a:solidFill>
                  <a:schemeClr val="tx1">
                    <a:lumMod val="75000"/>
                    <a:lumOff val="25000"/>
                  </a:schemeClr>
                </a:solidFill>
              </a:rPr>
              <a:t>HEDEFLEME</a:t>
            </a:r>
            <a:endParaRPr lang="en-US" sz="2800" b="1" dirty="0">
              <a:solidFill>
                <a:schemeClr val="tx1">
                  <a:lumMod val="75000"/>
                  <a:lumOff val="25000"/>
                </a:schemeClr>
              </a:solidFill>
            </a:endParaRPr>
          </a:p>
        </p:txBody>
      </p:sp>
      <p:pic>
        <p:nvPicPr>
          <p:cNvPr id="7"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817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179512" y="274637"/>
            <a:ext cx="8229600" cy="11430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a:solidFill>
                  <a:srgbClr val="FF6400"/>
                </a:solidFill>
                <a:latin typeface="Arial"/>
                <a:ea typeface="Arial"/>
                <a:cs typeface="Arial"/>
                <a:sym typeface="Arial"/>
              </a:rPr>
              <a:t>Google </a:t>
            </a:r>
            <a:r>
              <a:rPr lang="en-IE" sz="3200" b="1" i="0" u="none" strike="noStrike" cap="none" baseline="0" dirty="0" err="1">
                <a:solidFill>
                  <a:srgbClr val="FF6400"/>
                </a:solidFill>
                <a:latin typeface="Arial"/>
                <a:ea typeface="Arial"/>
                <a:cs typeface="Arial"/>
                <a:sym typeface="Arial"/>
              </a:rPr>
              <a:t>Görüntülü</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Reklam</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Ağı</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Nedir</a:t>
            </a:r>
            <a:r>
              <a:rPr lang="en-IE" sz="3200" b="1" i="0" u="none" strike="noStrike" cap="none" baseline="0" dirty="0">
                <a:solidFill>
                  <a:srgbClr val="FF6400"/>
                </a:solidFill>
                <a:latin typeface="Arial"/>
                <a:ea typeface="Arial"/>
                <a:cs typeface="Arial"/>
                <a:sym typeface="Arial"/>
              </a:rPr>
              <a:t>?</a:t>
            </a:r>
          </a:p>
        </p:txBody>
      </p:sp>
      <p:cxnSp>
        <p:nvCxnSpPr>
          <p:cNvPr id="97" name="Shape 97"/>
          <p:cNvCxnSpPr>
            <a:endCxn id="98"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99" name="Shape 99"/>
          <p:cNvCxnSpPr/>
          <p:nvPr/>
        </p:nvCxnSpPr>
        <p:spPr>
          <a:xfrm>
            <a:off x="5486428" y="6076725"/>
            <a:ext cx="431998" cy="0"/>
          </a:xfrm>
          <a:prstGeom prst="straightConnector1">
            <a:avLst/>
          </a:prstGeom>
          <a:noFill/>
          <a:ln w="34925" cap="flat">
            <a:solidFill>
              <a:srgbClr val="FF6400"/>
            </a:solidFill>
            <a:prstDash val="solid"/>
            <a:round/>
            <a:headEnd type="none" w="med" len="med"/>
            <a:tailEnd type="triangle" w="med" len="med"/>
          </a:ln>
        </p:spPr>
      </p:cxnSp>
      <p:sp>
        <p:nvSpPr>
          <p:cNvPr id="100" name="Shape 100"/>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01" name="Shape 101"/>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02" name="Shape 102"/>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98" name="Shape 98"/>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03" name="Shape 103"/>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104" name="Shape 104"/>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105" name="Shape 105"/>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106" name="Shape 106"/>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07" name="Shape 107"/>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108" name="Shape 108"/>
          <p:cNvSpPr txBox="1"/>
          <p:nvPr/>
        </p:nvSpPr>
        <p:spPr>
          <a:xfrm>
            <a:off x="472439" y="2362199"/>
            <a:ext cx="5946488" cy="1805939"/>
          </a:xfrm>
          <a:prstGeom prst="rect">
            <a:avLst/>
          </a:prstGeom>
          <a:noFill/>
          <a:ln>
            <a:noFill/>
          </a:ln>
        </p:spPr>
        <p:txBody>
          <a:bodyPr lIns="91425" tIns="45700" rIns="91425" bIns="45700" anchor="t" anchorCtr="0">
            <a:noAutofit/>
          </a:bodyPr>
          <a:lstStyle/>
          <a:p>
            <a:pPr marL="448056" marR="0" lvl="0" indent="-448056" algn="l" rtl="0">
              <a:lnSpc>
                <a:spcPct val="100000"/>
              </a:lnSpc>
              <a:spcBef>
                <a:spcPts val="0"/>
              </a:spcBef>
              <a:spcAft>
                <a:spcPts val="0"/>
              </a:spcAft>
              <a:buClr>
                <a:srgbClr val="7F7F7F"/>
              </a:buClr>
              <a:buSzPct val="101190"/>
              <a:buFont typeface="Arial"/>
              <a:buChar char="•"/>
            </a:pPr>
            <a:r>
              <a:rPr lang="en-IE" dirty="0">
                <a:solidFill>
                  <a:srgbClr val="7F7F7F"/>
                </a:solidFill>
              </a:rPr>
              <a:t>Google </a:t>
            </a:r>
            <a:r>
              <a:rPr lang="en-IE" dirty="0" err="1">
                <a:solidFill>
                  <a:srgbClr val="7F7F7F"/>
                </a:solidFill>
              </a:rPr>
              <a:t>Görüntülü</a:t>
            </a:r>
            <a:r>
              <a:rPr lang="en-IE" dirty="0">
                <a:solidFill>
                  <a:srgbClr val="7F7F7F"/>
                </a:solidFill>
              </a:rPr>
              <a:t> </a:t>
            </a:r>
            <a:r>
              <a:rPr lang="en-IE" dirty="0" err="1">
                <a:solidFill>
                  <a:srgbClr val="7F7F7F"/>
                </a:solidFill>
              </a:rPr>
              <a:t>Reklam</a:t>
            </a:r>
            <a:r>
              <a:rPr lang="en-IE" dirty="0">
                <a:solidFill>
                  <a:srgbClr val="7F7F7F"/>
                </a:solidFill>
              </a:rPr>
              <a:t> </a:t>
            </a:r>
            <a:r>
              <a:rPr lang="en-IE" dirty="0" err="1">
                <a:solidFill>
                  <a:srgbClr val="7F7F7F"/>
                </a:solidFill>
              </a:rPr>
              <a:t>Ağı</a:t>
            </a:r>
            <a:r>
              <a:rPr lang="en-IE" dirty="0">
                <a:solidFill>
                  <a:srgbClr val="7F7F7F"/>
                </a:solidFill>
              </a:rPr>
              <a:t> (GDN), </a:t>
            </a:r>
            <a:r>
              <a:rPr lang="en-IE" dirty="0" err="1">
                <a:solidFill>
                  <a:srgbClr val="7F7F7F"/>
                </a:solidFill>
              </a:rPr>
              <a:t>reklamlarınızı</a:t>
            </a:r>
            <a:r>
              <a:rPr lang="en-IE" dirty="0">
                <a:solidFill>
                  <a:srgbClr val="7F7F7F"/>
                </a:solidFill>
              </a:rPr>
              <a:t> </a:t>
            </a:r>
            <a:r>
              <a:rPr lang="en-IE" dirty="0" err="1">
                <a:solidFill>
                  <a:srgbClr val="7F7F7F"/>
                </a:solidFill>
              </a:rPr>
              <a:t>yerleştirebileceğiniz</a:t>
            </a:r>
            <a:r>
              <a:rPr lang="en-IE" dirty="0">
                <a:solidFill>
                  <a:srgbClr val="7F7F7F"/>
                </a:solidFill>
              </a:rPr>
              <a:t> </a:t>
            </a:r>
            <a:r>
              <a:rPr lang="en-IE" dirty="0" err="1">
                <a:solidFill>
                  <a:srgbClr val="7F7F7F"/>
                </a:solidFill>
              </a:rPr>
              <a:t>reklam</a:t>
            </a:r>
            <a:r>
              <a:rPr lang="en-IE" dirty="0">
                <a:solidFill>
                  <a:srgbClr val="7F7F7F"/>
                </a:solidFill>
              </a:rPr>
              <a:t> </a:t>
            </a:r>
            <a:r>
              <a:rPr lang="en-IE" dirty="0" err="1">
                <a:solidFill>
                  <a:srgbClr val="7F7F7F"/>
                </a:solidFill>
              </a:rPr>
              <a:t>alanlarına</a:t>
            </a:r>
            <a:r>
              <a:rPr lang="en-IE" dirty="0">
                <a:solidFill>
                  <a:srgbClr val="7F7F7F"/>
                </a:solidFill>
              </a:rPr>
              <a:t> </a:t>
            </a:r>
            <a:r>
              <a:rPr lang="en-IE" dirty="0" err="1">
                <a:solidFill>
                  <a:srgbClr val="7F7F7F"/>
                </a:solidFill>
              </a:rPr>
              <a:t>sahip</a:t>
            </a:r>
            <a:r>
              <a:rPr lang="en-IE" dirty="0">
                <a:solidFill>
                  <a:srgbClr val="7F7F7F"/>
                </a:solidFill>
              </a:rPr>
              <a:t> web </a:t>
            </a:r>
            <a:r>
              <a:rPr lang="en-IE" dirty="0" err="1">
                <a:solidFill>
                  <a:srgbClr val="7F7F7F"/>
                </a:solidFill>
              </a:rPr>
              <a:t>sitesi</a:t>
            </a:r>
            <a:r>
              <a:rPr lang="en-IE" dirty="0">
                <a:solidFill>
                  <a:srgbClr val="7F7F7F"/>
                </a:solidFill>
              </a:rPr>
              <a:t> </a:t>
            </a:r>
            <a:r>
              <a:rPr lang="en-IE" dirty="0" err="1">
                <a:solidFill>
                  <a:srgbClr val="7F7F7F"/>
                </a:solidFill>
              </a:rPr>
              <a:t>ağıdır</a:t>
            </a:r>
            <a:endParaRPr lang="en-IE" dirty="0">
              <a:solidFill>
                <a:srgbClr val="7F7F7F"/>
              </a:solidFill>
            </a:endParaRPr>
          </a:p>
          <a:p>
            <a:endParaRPr lang="en-IE" dirty="0">
              <a:solidFill>
                <a:srgbClr val="7F7F7F"/>
              </a:solidFill>
            </a:endParaRPr>
          </a:p>
          <a:p>
            <a:pPr marL="448056" marR="0" lvl="0" indent="-448056" algn="l" rtl="0">
              <a:lnSpc>
                <a:spcPct val="100000"/>
              </a:lnSpc>
              <a:spcBef>
                <a:spcPts val="0"/>
              </a:spcBef>
              <a:spcAft>
                <a:spcPts val="0"/>
              </a:spcAft>
              <a:buClr>
                <a:srgbClr val="7F7F7F"/>
              </a:buClr>
              <a:buSzPct val="101190"/>
              <a:buFont typeface="Arial"/>
              <a:buChar char="•"/>
            </a:pPr>
            <a:r>
              <a:rPr lang="en-IE" dirty="0">
                <a:solidFill>
                  <a:srgbClr val="7F7F7F"/>
                </a:solidFill>
              </a:rPr>
              <a:t>Google </a:t>
            </a:r>
            <a:r>
              <a:rPr lang="en-IE" dirty="0" err="1">
                <a:solidFill>
                  <a:srgbClr val="7F7F7F"/>
                </a:solidFill>
              </a:rPr>
              <a:t>Görüntülü</a:t>
            </a:r>
            <a:r>
              <a:rPr lang="en-IE" dirty="0">
                <a:solidFill>
                  <a:srgbClr val="7F7F7F"/>
                </a:solidFill>
              </a:rPr>
              <a:t> </a:t>
            </a:r>
            <a:r>
              <a:rPr lang="en-IE" dirty="0" err="1">
                <a:solidFill>
                  <a:srgbClr val="7F7F7F"/>
                </a:solidFill>
              </a:rPr>
              <a:t>Reklam</a:t>
            </a:r>
            <a:r>
              <a:rPr lang="en-IE" dirty="0">
                <a:solidFill>
                  <a:srgbClr val="7F7F7F"/>
                </a:solidFill>
              </a:rPr>
              <a:t> </a:t>
            </a:r>
            <a:r>
              <a:rPr lang="en-IE" dirty="0" err="1">
                <a:solidFill>
                  <a:srgbClr val="7F7F7F"/>
                </a:solidFill>
              </a:rPr>
              <a:t>Ağı</a:t>
            </a:r>
            <a:r>
              <a:rPr lang="en-IE" dirty="0">
                <a:solidFill>
                  <a:srgbClr val="7F7F7F"/>
                </a:solidFill>
              </a:rPr>
              <a:t>, </a:t>
            </a:r>
            <a:r>
              <a:rPr lang="en-IE" dirty="0" err="1">
                <a:solidFill>
                  <a:srgbClr val="7F7F7F"/>
                </a:solidFill>
              </a:rPr>
              <a:t>ilgi</a:t>
            </a:r>
            <a:r>
              <a:rPr lang="en-IE" dirty="0">
                <a:solidFill>
                  <a:srgbClr val="7F7F7F"/>
                </a:solidFill>
              </a:rPr>
              <a:t> </a:t>
            </a:r>
            <a:r>
              <a:rPr lang="en-IE" dirty="0" err="1">
                <a:solidFill>
                  <a:srgbClr val="7F7F7F"/>
                </a:solidFill>
              </a:rPr>
              <a:t>düzeyi</a:t>
            </a:r>
            <a:r>
              <a:rPr lang="en-IE" dirty="0">
                <a:solidFill>
                  <a:srgbClr val="7F7F7F"/>
                </a:solidFill>
              </a:rPr>
              <a:t> </a:t>
            </a:r>
            <a:r>
              <a:rPr lang="en-IE" dirty="0" err="1">
                <a:solidFill>
                  <a:srgbClr val="7F7F7F"/>
                </a:solidFill>
              </a:rPr>
              <a:t>yüksek</a:t>
            </a:r>
            <a:r>
              <a:rPr lang="en-IE" dirty="0">
                <a:solidFill>
                  <a:srgbClr val="7F7F7F"/>
                </a:solidFill>
              </a:rPr>
              <a:t> </a:t>
            </a:r>
            <a:r>
              <a:rPr lang="en-IE" dirty="0" err="1">
                <a:solidFill>
                  <a:srgbClr val="7F7F7F"/>
                </a:solidFill>
              </a:rPr>
              <a:t>kitlelere</a:t>
            </a:r>
            <a:r>
              <a:rPr lang="en-IE" dirty="0">
                <a:solidFill>
                  <a:srgbClr val="7F7F7F"/>
                </a:solidFill>
              </a:rPr>
              <a:t> </a:t>
            </a:r>
            <a:r>
              <a:rPr lang="en-IE" dirty="0" err="1">
                <a:solidFill>
                  <a:srgbClr val="7F7F7F"/>
                </a:solidFill>
              </a:rPr>
              <a:t>ulaşmak</a:t>
            </a:r>
            <a:r>
              <a:rPr lang="en-IE" dirty="0">
                <a:solidFill>
                  <a:srgbClr val="7F7F7F"/>
                </a:solidFill>
              </a:rPr>
              <a:t> </a:t>
            </a:r>
            <a:r>
              <a:rPr lang="en-IE" dirty="0" err="1">
                <a:solidFill>
                  <a:srgbClr val="7F7F7F"/>
                </a:solidFill>
              </a:rPr>
              <a:t>için</a:t>
            </a:r>
            <a:r>
              <a:rPr lang="en-IE" dirty="0">
                <a:solidFill>
                  <a:srgbClr val="7F7F7F"/>
                </a:solidFill>
              </a:rPr>
              <a:t> </a:t>
            </a:r>
            <a:r>
              <a:rPr lang="en-IE" dirty="0" err="1">
                <a:solidFill>
                  <a:srgbClr val="7F7F7F"/>
                </a:solidFill>
              </a:rPr>
              <a:t>kesin</a:t>
            </a:r>
            <a:r>
              <a:rPr lang="en-IE" dirty="0">
                <a:solidFill>
                  <a:srgbClr val="7F7F7F"/>
                </a:solidFill>
              </a:rPr>
              <a:t> </a:t>
            </a:r>
            <a:r>
              <a:rPr lang="en-IE" dirty="0" err="1">
                <a:solidFill>
                  <a:srgbClr val="7F7F7F"/>
                </a:solidFill>
              </a:rPr>
              <a:t>hedefleme</a:t>
            </a:r>
            <a:r>
              <a:rPr lang="en-IE" dirty="0">
                <a:solidFill>
                  <a:srgbClr val="7F7F7F"/>
                </a:solidFill>
              </a:rPr>
              <a:t> </a:t>
            </a:r>
            <a:r>
              <a:rPr lang="en-IE" dirty="0" err="1">
                <a:solidFill>
                  <a:srgbClr val="7F7F7F"/>
                </a:solidFill>
              </a:rPr>
              <a:t>kullanır</a:t>
            </a:r>
            <a:r>
              <a:rPr lang="en-IE" dirty="0">
                <a:solidFill>
                  <a:srgbClr val="7F7F7F"/>
                </a:solidFill>
              </a:rPr>
              <a:t>. Bu, </a:t>
            </a:r>
            <a:r>
              <a:rPr lang="en-IE" dirty="0" err="1">
                <a:solidFill>
                  <a:srgbClr val="7F7F7F"/>
                </a:solidFill>
              </a:rPr>
              <a:t>reklamverenler</a:t>
            </a:r>
            <a:r>
              <a:rPr lang="en-IE" dirty="0">
                <a:solidFill>
                  <a:srgbClr val="7F7F7F"/>
                </a:solidFill>
              </a:rPr>
              <a:t> </a:t>
            </a:r>
            <a:r>
              <a:rPr lang="en-IE" dirty="0" err="1">
                <a:solidFill>
                  <a:srgbClr val="7F7F7F"/>
                </a:solidFill>
              </a:rPr>
              <a:t>için</a:t>
            </a:r>
            <a:r>
              <a:rPr lang="en-IE" dirty="0">
                <a:solidFill>
                  <a:srgbClr val="7F7F7F"/>
                </a:solidFill>
              </a:rPr>
              <a:t> </a:t>
            </a:r>
            <a:r>
              <a:rPr lang="en-IE" dirty="0" err="1">
                <a:solidFill>
                  <a:srgbClr val="7F7F7F"/>
                </a:solidFill>
              </a:rPr>
              <a:t>daha</a:t>
            </a:r>
            <a:r>
              <a:rPr lang="en-IE" dirty="0">
                <a:solidFill>
                  <a:srgbClr val="7F7F7F"/>
                </a:solidFill>
              </a:rPr>
              <a:t> </a:t>
            </a:r>
            <a:r>
              <a:rPr lang="en-IE" dirty="0" err="1">
                <a:solidFill>
                  <a:srgbClr val="7F7F7F"/>
                </a:solidFill>
              </a:rPr>
              <a:t>iyi</a:t>
            </a:r>
            <a:r>
              <a:rPr lang="en-IE" dirty="0">
                <a:solidFill>
                  <a:srgbClr val="7F7F7F"/>
                </a:solidFill>
              </a:rPr>
              <a:t> </a:t>
            </a:r>
            <a:r>
              <a:rPr lang="en-IE" dirty="0" err="1">
                <a:solidFill>
                  <a:srgbClr val="7F7F7F"/>
                </a:solidFill>
              </a:rPr>
              <a:t>sonuçlar</a:t>
            </a:r>
            <a:r>
              <a:rPr lang="en-IE" dirty="0">
                <a:solidFill>
                  <a:srgbClr val="7F7F7F"/>
                </a:solidFill>
              </a:rPr>
              <a:t> </a:t>
            </a:r>
            <a:r>
              <a:rPr lang="en-IE" dirty="0" err="1">
                <a:solidFill>
                  <a:srgbClr val="7F7F7F"/>
                </a:solidFill>
              </a:rPr>
              <a:t>verir</a:t>
            </a:r>
            <a:endParaRPr lang="en-IE" dirty="0">
              <a:solidFill>
                <a:srgbClr val="7F7F7F"/>
              </a:solidFill>
            </a:endParaRPr>
          </a:p>
          <a:p>
            <a:endParaRPr lang="en-IE" dirty="0">
              <a:solidFill>
                <a:srgbClr val="7F7F7F"/>
              </a:solidFill>
            </a:endParaRPr>
          </a:p>
          <a:p>
            <a:pPr marL="448056" marR="0" lvl="0" indent="-448056" algn="l" rtl="0">
              <a:lnSpc>
                <a:spcPct val="100000"/>
              </a:lnSpc>
              <a:spcBef>
                <a:spcPts val="0"/>
              </a:spcBef>
              <a:spcAft>
                <a:spcPts val="0"/>
              </a:spcAft>
              <a:buClr>
                <a:srgbClr val="7F7F7F"/>
              </a:buClr>
              <a:buSzPct val="101190"/>
              <a:buFont typeface="Arial"/>
              <a:buChar char="•"/>
            </a:pPr>
            <a:r>
              <a:rPr lang="en-IE" dirty="0" err="1">
                <a:solidFill>
                  <a:srgbClr val="7F7F7F"/>
                </a:solidFill>
              </a:rPr>
              <a:t>Türkiye’de</a:t>
            </a:r>
            <a:r>
              <a:rPr lang="en-IE" dirty="0">
                <a:solidFill>
                  <a:srgbClr val="7F7F7F"/>
                </a:solidFill>
              </a:rPr>
              <a:t> Google </a:t>
            </a:r>
            <a:r>
              <a:rPr lang="en-IE" dirty="0" err="1">
                <a:solidFill>
                  <a:srgbClr val="7F7F7F"/>
                </a:solidFill>
              </a:rPr>
              <a:t>Görüntülü</a:t>
            </a:r>
            <a:r>
              <a:rPr lang="en-IE" dirty="0">
                <a:solidFill>
                  <a:srgbClr val="7F7F7F"/>
                </a:solidFill>
              </a:rPr>
              <a:t> </a:t>
            </a:r>
            <a:r>
              <a:rPr lang="en-IE" dirty="0" err="1">
                <a:solidFill>
                  <a:srgbClr val="7F7F7F"/>
                </a:solidFill>
              </a:rPr>
              <a:t>Reklam</a:t>
            </a:r>
            <a:r>
              <a:rPr lang="en-IE" dirty="0">
                <a:solidFill>
                  <a:srgbClr val="7F7F7F"/>
                </a:solidFill>
              </a:rPr>
              <a:t> </a:t>
            </a:r>
            <a:r>
              <a:rPr lang="en-IE" dirty="0" err="1">
                <a:solidFill>
                  <a:srgbClr val="7F7F7F"/>
                </a:solidFill>
              </a:rPr>
              <a:t>Ağı</a:t>
            </a:r>
            <a:r>
              <a:rPr lang="en-IE" dirty="0">
                <a:solidFill>
                  <a:srgbClr val="7F7F7F"/>
                </a:solidFill>
              </a:rPr>
              <a:t> </a:t>
            </a:r>
            <a:r>
              <a:rPr lang="en-IE" dirty="0" err="1">
                <a:solidFill>
                  <a:srgbClr val="7F7F7F"/>
                </a:solidFill>
              </a:rPr>
              <a:t>ile</a:t>
            </a:r>
            <a:r>
              <a:rPr lang="en-IE" dirty="0">
                <a:solidFill>
                  <a:srgbClr val="7F7F7F"/>
                </a:solidFill>
              </a:rPr>
              <a:t> internet </a:t>
            </a:r>
            <a:r>
              <a:rPr lang="en-IE" dirty="0" err="1">
                <a:solidFill>
                  <a:srgbClr val="7F7F7F"/>
                </a:solidFill>
              </a:rPr>
              <a:t>kullanıcılarının</a:t>
            </a:r>
            <a:r>
              <a:rPr lang="en-IE" dirty="0">
                <a:solidFill>
                  <a:srgbClr val="7F7F7F"/>
                </a:solidFill>
              </a:rPr>
              <a:t> %96’sına </a:t>
            </a:r>
            <a:r>
              <a:rPr lang="en-IE" dirty="0" err="1">
                <a:solidFill>
                  <a:srgbClr val="7F7F7F"/>
                </a:solidFill>
              </a:rPr>
              <a:t>erişmek</a:t>
            </a:r>
            <a:r>
              <a:rPr lang="en-IE" dirty="0">
                <a:solidFill>
                  <a:srgbClr val="7F7F7F"/>
                </a:solidFill>
              </a:rPr>
              <a:t> </a:t>
            </a:r>
            <a:r>
              <a:rPr lang="en-IE" dirty="0" err="1">
                <a:solidFill>
                  <a:srgbClr val="7F7F7F"/>
                </a:solidFill>
              </a:rPr>
              <a:t>mümkün</a:t>
            </a:r>
            <a:r>
              <a:rPr lang="en-IE" dirty="0">
                <a:solidFill>
                  <a:srgbClr val="7F7F7F"/>
                </a:solidFill>
              </a:rPr>
              <a:t>.</a:t>
            </a:r>
          </a:p>
          <a:p>
            <a:pPr marL="457200" marR="0" lvl="0" indent="0" algn="l" rtl="0">
              <a:lnSpc>
                <a:spcPct val="100000"/>
              </a:lnSpc>
              <a:spcBef>
                <a:spcPts val="0"/>
              </a:spcBef>
              <a:spcAft>
                <a:spcPts val="0"/>
              </a:spcAft>
              <a:buClr>
                <a:srgbClr val="7F7F7F"/>
              </a:buClr>
              <a:buSzPct val="25000"/>
              <a:buFont typeface="Arial"/>
              <a:buNone/>
            </a:pPr>
            <a:r>
              <a:rPr lang="en-IE" dirty="0" err="1">
                <a:solidFill>
                  <a:srgbClr val="7F7F7F"/>
                </a:solidFill>
              </a:rPr>
              <a:t>Kaynak</a:t>
            </a:r>
            <a:r>
              <a:rPr lang="en-IE" dirty="0">
                <a:solidFill>
                  <a:srgbClr val="7F7F7F"/>
                </a:solidFill>
              </a:rPr>
              <a:t>: </a:t>
            </a:r>
            <a:r>
              <a:rPr lang="en-IE" dirty="0" err="1">
                <a:solidFill>
                  <a:srgbClr val="7F7F7F"/>
                </a:solidFill>
              </a:rPr>
              <a:t>comscore</a:t>
            </a:r>
            <a:endParaRPr lang="en-IE" dirty="0">
              <a:solidFill>
                <a:srgbClr val="7F7F7F"/>
              </a:solidFill>
            </a:endParaRPr>
          </a:p>
          <a:p>
            <a:endParaRPr lang="en-IE" dirty="0">
              <a:solidFill>
                <a:srgbClr val="7F7F7F"/>
              </a:solidFill>
            </a:endParaRPr>
          </a:p>
          <a:p>
            <a:pPr marL="0" marR="0" lvl="0" indent="0" algn="l" rtl="0">
              <a:lnSpc>
                <a:spcPct val="100000"/>
              </a:lnSpc>
              <a:spcBef>
                <a:spcPts val="0"/>
              </a:spcBef>
              <a:spcAft>
                <a:spcPts val="0"/>
              </a:spcAft>
              <a:buClr>
                <a:srgbClr val="7F7F7F"/>
              </a:buClr>
              <a:buSzPct val="25000"/>
              <a:buFont typeface="Arial"/>
              <a:buNone/>
            </a:pPr>
            <a:r>
              <a:rPr lang="en-IE" dirty="0" err="1">
                <a:solidFill>
                  <a:srgbClr val="7F7F7F"/>
                </a:solidFill>
              </a:rPr>
              <a:t>Milyonlarca</a:t>
            </a:r>
            <a:r>
              <a:rPr lang="en-IE" dirty="0">
                <a:solidFill>
                  <a:srgbClr val="7F7F7F"/>
                </a:solidFill>
              </a:rPr>
              <a:t> </a:t>
            </a:r>
            <a:r>
              <a:rPr lang="en-IE" dirty="0" err="1">
                <a:solidFill>
                  <a:srgbClr val="7F7F7F"/>
                </a:solidFill>
              </a:rPr>
              <a:t>yüksek</a:t>
            </a:r>
            <a:r>
              <a:rPr lang="en-IE" dirty="0">
                <a:solidFill>
                  <a:srgbClr val="7F7F7F"/>
                </a:solidFill>
              </a:rPr>
              <a:t> </a:t>
            </a:r>
            <a:r>
              <a:rPr lang="en-IE" dirty="0" err="1">
                <a:solidFill>
                  <a:srgbClr val="7F7F7F"/>
                </a:solidFill>
              </a:rPr>
              <a:t>kalitede</a:t>
            </a:r>
            <a:r>
              <a:rPr lang="en-IE" dirty="0">
                <a:solidFill>
                  <a:srgbClr val="7F7F7F"/>
                </a:solidFill>
              </a:rPr>
              <a:t> </a:t>
            </a:r>
            <a:r>
              <a:rPr lang="en-IE" dirty="0" err="1">
                <a:solidFill>
                  <a:srgbClr val="7F7F7F"/>
                </a:solidFill>
              </a:rPr>
              <a:t>haber</a:t>
            </a:r>
            <a:r>
              <a:rPr lang="en-IE" dirty="0">
                <a:solidFill>
                  <a:srgbClr val="7F7F7F"/>
                </a:solidFill>
              </a:rPr>
              <a:t> </a:t>
            </a:r>
            <a:r>
              <a:rPr lang="en-IE" dirty="0" err="1">
                <a:solidFill>
                  <a:srgbClr val="7F7F7F"/>
                </a:solidFill>
              </a:rPr>
              <a:t>sayfasında</a:t>
            </a:r>
            <a:r>
              <a:rPr lang="en-IE" dirty="0">
                <a:solidFill>
                  <a:srgbClr val="7F7F7F"/>
                </a:solidFill>
              </a:rPr>
              <a:t>, </a:t>
            </a:r>
            <a:r>
              <a:rPr lang="en-IE" dirty="0" err="1">
                <a:solidFill>
                  <a:srgbClr val="7F7F7F"/>
                </a:solidFill>
              </a:rPr>
              <a:t>belirli</a:t>
            </a:r>
            <a:r>
              <a:rPr lang="en-IE" dirty="0">
                <a:solidFill>
                  <a:srgbClr val="7F7F7F"/>
                </a:solidFill>
              </a:rPr>
              <a:t> </a:t>
            </a:r>
            <a:r>
              <a:rPr lang="en-IE" dirty="0" err="1">
                <a:solidFill>
                  <a:srgbClr val="7F7F7F"/>
                </a:solidFill>
              </a:rPr>
              <a:t>konulardaki</a:t>
            </a:r>
            <a:r>
              <a:rPr lang="en-IE" dirty="0">
                <a:solidFill>
                  <a:srgbClr val="7F7F7F"/>
                </a:solidFill>
              </a:rPr>
              <a:t> web </a:t>
            </a:r>
            <a:r>
              <a:rPr lang="en-IE" dirty="0" err="1">
                <a:solidFill>
                  <a:srgbClr val="7F7F7F"/>
                </a:solidFill>
              </a:rPr>
              <a:t>sitelerinde</a:t>
            </a:r>
            <a:r>
              <a:rPr lang="en-IE" dirty="0">
                <a:solidFill>
                  <a:srgbClr val="7F7F7F"/>
                </a:solidFill>
              </a:rPr>
              <a:t>, video </a:t>
            </a:r>
            <a:r>
              <a:rPr lang="en-IE" dirty="0" err="1">
                <a:solidFill>
                  <a:srgbClr val="7F7F7F"/>
                </a:solidFill>
              </a:rPr>
              <a:t>sitelerinde</a:t>
            </a:r>
            <a:r>
              <a:rPr lang="en-IE" dirty="0">
                <a:solidFill>
                  <a:srgbClr val="7F7F7F"/>
                </a:solidFill>
              </a:rPr>
              <a:t> </a:t>
            </a:r>
            <a:r>
              <a:rPr lang="en-IE" dirty="0" err="1">
                <a:solidFill>
                  <a:srgbClr val="7F7F7F"/>
                </a:solidFill>
              </a:rPr>
              <a:t>ve</a:t>
            </a:r>
            <a:r>
              <a:rPr lang="en-IE" dirty="0">
                <a:solidFill>
                  <a:srgbClr val="7F7F7F"/>
                </a:solidFill>
              </a:rPr>
              <a:t> </a:t>
            </a:r>
            <a:r>
              <a:rPr lang="en-IE" dirty="0" err="1">
                <a:solidFill>
                  <a:srgbClr val="7F7F7F"/>
                </a:solidFill>
              </a:rPr>
              <a:t>bloglarda</a:t>
            </a:r>
            <a:r>
              <a:rPr lang="en-IE" dirty="0">
                <a:solidFill>
                  <a:srgbClr val="7F7F7F"/>
                </a:solidFill>
              </a:rPr>
              <a:t> </a:t>
            </a:r>
            <a:r>
              <a:rPr lang="en-IE" dirty="0" err="1">
                <a:solidFill>
                  <a:srgbClr val="7F7F7F"/>
                </a:solidFill>
              </a:rPr>
              <a:t>reklam</a:t>
            </a:r>
            <a:r>
              <a:rPr lang="en-IE" dirty="0">
                <a:solidFill>
                  <a:srgbClr val="7F7F7F"/>
                </a:solidFill>
              </a:rPr>
              <a:t> </a:t>
            </a:r>
            <a:r>
              <a:rPr lang="en-IE" dirty="0" err="1">
                <a:solidFill>
                  <a:srgbClr val="7F7F7F"/>
                </a:solidFill>
              </a:rPr>
              <a:t>vermenin</a:t>
            </a:r>
            <a:r>
              <a:rPr lang="en-IE" dirty="0">
                <a:solidFill>
                  <a:srgbClr val="7F7F7F"/>
                </a:solidFill>
              </a:rPr>
              <a:t> </a:t>
            </a:r>
            <a:r>
              <a:rPr lang="en-IE" dirty="0" err="1">
                <a:solidFill>
                  <a:srgbClr val="7F7F7F"/>
                </a:solidFill>
              </a:rPr>
              <a:t>basit</a:t>
            </a:r>
            <a:r>
              <a:rPr lang="en-IE" dirty="0">
                <a:solidFill>
                  <a:srgbClr val="7F7F7F"/>
                </a:solidFill>
              </a:rPr>
              <a:t> </a:t>
            </a:r>
            <a:r>
              <a:rPr lang="en-IE" dirty="0" err="1">
                <a:solidFill>
                  <a:srgbClr val="7F7F7F"/>
                </a:solidFill>
              </a:rPr>
              <a:t>ve</a:t>
            </a:r>
            <a:r>
              <a:rPr lang="en-IE" dirty="0">
                <a:solidFill>
                  <a:srgbClr val="7F7F7F"/>
                </a:solidFill>
              </a:rPr>
              <a:t> </a:t>
            </a:r>
            <a:r>
              <a:rPr lang="en-IE" dirty="0" err="1">
                <a:solidFill>
                  <a:srgbClr val="7F7F7F"/>
                </a:solidFill>
              </a:rPr>
              <a:t>ekonomik</a:t>
            </a:r>
            <a:r>
              <a:rPr lang="en-IE" dirty="0">
                <a:solidFill>
                  <a:srgbClr val="7F7F7F"/>
                </a:solidFill>
              </a:rPr>
              <a:t> </a:t>
            </a:r>
            <a:r>
              <a:rPr lang="en-IE" dirty="0" err="1">
                <a:solidFill>
                  <a:srgbClr val="7F7F7F"/>
                </a:solidFill>
              </a:rPr>
              <a:t>bir</a:t>
            </a:r>
            <a:r>
              <a:rPr lang="en-IE" dirty="0">
                <a:solidFill>
                  <a:srgbClr val="7F7F7F"/>
                </a:solidFill>
              </a:rPr>
              <a:t> </a:t>
            </a:r>
            <a:r>
              <a:rPr lang="en-IE" dirty="0" err="1">
                <a:solidFill>
                  <a:srgbClr val="7F7F7F"/>
                </a:solidFill>
              </a:rPr>
              <a:t>yoludur</a:t>
            </a:r>
            <a:endParaRPr lang="en-IE" dirty="0">
              <a:solidFill>
                <a:srgbClr val="7F7F7F"/>
              </a:solidFill>
            </a:endParaRPr>
          </a:p>
          <a:p>
            <a:endParaRPr lang="en-IE" sz="1400" b="0" i="0" u="none" strike="noStrike" cap="none" baseline="0" dirty="0">
              <a:solidFill>
                <a:srgbClr val="7F7F7F"/>
              </a:solidFill>
              <a:latin typeface="Roboto" panose="020B0604020202020204" charset="0"/>
              <a:ea typeface="Roboto" panose="020B0604020202020204" charset="0"/>
              <a:cs typeface="Roboto" panose="020B0604020202020204" charset="0"/>
              <a:sym typeface="Arial"/>
            </a:endParaRPr>
          </a:p>
          <a:p>
            <a:endParaRPr lang="en-IE" sz="1400" b="0" i="0" u="none" strike="noStrike" cap="none" baseline="0" dirty="0">
              <a:solidFill>
                <a:srgbClr val="7F7F7F"/>
              </a:solidFill>
              <a:latin typeface="Roboto" panose="020B0604020202020204" charset="0"/>
              <a:ea typeface="Roboto" panose="020B0604020202020204" charset="0"/>
              <a:cs typeface="Roboto" panose="020B0604020202020204" charset="0"/>
              <a:sym typeface="Arial"/>
            </a:endParaRPr>
          </a:p>
          <a:p>
            <a:endParaRPr lang="en-IE" sz="1400" b="0" i="0" u="none" strike="noStrike" cap="none" baseline="0" dirty="0">
              <a:solidFill>
                <a:srgbClr val="7F7F7F"/>
              </a:solidFill>
              <a:latin typeface="Roboto" panose="020B0604020202020204" charset="0"/>
              <a:ea typeface="Roboto" panose="020B0604020202020204" charset="0"/>
              <a:cs typeface="Roboto" panose="020B0604020202020204" charset="0"/>
              <a:sym typeface="Arial"/>
            </a:endParaRPr>
          </a:p>
          <a:p>
            <a:endParaRPr lang="en-IE" sz="1400" b="0" i="0" u="none" strike="noStrike" cap="none" baseline="0" dirty="0">
              <a:solidFill>
                <a:srgbClr val="7F7F7F"/>
              </a:solidFill>
              <a:latin typeface="Roboto" panose="020B0604020202020204" charset="0"/>
              <a:ea typeface="Roboto" panose="020B0604020202020204" charset="0"/>
              <a:cs typeface="Roboto" panose="020B0604020202020204" charset="0"/>
              <a:sym typeface="Arial"/>
            </a:endParaRPr>
          </a:p>
        </p:txBody>
      </p:sp>
      <p:sp>
        <p:nvSpPr>
          <p:cNvPr id="109" name="Shape 109"/>
          <p:cNvSpPr/>
          <p:nvPr/>
        </p:nvSpPr>
        <p:spPr>
          <a:xfrm>
            <a:off x="6725067" y="4094480"/>
            <a:ext cx="1093052" cy="1341120"/>
          </a:xfrm>
          <a:prstGeom prst="rect">
            <a:avLst/>
          </a:prstGeom>
          <a:blipFill>
            <a:blip r:embed="rId3"/>
            <a:stretch>
              <a:fillRect/>
            </a:stretch>
          </a:blipFill>
        </p:spPr>
      </p:sp>
      <p:sp>
        <p:nvSpPr>
          <p:cNvPr id="110" name="Shape 110"/>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11" name="Shape 111"/>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pic>
        <p:nvPicPr>
          <p:cNvPr id="20"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a:stretch>
            <a:fillRect/>
          </a:stretch>
        </p:blipFill>
        <p:spPr>
          <a:xfrm>
            <a:off x="3550796" y="908720"/>
            <a:ext cx="4909636" cy="5187137"/>
          </a:xfrm>
          <a:prstGeom prst="rect">
            <a:avLst/>
          </a:prstGeom>
        </p:spPr>
      </p:pic>
      <p:pic>
        <p:nvPicPr>
          <p:cNvPr id="5" name="Picture 3"/>
          <p:cNvPicPr>
            <a:picLocks noChangeAspect="1"/>
          </p:cNvPicPr>
          <p:nvPr/>
        </p:nvPicPr>
        <p:blipFill>
          <a:blip r:embed="rId3"/>
          <a:stretch>
            <a:fillRect/>
          </a:stretch>
        </p:blipFill>
        <p:spPr>
          <a:xfrm>
            <a:off x="663848" y="1061864"/>
            <a:ext cx="2540000" cy="1143000"/>
          </a:xfrm>
          <a:prstGeom prst="rect">
            <a:avLst/>
          </a:prstGeom>
        </p:spPr>
      </p:pic>
      <p:pic>
        <p:nvPicPr>
          <p:cNvPr id="6"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35102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up 33"/>
          <p:cNvGrpSpPr/>
          <p:nvPr/>
        </p:nvGrpSpPr>
        <p:grpSpPr>
          <a:xfrm>
            <a:off x="1887952" y="838029"/>
            <a:ext cx="5368096" cy="5181942"/>
            <a:chOff x="1887952" y="838029"/>
            <a:chExt cx="5368096" cy="5181942"/>
          </a:xfrm>
        </p:grpSpPr>
        <p:grpSp>
          <p:nvGrpSpPr>
            <p:cNvPr id="4" name="Grup 3"/>
            <p:cNvGrpSpPr/>
            <p:nvPr/>
          </p:nvGrpSpPr>
          <p:grpSpPr>
            <a:xfrm>
              <a:off x="3789687" y="838029"/>
              <a:ext cx="1564626" cy="1564626"/>
              <a:chOff x="2818086" y="1316"/>
              <a:chExt cx="1564626" cy="1564626"/>
            </a:xfrm>
          </p:grpSpPr>
          <p:sp>
            <p:nvSpPr>
              <p:cNvPr id="32" name="Oval 31"/>
              <p:cNvSpPr/>
              <p:nvPr/>
            </p:nvSpPr>
            <p:spPr>
              <a:xfrm>
                <a:off x="2818086" y="1316"/>
                <a:ext cx="1564626" cy="156462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4"/>
              <p:cNvSpPr/>
              <p:nvPr/>
            </p:nvSpPr>
            <p:spPr>
              <a:xfrm>
                <a:off x="3047220" y="230450"/>
                <a:ext cx="1106358" cy="11063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kern="1200" dirty="0" smtClean="0"/>
                  <a:t>Hedefleri Belirle</a:t>
                </a:r>
                <a:endParaRPr lang="tr-TR" sz="2000" kern="1200" dirty="0"/>
              </a:p>
            </p:txBody>
          </p:sp>
        </p:grpSp>
        <p:grpSp>
          <p:nvGrpSpPr>
            <p:cNvPr id="5" name="Grup 4"/>
            <p:cNvGrpSpPr/>
            <p:nvPr/>
          </p:nvGrpSpPr>
          <p:grpSpPr>
            <a:xfrm>
              <a:off x="5305027" y="2040227"/>
              <a:ext cx="416605" cy="528061"/>
              <a:chOff x="4333426" y="1203514"/>
              <a:chExt cx="416605" cy="528061"/>
            </a:xfrm>
          </p:grpSpPr>
          <p:sp>
            <p:nvSpPr>
              <p:cNvPr id="30" name="Sağ Ok 29"/>
              <p:cNvSpPr/>
              <p:nvPr/>
            </p:nvSpPr>
            <p:spPr>
              <a:xfrm rot="2160000">
                <a:off x="4333426" y="1203514"/>
                <a:ext cx="416605" cy="528061"/>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1" name="Sağ Ok 6"/>
              <p:cNvSpPr/>
              <p:nvPr/>
            </p:nvSpPr>
            <p:spPr>
              <a:xfrm rot="2160000">
                <a:off x="4345361" y="1272395"/>
                <a:ext cx="291624" cy="31683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dirty="0"/>
              </a:p>
            </p:txBody>
          </p:sp>
        </p:grpSp>
        <p:grpSp>
          <p:nvGrpSpPr>
            <p:cNvPr id="6" name="Grup 5"/>
            <p:cNvGrpSpPr/>
            <p:nvPr/>
          </p:nvGrpSpPr>
          <p:grpSpPr>
            <a:xfrm>
              <a:off x="5691422" y="2219721"/>
              <a:ext cx="1564626" cy="1564626"/>
              <a:chOff x="4719821" y="1383008"/>
              <a:chExt cx="1564626" cy="1564626"/>
            </a:xfrm>
          </p:grpSpPr>
          <p:sp>
            <p:nvSpPr>
              <p:cNvPr id="28" name="Oval 27"/>
              <p:cNvSpPr/>
              <p:nvPr/>
            </p:nvSpPr>
            <p:spPr>
              <a:xfrm>
                <a:off x="4719821" y="1383008"/>
                <a:ext cx="1564626" cy="156462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Oval 8"/>
              <p:cNvSpPr/>
              <p:nvPr/>
            </p:nvSpPr>
            <p:spPr>
              <a:xfrm>
                <a:off x="4948955" y="1612142"/>
                <a:ext cx="1106358" cy="11063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kern="1200" dirty="0" smtClean="0"/>
                  <a:t>Doğru Profili Seç</a:t>
                </a:r>
                <a:endParaRPr lang="tr-TR" sz="2000" kern="1200" dirty="0"/>
              </a:p>
            </p:txBody>
          </p:sp>
        </p:grpSp>
        <p:grpSp>
          <p:nvGrpSpPr>
            <p:cNvPr id="7" name="Grup 6"/>
            <p:cNvGrpSpPr/>
            <p:nvPr/>
          </p:nvGrpSpPr>
          <p:grpSpPr>
            <a:xfrm>
              <a:off x="5850150" y="3900330"/>
              <a:ext cx="528061" cy="416605"/>
              <a:chOff x="4878549" y="3063617"/>
              <a:chExt cx="528061" cy="416605"/>
            </a:xfrm>
          </p:grpSpPr>
          <p:sp>
            <p:nvSpPr>
              <p:cNvPr id="26" name="Sağ Ok 25"/>
              <p:cNvSpPr/>
              <p:nvPr/>
            </p:nvSpPr>
            <p:spPr>
              <a:xfrm rot="6480000">
                <a:off x="4934277" y="3007889"/>
                <a:ext cx="416605" cy="528061"/>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7" name="Sağ Ok 10"/>
              <p:cNvSpPr/>
              <p:nvPr/>
            </p:nvSpPr>
            <p:spPr>
              <a:xfrm rot="17280000">
                <a:off x="5016078" y="3054069"/>
                <a:ext cx="291624" cy="31683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dirty="0"/>
              </a:p>
            </p:txBody>
          </p:sp>
        </p:grpSp>
        <p:grpSp>
          <p:nvGrpSpPr>
            <p:cNvPr id="8" name="Grup 7"/>
            <p:cNvGrpSpPr/>
            <p:nvPr/>
          </p:nvGrpSpPr>
          <p:grpSpPr>
            <a:xfrm>
              <a:off x="4965024" y="4455345"/>
              <a:ext cx="1564626" cy="1564626"/>
              <a:chOff x="3993423" y="3618632"/>
              <a:chExt cx="1564626" cy="1564626"/>
            </a:xfrm>
          </p:grpSpPr>
          <p:sp>
            <p:nvSpPr>
              <p:cNvPr id="24" name="Oval 23"/>
              <p:cNvSpPr/>
              <p:nvPr/>
            </p:nvSpPr>
            <p:spPr>
              <a:xfrm>
                <a:off x="3993423" y="3618632"/>
                <a:ext cx="1564626" cy="156462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12"/>
              <p:cNvSpPr/>
              <p:nvPr/>
            </p:nvSpPr>
            <p:spPr>
              <a:xfrm>
                <a:off x="4222557" y="3847766"/>
                <a:ext cx="1106358" cy="11063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kern="1200" dirty="0" smtClean="0"/>
                  <a:t>Etkili Reklamlar Yarat</a:t>
                </a:r>
                <a:endParaRPr lang="tr-TR" sz="2000" kern="1200" dirty="0"/>
              </a:p>
            </p:txBody>
          </p:sp>
        </p:grpSp>
        <p:grpSp>
          <p:nvGrpSpPr>
            <p:cNvPr id="9" name="Grup 8"/>
            <p:cNvGrpSpPr/>
            <p:nvPr/>
          </p:nvGrpSpPr>
          <p:grpSpPr>
            <a:xfrm>
              <a:off x="4375489" y="4973628"/>
              <a:ext cx="416605" cy="528061"/>
              <a:chOff x="3403888" y="4136915"/>
              <a:chExt cx="416605" cy="528061"/>
            </a:xfrm>
          </p:grpSpPr>
          <p:sp>
            <p:nvSpPr>
              <p:cNvPr id="22" name="Sağ Ok 21"/>
              <p:cNvSpPr/>
              <p:nvPr/>
            </p:nvSpPr>
            <p:spPr>
              <a:xfrm rot="10800000">
                <a:off x="3403888" y="4136915"/>
                <a:ext cx="416605" cy="528061"/>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3" name="Sağ Ok 14"/>
              <p:cNvSpPr/>
              <p:nvPr/>
            </p:nvSpPr>
            <p:spPr>
              <a:xfrm rot="21600000">
                <a:off x="3528869" y="4242527"/>
                <a:ext cx="291624" cy="31683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dirty="0"/>
              </a:p>
            </p:txBody>
          </p:sp>
        </p:grpSp>
        <p:grpSp>
          <p:nvGrpSpPr>
            <p:cNvPr id="10" name="Grup 9"/>
            <p:cNvGrpSpPr/>
            <p:nvPr/>
          </p:nvGrpSpPr>
          <p:grpSpPr>
            <a:xfrm>
              <a:off x="2614350" y="4455345"/>
              <a:ext cx="1564626" cy="1564626"/>
              <a:chOff x="1642749" y="3618632"/>
              <a:chExt cx="1564626" cy="1564626"/>
            </a:xfrm>
          </p:grpSpPr>
          <p:sp>
            <p:nvSpPr>
              <p:cNvPr id="20" name="Oval 19"/>
              <p:cNvSpPr/>
              <p:nvPr/>
            </p:nvSpPr>
            <p:spPr>
              <a:xfrm>
                <a:off x="1642749" y="3618632"/>
                <a:ext cx="1564626" cy="156462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16"/>
              <p:cNvSpPr/>
              <p:nvPr/>
            </p:nvSpPr>
            <p:spPr>
              <a:xfrm>
                <a:off x="1871883" y="3847766"/>
                <a:ext cx="1106358" cy="11063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kern="1200" dirty="0" smtClean="0"/>
                  <a:t>Bütçeyi Yönet</a:t>
                </a:r>
                <a:endParaRPr lang="tr-TR" sz="2000" kern="1200" dirty="0"/>
              </a:p>
            </p:txBody>
          </p:sp>
        </p:grpSp>
        <p:grpSp>
          <p:nvGrpSpPr>
            <p:cNvPr id="11" name="Grup 10"/>
            <p:cNvGrpSpPr/>
            <p:nvPr/>
          </p:nvGrpSpPr>
          <p:grpSpPr>
            <a:xfrm>
              <a:off x="2773077" y="3922757"/>
              <a:ext cx="528061" cy="416605"/>
              <a:chOff x="1801476" y="3086044"/>
              <a:chExt cx="528061" cy="416605"/>
            </a:xfrm>
          </p:grpSpPr>
          <p:sp>
            <p:nvSpPr>
              <p:cNvPr id="18" name="Sağ Ok 17"/>
              <p:cNvSpPr/>
              <p:nvPr/>
            </p:nvSpPr>
            <p:spPr>
              <a:xfrm rot="15120000">
                <a:off x="1857204" y="3030316"/>
                <a:ext cx="416605" cy="528061"/>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9" name="Sağ Ok 18"/>
              <p:cNvSpPr/>
              <p:nvPr/>
            </p:nvSpPr>
            <p:spPr>
              <a:xfrm rot="25920000">
                <a:off x="1939005" y="3195360"/>
                <a:ext cx="291624" cy="31683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dirty="0"/>
              </a:p>
            </p:txBody>
          </p:sp>
        </p:grpSp>
        <p:grpSp>
          <p:nvGrpSpPr>
            <p:cNvPr id="12" name="Grup 11"/>
            <p:cNvGrpSpPr/>
            <p:nvPr/>
          </p:nvGrpSpPr>
          <p:grpSpPr>
            <a:xfrm>
              <a:off x="1887952" y="2219721"/>
              <a:ext cx="1564626" cy="1564626"/>
              <a:chOff x="916351" y="1383008"/>
              <a:chExt cx="1564626" cy="1564626"/>
            </a:xfrm>
          </p:grpSpPr>
          <p:sp>
            <p:nvSpPr>
              <p:cNvPr id="16" name="Oval 15"/>
              <p:cNvSpPr/>
              <p:nvPr/>
            </p:nvSpPr>
            <p:spPr>
              <a:xfrm>
                <a:off x="916351" y="1383008"/>
                <a:ext cx="1564626" cy="156462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Oval 20"/>
              <p:cNvSpPr/>
              <p:nvPr/>
            </p:nvSpPr>
            <p:spPr>
              <a:xfrm>
                <a:off x="1145485" y="1612142"/>
                <a:ext cx="1106358" cy="11063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kern="1200" dirty="0" smtClean="0"/>
                  <a:t>Takip Et</a:t>
                </a:r>
                <a:endParaRPr lang="tr-TR" sz="2000" kern="1200" dirty="0"/>
              </a:p>
            </p:txBody>
          </p:sp>
        </p:grpSp>
        <p:grpSp>
          <p:nvGrpSpPr>
            <p:cNvPr id="13" name="Grup 12"/>
            <p:cNvGrpSpPr/>
            <p:nvPr/>
          </p:nvGrpSpPr>
          <p:grpSpPr>
            <a:xfrm>
              <a:off x="3403291" y="2054088"/>
              <a:ext cx="416605" cy="528061"/>
              <a:chOff x="2431690" y="1217375"/>
              <a:chExt cx="416605" cy="528061"/>
            </a:xfrm>
          </p:grpSpPr>
          <p:sp>
            <p:nvSpPr>
              <p:cNvPr id="14" name="Sağ Ok 13"/>
              <p:cNvSpPr/>
              <p:nvPr/>
            </p:nvSpPr>
            <p:spPr>
              <a:xfrm rot="19440000">
                <a:off x="2431690" y="1217375"/>
                <a:ext cx="416605" cy="528061"/>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5" name="Sağ Ok 22"/>
              <p:cNvSpPr/>
              <p:nvPr/>
            </p:nvSpPr>
            <p:spPr>
              <a:xfrm rot="19440000">
                <a:off x="2443625" y="1359718"/>
                <a:ext cx="291624" cy="31683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dirty="0"/>
              </a:p>
            </p:txBody>
          </p:sp>
        </p:grpSp>
      </p:grpSp>
      <p:pic>
        <p:nvPicPr>
          <p:cNvPr id="35" name="Picture 4" descr="C:\Users\User\Desktop\facebook.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77380" y="116632"/>
            <a:ext cx="1982624" cy="59595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Users\info\Desktop\logo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646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74848" y="40466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Tıklama Maliyetleri</a:t>
            </a:r>
            <a:endParaRPr lang="en-US" dirty="0"/>
          </a:p>
        </p:txBody>
      </p:sp>
      <p:grpSp>
        <p:nvGrpSpPr>
          <p:cNvPr id="5" name="Group 13"/>
          <p:cNvGrpSpPr/>
          <p:nvPr/>
        </p:nvGrpSpPr>
        <p:grpSpPr>
          <a:xfrm>
            <a:off x="857828" y="1268760"/>
            <a:ext cx="3183208" cy="2492445"/>
            <a:chOff x="233362" y="1680633"/>
            <a:chExt cx="4126068" cy="2855168"/>
          </a:xfrm>
        </p:grpSpPr>
        <p:cxnSp>
          <p:nvCxnSpPr>
            <p:cNvPr id="6" name="Straight Arrow Connector 8"/>
            <p:cNvCxnSpPr>
              <a:cxnSpLocks noChangeShapeType="1"/>
            </p:cNvCxnSpPr>
            <p:nvPr/>
          </p:nvCxnSpPr>
          <p:spPr bwMode="auto">
            <a:xfrm flipV="1">
              <a:off x="530225" y="2121958"/>
              <a:ext cx="0" cy="2344738"/>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7" name="Straight Arrow Connector 13"/>
            <p:cNvCxnSpPr>
              <a:cxnSpLocks noChangeShapeType="1"/>
            </p:cNvCxnSpPr>
            <p:nvPr/>
          </p:nvCxnSpPr>
          <p:spPr bwMode="auto">
            <a:xfrm>
              <a:off x="233362" y="4177771"/>
              <a:ext cx="3889375"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8" name="TextBox 14"/>
            <p:cNvSpPr txBox="1">
              <a:spLocks noChangeArrowheads="1"/>
            </p:cNvSpPr>
            <p:nvPr/>
          </p:nvSpPr>
          <p:spPr bwMode="auto">
            <a:xfrm>
              <a:off x="457200" y="1680633"/>
              <a:ext cx="1680259" cy="31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Tıklama Maliyeti</a:t>
              </a:r>
              <a:endParaRPr lang="en-US" sz="1200" dirty="0"/>
            </a:p>
          </p:txBody>
        </p:sp>
        <p:sp>
          <p:nvSpPr>
            <p:cNvPr id="9" name="TextBox 15"/>
            <p:cNvSpPr txBox="1">
              <a:spLocks noChangeArrowheads="1"/>
            </p:cNvSpPr>
            <p:nvPr/>
          </p:nvSpPr>
          <p:spPr bwMode="auto">
            <a:xfrm>
              <a:off x="2157414" y="4218491"/>
              <a:ext cx="2202016" cy="31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Hedef Kitle Büyüklüğü</a:t>
              </a:r>
              <a:endParaRPr lang="en-US" sz="1200" dirty="0"/>
            </a:p>
          </p:txBody>
        </p:sp>
        <p:sp>
          <p:nvSpPr>
            <p:cNvPr id="10" name="Freeform 7"/>
            <p:cNvSpPr>
              <a:spLocks/>
            </p:cNvSpPr>
            <p:nvPr/>
          </p:nvSpPr>
          <p:spPr bwMode="auto">
            <a:xfrm flipV="1">
              <a:off x="530225" y="2396771"/>
              <a:ext cx="2895600" cy="1565100"/>
            </a:xfrm>
            <a:custGeom>
              <a:avLst/>
              <a:gdLst>
                <a:gd name="T0" fmla="*/ 0 w 2895600"/>
                <a:gd name="T1" fmla="*/ 1140045 h 2565400"/>
                <a:gd name="T2" fmla="*/ 1816100 w 2895600"/>
                <a:gd name="T3" fmla="*/ 948156 h 2565400"/>
                <a:gd name="T4" fmla="*/ 2895600 w 2895600"/>
                <a:gd name="T5" fmla="*/ 0 h 2565400"/>
                <a:gd name="T6" fmla="*/ 0 60000 65536"/>
                <a:gd name="T7" fmla="*/ 0 60000 65536"/>
                <a:gd name="T8" fmla="*/ 0 60000 65536"/>
                <a:gd name="T9" fmla="*/ 0 w 2895600"/>
                <a:gd name="T10" fmla="*/ 0 h 2565400"/>
                <a:gd name="T11" fmla="*/ 2895600 w 2895600"/>
                <a:gd name="T12" fmla="*/ 2565400 h 2565400"/>
              </a:gdLst>
              <a:ahLst/>
              <a:cxnLst>
                <a:cxn ang="T6">
                  <a:pos x="T0" y="T1"/>
                </a:cxn>
                <a:cxn ang="T7">
                  <a:pos x="T2" y="T3"/>
                </a:cxn>
                <a:cxn ang="T8">
                  <a:pos x="T4" y="T5"/>
                </a:cxn>
              </a:cxnLst>
              <a:rect l="T9" t="T10" r="T11" b="T12"/>
              <a:pathLst>
                <a:path w="2895600" h="2565400">
                  <a:moveTo>
                    <a:pt x="0" y="2565400"/>
                  </a:moveTo>
                  <a:cubicBezTo>
                    <a:pt x="666750" y="2563283"/>
                    <a:pt x="1333500" y="2561167"/>
                    <a:pt x="1816100" y="2133600"/>
                  </a:cubicBezTo>
                  <a:cubicBezTo>
                    <a:pt x="2298700" y="1706033"/>
                    <a:pt x="2726267" y="328083"/>
                    <a:pt x="2895600" y="0"/>
                  </a:cubicBezTo>
                </a:path>
              </a:pathLst>
            </a:custGeom>
            <a:noFill/>
            <a:ln w="76200" cap="flat" cmpd="sng">
              <a:solidFill>
                <a:srgbClr val="FF0066"/>
              </a:solidFill>
              <a:prstDash val="solid"/>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defRPr/>
              </a:pPr>
              <a:endParaRPr lang="en-US" sz="1200" dirty="0">
                <a:cs typeface="Arial" charset="0"/>
              </a:endParaRPr>
            </a:p>
          </p:txBody>
        </p:sp>
      </p:grpSp>
      <p:grpSp>
        <p:nvGrpSpPr>
          <p:cNvPr id="11" name="Group 14"/>
          <p:cNvGrpSpPr/>
          <p:nvPr/>
        </p:nvGrpSpPr>
        <p:grpSpPr>
          <a:xfrm>
            <a:off x="4890785" y="1268760"/>
            <a:ext cx="3339573" cy="2492445"/>
            <a:chOff x="4633205" y="1680633"/>
            <a:chExt cx="3889375" cy="2855168"/>
          </a:xfrm>
        </p:grpSpPr>
        <p:cxnSp>
          <p:nvCxnSpPr>
            <p:cNvPr id="12" name="Straight Arrow Connector 8"/>
            <p:cNvCxnSpPr>
              <a:cxnSpLocks noChangeShapeType="1"/>
            </p:cNvCxnSpPr>
            <p:nvPr/>
          </p:nvCxnSpPr>
          <p:spPr bwMode="auto">
            <a:xfrm flipV="1">
              <a:off x="4930068" y="2121958"/>
              <a:ext cx="0" cy="2344738"/>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3" name="Straight Arrow Connector 13"/>
            <p:cNvCxnSpPr>
              <a:cxnSpLocks noChangeShapeType="1"/>
            </p:cNvCxnSpPr>
            <p:nvPr/>
          </p:nvCxnSpPr>
          <p:spPr bwMode="auto">
            <a:xfrm>
              <a:off x="4633205" y="4177771"/>
              <a:ext cx="3889375"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 name="TextBox 14"/>
            <p:cNvSpPr txBox="1">
              <a:spLocks noChangeArrowheads="1"/>
            </p:cNvSpPr>
            <p:nvPr/>
          </p:nvSpPr>
          <p:spPr bwMode="auto">
            <a:xfrm>
              <a:off x="4857043" y="1680633"/>
              <a:ext cx="1509711" cy="31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Tıklama Maliyeti</a:t>
              </a:r>
              <a:endParaRPr lang="en-US" sz="1200" dirty="0"/>
            </a:p>
          </p:txBody>
        </p:sp>
        <p:sp>
          <p:nvSpPr>
            <p:cNvPr id="15" name="TextBox 15"/>
            <p:cNvSpPr txBox="1">
              <a:spLocks noChangeArrowheads="1"/>
            </p:cNvSpPr>
            <p:nvPr/>
          </p:nvSpPr>
          <p:spPr bwMode="auto">
            <a:xfrm>
              <a:off x="6246815" y="4218491"/>
              <a:ext cx="882605" cy="31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Rekabet</a:t>
              </a:r>
              <a:endParaRPr lang="en-US" sz="1200" dirty="0"/>
            </a:p>
          </p:txBody>
        </p:sp>
        <p:sp>
          <p:nvSpPr>
            <p:cNvPr id="16" name="Freeform 12"/>
            <p:cNvSpPr>
              <a:spLocks/>
            </p:cNvSpPr>
            <p:nvPr/>
          </p:nvSpPr>
          <p:spPr bwMode="auto">
            <a:xfrm>
              <a:off x="5072943" y="2121959"/>
              <a:ext cx="1926166" cy="1839912"/>
            </a:xfrm>
            <a:custGeom>
              <a:avLst/>
              <a:gdLst>
                <a:gd name="T0" fmla="*/ 0 w 2895600"/>
                <a:gd name="T1" fmla="*/ 1140045 h 2565400"/>
                <a:gd name="T2" fmla="*/ 1816100 w 2895600"/>
                <a:gd name="T3" fmla="*/ 948156 h 2565400"/>
                <a:gd name="T4" fmla="*/ 2895600 w 2895600"/>
                <a:gd name="T5" fmla="*/ 0 h 2565400"/>
                <a:gd name="T6" fmla="*/ 0 60000 65536"/>
                <a:gd name="T7" fmla="*/ 0 60000 65536"/>
                <a:gd name="T8" fmla="*/ 0 60000 65536"/>
                <a:gd name="T9" fmla="*/ 0 w 2895600"/>
                <a:gd name="T10" fmla="*/ 0 h 2565400"/>
                <a:gd name="T11" fmla="*/ 2895600 w 2895600"/>
                <a:gd name="T12" fmla="*/ 2565400 h 2565400"/>
              </a:gdLst>
              <a:ahLst/>
              <a:cxnLst>
                <a:cxn ang="T6">
                  <a:pos x="T0" y="T1"/>
                </a:cxn>
                <a:cxn ang="T7">
                  <a:pos x="T2" y="T3"/>
                </a:cxn>
                <a:cxn ang="T8">
                  <a:pos x="T4" y="T5"/>
                </a:cxn>
              </a:cxnLst>
              <a:rect l="T9" t="T10" r="T11" b="T12"/>
              <a:pathLst>
                <a:path w="2895600" h="2565400">
                  <a:moveTo>
                    <a:pt x="0" y="2565400"/>
                  </a:moveTo>
                  <a:cubicBezTo>
                    <a:pt x="666750" y="2563283"/>
                    <a:pt x="1333500" y="2561167"/>
                    <a:pt x="1816100" y="2133600"/>
                  </a:cubicBezTo>
                  <a:cubicBezTo>
                    <a:pt x="2298700" y="1706033"/>
                    <a:pt x="2726267" y="328083"/>
                    <a:pt x="2895600" y="0"/>
                  </a:cubicBezTo>
                </a:path>
              </a:pathLst>
            </a:custGeom>
            <a:noFill/>
            <a:ln w="76200" cap="flat" cmpd="sng">
              <a:solidFill>
                <a:srgbClr val="FF0066"/>
              </a:solidFill>
              <a:prstDash val="solid"/>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defRPr/>
              </a:pPr>
              <a:endParaRPr lang="en-US" sz="1200" dirty="0">
                <a:cs typeface="Arial" charset="0"/>
              </a:endParaRPr>
            </a:p>
          </p:txBody>
        </p:sp>
      </p:grpSp>
      <p:cxnSp>
        <p:nvCxnSpPr>
          <p:cNvPr id="17" name="Straight Arrow Connector 8"/>
          <p:cNvCxnSpPr>
            <a:cxnSpLocks noChangeShapeType="1"/>
          </p:cNvCxnSpPr>
          <p:nvPr/>
        </p:nvCxnSpPr>
        <p:spPr bwMode="auto">
          <a:xfrm flipV="1">
            <a:off x="1049892" y="3842093"/>
            <a:ext cx="0" cy="2046861"/>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8" name="Straight Arrow Connector 13"/>
          <p:cNvCxnSpPr>
            <a:cxnSpLocks noChangeShapeType="1"/>
          </p:cNvCxnSpPr>
          <p:nvPr/>
        </p:nvCxnSpPr>
        <p:spPr bwMode="auto">
          <a:xfrm>
            <a:off x="820866" y="5636734"/>
            <a:ext cx="3000602"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9" name="TextBox 14"/>
          <p:cNvSpPr txBox="1">
            <a:spLocks noChangeArrowheads="1"/>
          </p:cNvSpPr>
          <p:nvPr/>
        </p:nvSpPr>
        <p:spPr bwMode="auto">
          <a:xfrm>
            <a:off x="1187470" y="3855057"/>
            <a:ext cx="12962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Tıklama Maliyeti</a:t>
            </a:r>
            <a:endParaRPr lang="en-US" sz="1200" dirty="0"/>
          </a:p>
        </p:txBody>
      </p:sp>
      <p:sp>
        <p:nvSpPr>
          <p:cNvPr id="20" name="TextBox 15"/>
          <p:cNvSpPr txBox="1">
            <a:spLocks noChangeArrowheads="1"/>
          </p:cNvSpPr>
          <p:nvPr/>
        </p:nvSpPr>
        <p:spPr bwMode="auto">
          <a:xfrm>
            <a:off x="2305247" y="5672281"/>
            <a:ext cx="12451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Tıklanma Oranı</a:t>
            </a:r>
            <a:endParaRPr lang="en-US" sz="1200" dirty="0"/>
          </a:p>
        </p:txBody>
      </p:sp>
      <p:sp>
        <p:nvSpPr>
          <p:cNvPr id="21" name="Freeform 20"/>
          <p:cNvSpPr>
            <a:spLocks/>
          </p:cNvSpPr>
          <p:nvPr/>
        </p:nvSpPr>
        <p:spPr bwMode="auto">
          <a:xfrm flipV="1">
            <a:off x="1049892" y="4270466"/>
            <a:ext cx="2321888" cy="817880"/>
          </a:xfrm>
          <a:custGeom>
            <a:avLst/>
            <a:gdLst>
              <a:gd name="T0" fmla="*/ 0 w 2895600"/>
              <a:gd name="T1" fmla="*/ 1140045 h 2565400"/>
              <a:gd name="T2" fmla="*/ 1816100 w 2895600"/>
              <a:gd name="T3" fmla="*/ 948156 h 2565400"/>
              <a:gd name="T4" fmla="*/ 2895600 w 2895600"/>
              <a:gd name="T5" fmla="*/ 0 h 2565400"/>
              <a:gd name="T6" fmla="*/ 0 60000 65536"/>
              <a:gd name="T7" fmla="*/ 0 60000 65536"/>
              <a:gd name="T8" fmla="*/ 0 60000 65536"/>
              <a:gd name="T9" fmla="*/ 0 w 2895600"/>
              <a:gd name="T10" fmla="*/ 0 h 2565400"/>
              <a:gd name="T11" fmla="*/ 2895600 w 2895600"/>
              <a:gd name="T12" fmla="*/ 2565400 h 2565400"/>
            </a:gdLst>
            <a:ahLst/>
            <a:cxnLst>
              <a:cxn ang="T6">
                <a:pos x="T0" y="T1"/>
              </a:cxn>
              <a:cxn ang="T7">
                <a:pos x="T2" y="T3"/>
              </a:cxn>
              <a:cxn ang="T8">
                <a:pos x="T4" y="T5"/>
              </a:cxn>
            </a:cxnLst>
            <a:rect l="T9" t="T10" r="T11" b="T12"/>
            <a:pathLst>
              <a:path w="2895600" h="2565400">
                <a:moveTo>
                  <a:pt x="0" y="2565400"/>
                </a:moveTo>
                <a:cubicBezTo>
                  <a:pt x="666750" y="2563283"/>
                  <a:pt x="1333500" y="2561167"/>
                  <a:pt x="1816100" y="2133600"/>
                </a:cubicBezTo>
                <a:cubicBezTo>
                  <a:pt x="2298700" y="1706033"/>
                  <a:pt x="2726267" y="328083"/>
                  <a:pt x="2895600" y="0"/>
                </a:cubicBezTo>
              </a:path>
            </a:pathLst>
          </a:custGeom>
          <a:noFill/>
          <a:ln w="76200" cap="flat" cmpd="sng">
            <a:solidFill>
              <a:srgbClr val="FF0066"/>
            </a:solidFill>
            <a:prstDash val="solid"/>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pPr>
              <a:defRPr/>
            </a:pPr>
            <a:endParaRPr lang="en-US" sz="1200" dirty="0">
              <a:cs typeface="Arial" charset="0"/>
            </a:endParaRPr>
          </a:p>
        </p:txBody>
      </p:sp>
      <p:cxnSp>
        <p:nvCxnSpPr>
          <p:cNvPr id="22" name="Straight Connector 23"/>
          <p:cNvCxnSpPr/>
          <p:nvPr/>
        </p:nvCxnSpPr>
        <p:spPr>
          <a:xfrm>
            <a:off x="5492802" y="4370118"/>
            <a:ext cx="2300111" cy="568920"/>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4"/>
          <p:cNvCxnSpPr/>
          <p:nvPr/>
        </p:nvCxnSpPr>
        <p:spPr>
          <a:xfrm>
            <a:off x="5492802" y="5451926"/>
            <a:ext cx="2300111" cy="568920"/>
          </a:xfrm>
          <a:prstGeom prst="line">
            <a:avLst/>
          </a:prstGeom>
        </p:spPr>
        <p:style>
          <a:lnRef idx="2">
            <a:schemeClr val="accent1"/>
          </a:lnRef>
          <a:fillRef idx="0">
            <a:schemeClr val="accent1"/>
          </a:fillRef>
          <a:effectRef idx="1">
            <a:schemeClr val="accent1"/>
          </a:effectRef>
          <a:fontRef idx="minor">
            <a:schemeClr val="tx1"/>
          </a:fontRef>
        </p:style>
      </p:cxnSp>
      <p:sp>
        <p:nvSpPr>
          <p:cNvPr id="24" name="Isosceles Triangle 25"/>
          <p:cNvSpPr/>
          <p:nvPr/>
        </p:nvSpPr>
        <p:spPr>
          <a:xfrm>
            <a:off x="6379279" y="4654577"/>
            <a:ext cx="441665" cy="465103"/>
          </a:xfrm>
          <a:prstGeom prs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p>
        </p:txBody>
      </p:sp>
      <p:sp>
        <p:nvSpPr>
          <p:cNvPr id="25" name="Isosceles Triangle 26"/>
          <p:cNvSpPr/>
          <p:nvPr/>
        </p:nvSpPr>
        <p:spPr>
          <a:xfrm>
            <a:off x="6376458" y="5724192"/>
            <a:ext cx="441665" cy="465103"/>
          </a:xfrm>
          <a:prstGeom prs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p>
        </p:txBody>
      </p:sp>
      <p:sp>
        <p:nvSpPr>
          <p:cNvPr id="26" name="TextBox 15"/>
          <p:cNvSpPr txBox="1">
            <a:spLocks noChangeArrowheads="1"/>
          </p:cNvSpPr>
          <p:nvPr/>
        </p:nvSpPr>
        <p:spPr bwMode="auto">
          <a:xfrm>
            <a:off x="7444309" y="4516078"/>
            <a:ext cx="7617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Kadınlar</a:t>
            </a:r>
            <a:endParaRPr lang="en-US" sz="1200" dirty="0"/>
          </a:p>
        </p:txBody>
      </p:sp>
      <p:sp>
        <p:nvSpPr>
          <p:cNvPr id="27" name="TextBox 15"/>
          <p:cNvSpPr txBox="1">
            <a:spLocks noChangeArrowheads="1"/>
          </p:cNvSpPr>
          <p:nvPr/>
        </p:nvSpPr>
        <p:spPr bwMode="auto">
          <a:xfrm>
            <a:off x="5082981" y="4087705"/>
            <a:ext cx="74904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Erkekler</a:t>
            </a:r>
            <a:endParaRPr lang="en-US" sz="1200" dirty="0"/>
          </a:p>
        </p:txBody>
      </p:sp>
      <p:sp>
        <p:nvSpPr>
          <p:cNvPr id="28" name="TextBox 15"/>
          <p:cNvSpPr txBox="1">
            <a:spLocks noChangeArrowheads="1"/>
          </p:cNvSpPr>
          <p:nvPr/>
        </p:nvSpPr>
        <p:spPr bwMode="auto">
          <a:xfrm>
            <a:off x="7468611" y="5698580"/>
            <a:ext cx="4457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18+</a:t>
            </a:r>
            <a:endParaRPr lang="en-US" sz="1200" dirty="0"/>
          </a:p>
        </p:txBody>
      </p:sp>
      <p:sp>
        <p:nvSpPr>
          <p:cNvPr id="29" name="TextBox 15"/>
          <p:cNvSpPr txBox="1">
            <a:spLocks noChangeArrowheads="1"/>
          </p:cNvSpPr>
          <p:nvPr/>
        </p:nvSpPr>
        <p:spPr bwMode="auto">
          <a:xfrm>
            <a:off x="5220432" y="5091458"/>
            <a:ext cx="4070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dirty="0" smtClean="0"/>
              <a:t>-18</a:t>
            </a:r>
            <a:endParaRPr lang="en-US" sz="1200" dirty="0"/>
          </a:p>
        </p:txBody>
      </p:sp>
      <p:pic>
        <p:nvPicPr>
          <p:cNvPr id="30" name="Picture 4" descr="C:\Users\User\Desktop\facebook.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77380" y="116632"/>
            <a:ext cx="1982624" cy="59595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C:\Users\info\Desktop\logo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968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15816" y="3565922"/>
            <a:ext cx="3478974" cy="769441"/>
          </a:xfrm>
          <a:prstGeom prst="rect">
            <a:avLst/>
          </a:prstGeom>
          <a:noFill/>
        </p:spPr>
        <p:txBody>
          <a:bodyPr wrap="square" rtlCol="0">
            <a:spAutoFit/>
          </a:bodyPr>
          <a:lstStyle/>
          <a:p>
            <a:r>
              <a:rPr lang="en-US" sz="4400" b="1" dirty="0" err="1" smtClean="0">
                <a:solidFill>
                  <a:schemeClr val="tx1">
                    <a:lumMod val="50000"/>
                    <a:lumOff val="50000"/>
                  </a:schemeClr>
                </a:solidFill>
              </a:rPr>
              <a:t>Teşekkürler</a:t>
            </a:r>
            <a:endParaRPr lang="en-US" sz="4400" b="1" dirty="0" smtClean="0">
              <a:solidFill>
                <a:schemeClr val="tx1">
                  <a:lumMod val="50000"/>
                  <a:lumOff val="50000"/>
                </a:schemeClr>
              </a:solidFill>
            </a:endParaRPr>
          </a:p>
        </p:txBody>
      </p:sp>
      <p:pic>
        <p:nvPicPr>
          <p:cNvPr id="5" name="Picture 2" descr="C:\Users\info\Desktop\logo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1746076"/>
            <a:ext cx="3168352" cy="1796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5464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0" y="260648"/>
            <a:ext cx="8229600" cy="11430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err="1">
                <a:solidFill>
                  <a:srgbClr val="FF6400"/>
                </a:solidFill>
                <a:latin typeface="Arial"/>
                <a:ea typeface="Arial"/>
                <a:cs typeface="Arial"/>
                <a:sym typeface="Arial"/>
              </a:rPr>
              <a:t>Neden</a:t>
            </a:r>
            <a:r>
              <a:rPr lang="en-IE" sz="3200" b="1" i="0" u="none" strike="noStrike" cap="none" baseline="0" dirty="0">
                <a:solidFill>
                  <a:srgbClr val="FF6400"/>
                </a:solidFill>
                <a:latin typeface="Arial"/>
                <a:ea typeface="Arial"/>
                <a:cs typeface="Arial"/>
                <a:sym typeface="Arial"/>
              </a:rPr>
              <a:t> Google </a:t>
            </a:r>
            <a:r>
              <a:rPr lang="en-IE" sz="3200" b="1" i="0" u="none" strike="noStrike" cap="none" baseline="0" dirty="0" err="1">
                <a:solidFill>
                  <a:srgbClr val="FF6400"/>
                </a:solidFill>
                <a:latin typeface="Arial"/>
                <a:ea typeface="Arial"/>
                <a:cs typeface="Arial"/>
                <a:sym typeface="Arial"/>
              </a:rPr>
              <a:t>Görüntülü</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Reklam</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Ağı</a:t>
            </a:r>
            <a:r>
              <a:rPr lang="en-IE" sz="3200" b="1" i="0" u="none" strike="noStrike" cap="none" baseline="0" dirty="0">
                <a:solidFill>
                  <a:srgbClr val="FF6400"/>
                </a:solidFill>
                <a:latin typeface="Arial"/>
                <a:ea typeface="Arial"/>
                <a:cs typeface="Arial"/>
                <a:sym typeface="Arial"/>
              </a:rPr>
              <a:t> </a:t>
            </a:r>
            <a:r>
              <a:rPr lang="tr-TR" sz="3200" b="1" dirty="0" err="1" smtClean="0">
                <a:solidFill>
                  <a:srgbClr val="FF6400"/>
                </a:solidFill>
                <a:latin typeface="Arial"/>
                <a:ea typeface="Arial"/>
                <a:cs typeface="Arial"/>
                <a:sym typeface="Arial"/>
              </a:rPr>
              <a:t>Ü</a:t>
            </a:r>
            <a:r>
              <a:rPr lang="en-IE" sz="3200" b="1" i="0" u="none" strike="noStrike" cap="none" baseline="0" dirty="0" err="1" smtClean="0">
                <a:solidFill>
                  <a:srgbClr val="FF6400"/>
                </a:solidFill>
                <a:latin typeface="Arial"/>
                <a:ea typeface="Arial"/>
                <a:cs typeface="Arial"/>
                <a:sym typeface="Arial"/>
              </a:rPr>
              <a:t>zerinde</a:t>
            </a:r>
            <a:r>
              <a:rPr lang="en-IE" sz="3200" b="1" i="0" u="none" strike="noStrike" cap="none" baseline="0" dirty="0" smtClean="0">
                <a:solidFill>
                  <a:srgbClr val="FF6400"/>
                </a:solidFill>
                <a:latin typeface="Arial"/>
                <a:ea typeface="Arial"/>
                <a:cs typeface="Arial"/>
                <a:sym typeface="Arial"/>
              </a:rPr>
              <a:t> </a:t>
            </a:r>
            <a:r>
              <a:rPr lang="tr-TR" sz="3200" b="1" dirty="0" err="1" smtClean="0">
                <a:solidFill>
                  <a:srgbClr val="FF6400"/>
                </a:solidFill>
                <a:latin typeface="Arial"/>
                <a:ea typeface="Arial"/>
                <a:cs typeface="Arial"/>
                <a:sym typeface="Arial"/>
              </a:rPr>
              <a:t>R</a:t>
            </a:r>
            <a:r>
              <a:rPr lang="en-IE" sz="3200" b="1" i="0" u="none" strike="noStrike" cap="none" baseline="0" dirty="0" err="1" smtClean="0">
                <a:solidFill>
                  <a:srgbClr val="FF6400"/>
                </a:solidFill>
                <a:latin typeface="Arial"/>
                <a:ea typeface="Arial"/>
                <a:cs typeface="Arial"/>
                <a:sym typeface="Arial"/>
              </a:rPr>
              <a:t>eklam</a:t>
            </a:r>
            <a:r>
              <a:rPr lang="en-IE" sz="3200" b="1" i="0" u="none" strike="noStrike" cap="none" baseline="0" dirty="0" smtClean="0">
                <a:solidFill>
                  <a:srgbClr val="FF6400"/>
                </a:solidFill>
                <a:latin typeface="Arial"/>
                <a:ea typeface="Arial"/>
                <a:cs typeface="Arial"/>
                <a:sym typeface="Arial"/>
              </a:rPr>
              <a:t> </a:t>
            </a:r>
            <a:r>
              <a:rPr lang="tr-TR" sz="3200" b="1" dirty="0" err="1" smtClean="0">
                <a:solidFill>
                  <a:srgbClr val="FF6400"/>
                </a:solidFill>
                <a:latin typeface="Arial"/>
                <a:ea typeface="Arial"/>
                <a:cs typeface="Arial"/>
                <a:sym typeface="Arial"/>
              </a:rPr>
              <a:t>V</a:t>
            </a:r>
            <a:r>
              <a:rPr lang="en-IE" sz="3200" b="1" i="0" u="none" strike="noStrike" cap="none" baseline="0" dirty="0" err="1" smtClean="0">
                <a:solidFill>
                  <a:srgbClr val="FF6400"/>
                </a:solidFill>
                <a:latin typeface="Arial"/>
                <a:ea typeface="Arial"/>
                <a:cs typeface="Arial"/>
                <a:sym typeface="Arial"/>
              </a:rPr>
              <a:t>erelim</a:t>
            </a:r>
            <a:r>
              <a:rPr lang="en-IE" sz="3200" b="1" i="0" u="none" strike="noStrike" cap="none" baseline="0" dirty="0">
                <a:solidFill>
                  <a:srgbClr val="FF6400"/>
                </a:solidFill>
                <a:latin typeface="Arial"/>
                <a:ea typeface="Arial"/>
                <a:cs typeface="Arial"/>
                <a:sym typeface="Arial"/>
              </a:rPr>
              <a:t>?</a:t>
            </a:r>
          </a:p>
        </p:txBody>
      </p:sp>
      <p:sp>
        <p:nvSpPr>
          <p:cNvPr id="117" name="Shape 117"/>
          <p:cNvSpPr txBox="1"/>
          <p:nvPr/>
        </p:nvSpPr>
        <p:spPr>
          <a:xfrm>
            <a:off x="472439" y="2362199"/>
            <a:ext cx="6419428" cy="1805939"/>
          </a:xfrm>
          <a:prstGeom prst="rect">
            <a:avLst/>
          </a:prstGeom>
          <a:noFill/>
          <a:ln>
            <a:noFill/>
          </a:ln>
        </p:spPr>
        <p:txBody>
          <a:bodyPr lIns="91425" tIns="45700" rIns="91425" bIns="45700" anchor="t" anchorCtr="0">
            <a:noAutofit/>
          </a:bodyPr>
          <a:lstStyle/>
          <a:p>
            <a:pPr marL="446399" marR="0" lvl="0" indent="-446399" algn="l" rtl="0">
              <a:lnSpc>
                <a:spcPct val="100000"/>
              </a:lnSpc>
              <a:spcBef>
                <a:spcPts val="0"/>
              </a:spcBef>
              <a:spcAft>
                <a:spcPts val="0"/>
              </a:spcAft>
              <a:buClr>
                <a:srgbClr val="7F7F7F"/>
              </a:buClr>
              <a:buSzPct val="101190"/>
              <a:buFont typeface="Arial"/>
              <a:buChar char="•"/>
            </a:pPr>
            <a:r>
              <a:rPr lang="en-IE" sz="1400" b="0" i="0" u="none" strike="noStrike" cap="none" baseline="0" dirty="0">
                <a:solidFill>
                  <a:srgbClr val="7F7F7F"/>
                </a:solidFill>
                <a:latin typeface="Arial"/>
                <a:ea typeface="Arial"/>
                <a:cs typeface="Arial"/>
                <a:sym typeface="Arial"/>
              </a:rPr>
              <a:t>GDN, </a:t>
            </a:r>
            <a:r>
              <a:rPr lang="en-IE" sz="1400" b="0" i="0" u="none" strike="noStrike" cap="none" baseline="0" dirty="0" err="1">
                <a:solidFill>
                  <a:srgbClr val="7F7F7F"/>
                </a:solidFill>
                <a:latin typeface="Arial"/>
                <a:ea typeface="Arial"/>
                <a:cs typeface="Arial"/>
                <a:sym typeface="Arial"/>
              </a:rPr>
              <a:t>dünyanın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bir</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numaralı</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reklam</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ağıdır</a:t>
            </a:r>
            <a:endParaRPr lang="en-IE" sz="1400" b="0" i="0" u="none" strike="noStrike" cap="none" baseline="0" dirty="0">
              <a:solidFill>
                <a:srgbClr val="7F7F7F"/>
              </a:solidFill>
              <a:latin typeface="Arial"/>
              <a:ea typeface="Arial"/>
              <a:cs typeface="Arial"/>
              <a:sym typeface="Arial"/>
            </a:endParaRPr>
          </a:p>
          <a:p>
            <a:endParaRPr lang="en-IE" sz="1400" b="0" i="0" u="none" strike="noStrike" cap="none" baseline="0" dirty="0">
              <a:solidFill>
                <a:srgbClr val="7F7F7F"/>
              </a:solidFill>
              <a:latin typeface="Arial"/>
              <a:ea typeface="Arial"/>
              <a:cs typeface="Arial"/>
              <a:sym typeface="Arial"/>
            </a:endParaRPr>
          </a:p>
          <a:p>
            <a:pPr marL="446399" marR="0" lvl="0" indent="-446399" algn="l" rtl="0">
              <a:lnSpc>
                <a:spcPct val="100000"/>
              </a:lnSpc>
              <a:spcBef>
                <a:spcPts val="0"/>
              </a:spcBef>
              <a:spcAft>
                <a:spcPts val="0"/>
              </a:spcAft>
              <a:buClr>
                <a:srgbClr val="7F7F7F"/>
              </a:buClr>
              <a:buSzPct val="101190"/>
              <a:buFont typeface="Arial"/>
              <a:buChar char="•"/>
            </a:pPr>
            <a:r>
              <a:rPr lang="en-IE" sz="1400" b="0" i="0" u="none" strike="noStrike" cap="none" baseline="0" dirty="0">
                <a:solidFill>
                  <a:srgbClr val="7F7F7F"/>
                </a:solidFill>
                <a:latin typeface="Arial"/>
                <a:ea typeface="Arial"/>
                <a:cs typeface="Arial"/>
                <a:sym typeface="Arial"/>
              </a:rPr>
              <a:t>GDN, </a:t>
            </a:r>
            <a:r>
              <a:rPr lang="en-IE" sz="1400" b="0" i="0" u="none" strike="noStrike" cap="none" baseline="0" dirty="0" err="1">
                <a:solidFill>
                  <a:srgbClr val="7F7F7F"/>
                </a:solidFill>
                <a:latin typeface="Arial"/>
                <a:ea typeface="Arial"/>
                <a:cs typeface="Arial"/>
                <a:sym typeface="Arial"/>
              </a:rPr>
              <a:t>ilgi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düzeyi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yüksek</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kitlelere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ulaşmak</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için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kesin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hedefleme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kullanır</a:t>
            </a:r>
            <a:r>
              <a:rPr lang="en-IE" sz="1400" b="0" i="0" u="none" strike="noStrike" cap="none" baseline="0" dirty="0">
                <a:solidFill>
                  <a:srgbClr val="7F7F7F"/>
                </a:solidFill>
                <a:latin typeface="Arial"/>
                <a:ea typeface="Arial"/>
                <a:cs typeface="Arial"/>
                <a:sym typeface="Arial"/>
              </a:rPr>
              <a:t>. Bu, </a:t>
            </a:r>
            <a:r>
              <a:rPr lang="en-IE" sz="1400" b="0" i="0" u="none" strike="noStrike" cap="none" baseline="0" dirty="0" err="1">
                <a:solidFill>
                  <a:srgbClr val="7F7F7F"/>
                </a:solidFill>
                <a:latin typeface="Arial"/>
                <a:ea typeface="Arial"/>
                <a:cs typeface="Arial"/>
                <a:sym typeface="Arial"/>
              </a:rPr>
              <a:t>reklamverenler</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için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daha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iyi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sonuçlar</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verir</a:t>
            </a:r>
            <a:endParaRPr lang="en-IE" sz="1400" b="0" i="0" u="none" strike="noStrike" cap="none" baseline="0" dirty="0">
              <a:solidFill>
                <a:srgbClr val="7F7F7F"/>
              </a:solidFill>
              <a:latin typeface="Arial"/>
              <a:ea typeface="Arial"/>
              <a:cs typeface="Arial"/>
              <a:sym typeface="Arial"/>
            </a:endParaRPr>
          </a:p>
          <a:p>
            <a:endParaRPr lang="en-IE" sz="1400" b="0" i="0" u="none" strike="noStrike" cap="none" baseline="0" dirty="0">
              <a:solidFill>
                <a:srgbClr val="7F7F7F"/>
              </a:solidFill>
              <a:latin typeface="Arial"/>
              <a:ea typeface="Arial"/>
              <a:cs typeface="Arial"/>
              <a:sym typeface="Arial"/>
            </a:endParaRPr>
          </a:p>
          <a:p>
            <a:pPr marL="446399" marR="0" lvl="0" indent="-446399" algn="l" rtl="0">
              <a:lnSpc>
                <a:spcPct val="100000"/>
              </a:lnSpc>
              <a:spcBef>
                <a:spcPts val="0"/>
              </a:spcBef>
              <a:spcAft>
                <a:spcPts val="0"/>
              </a:spcAft>
              <a:buClr>
                <a:srgbClr val="7F7F7F"/>
              </a:buClr>
              <a:buSzPct val="101190"/>
              <a:buFont typeface="Arial"/>
              <a:buChar char="•"/>
            </a:pPr>
            <a:r>
              <a:rPr lang="en-IE" sz="1400" b="0" i="0" u="none" strike="noStrike" cap="none" baseline="0" dirty="0" err="1">
                <a:solidFill>
                  <a:srgbClr val="7F7F7F"/>
                </a:solidFill>
                <a:latin typeface="Arial"/>
                <a:ea typeface="Arial"/>
                <a:cs typeface="Arial"/>
                <a:sym typeface="Arial"/>
              </a:rPr>
              <a:t>Milyonlarca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yüksek</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kalitede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haber</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sayfasında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belirli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konulardaki</a:t>
            </a:r>
            <a:r>
              <a:rPr lang="en-IE" sz="1400" b="0" i="0" u="none" strike="noStrike" cap="none" baseline="0" dirty="0">
                <a:solidFill>
                  <a:srgbClr val="7F7F7F"/>
                </a:solidFill>
                <a:latin typeface="Arial"/>
                <a:ea typeface="Arial"/>
                <a:cs typeface="Arial"/>
                <a:sym typeface="Arial"/>
              </a:rPr>
              <a:t> web </a:t>
            </a:r>
            <a:r>
              <a:rPr lang="en-IE" sz="1400" b="0" i="0" u="none" strike="noStrike" cap="none" baseline="0" dirty="0" err="1">
                <a:solidFill>
                  <a:srgbClr val="7F7F7F"/>
                </a:solidFill>
                <a:latin typeface="Arial"/>
                <a:ea typeface="Arial"/>
                <a:cs typeface="Arial"/>
                <a:sym typeface="Arial"/>
              </a:rPr>
              <a:t>sitelerinde</a:t>
            </a:r>
            <a:r>
              <a:rPr lang="en-IE" sz="1400" b="0" i="0" u="none" strike="noStrike" cap="none" baseline="0" dirty="0">
                <a:solidFill>
                  <a:srgbClr val="7F7F7F"/>
                </a:solidFill>
                <a:latin typeface="Arial"/>
                <a:ea typeface="Arial"/>
                <a:cs typeface="Arial"/>
                <a:sym typeface="Arial"/>
              </a:rPr>
              <a:t>, video </a:t>
            </a:r>
            <a:r>
              <a:rPr lang="en-IE" sz="1400" b="0" i="0" u="none" strike="noStrike" cap="none" baseline="0" dirty="0" err="1">
                <a:solidFill>
                  <a:srgbClr val="7F7F7F"/>
                </a:solidFill>
                <a:latin typeface="Arial"/>
                <a:ea typeface="Arial"/>
                <a:cs typeface="Arial"/>
                <a:sym typeface="Arial"/>
              </a:rPr>
              <a:t>sitelerinde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ve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bloglarda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reklam</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vermenin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basit</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ve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ekonomik</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bir</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yoludur</a:t>
            </a:r>
            <a:endParaRPr lang="en-IE" sz="1400" b="0" i="0" u="none" strike="noStrike" cap="none" baseline="0" dirty="0">
              <a:solidFill>
                <a:srgbClr val="7F7F7F"/>
              </a:solidFill>
              <a:latin typeface="Arial"/>
              <a:ea typeface="Arial"/>
              <a:cs typeface="Arial"/>
              <a:sym typeface="Arial"/>
            </a:endParaRPr>
          </a:p>
        </p:txBody>
      </p:sp>
      <p:cxnSp>
        <p:nvCxnSpPr>
          <p:cNvPr id="118" name="Shape 118"/>
          <p:cNvCxnSpPr>
            <a:endCxn id="119"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120" name="Shape 120"/>
          <p:cNvCxnSpPr/>
          <p:nvPr/>
        </p:nvCxnSpPr>
        <p:spPr>
          <a:xfrm>
            <a:off x="5486428" y="6076725"/>
            <a:ext cx="1043998" cy="0"/>
          </a:xfrm>
          <a:prstGeom prst="straightConnector1">
            <a:avLst/>
          </a:prstGeom>
          <a:noFill/>
          <a:ln w="34925" cap="flat">
            <a:solidFill>
              <a:srgbClr val="FF6400"/>
            </a:solidFill>
            <a:prstDash val="solid"/>
            <a:round/>
            <a:headEnd type="none" w="med" len="med"/>
            <a:tailEnd type="triangle" w="med" len="med"/>
          </a:ln>
        </p:spPr>
      </p:cxnSp>
      <p:sp>
        <p:nvSpPr>
          <p:cNvPr id="121" name="Shape 121"/>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22" name="Shape 122"/>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23" name="Shape 123"/>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19" name="Shape 119"/>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24" name="Shape 124"/>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125" name="Shape 125"/>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126" name="Shape 126"/>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127" name="Shape 127"/>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28" name="Shape 128"/>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129" name="Shape 129"/>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30" name="Shape 130"/>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31" name="Shape 131"/>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sp>
        <p:nvSpPr>
          <p:cNvPr id="132" name="Shape 132"/>
          <p:cNvSpPr/>
          <p:nvPr/>
        </p:nvSpPr>
        <p:spPr>
          <a:xfrm>
            <a:off x="5698853" y="4608917"/>
            <a:ext cx="2409825" cy="990600"/>
          </a:xfrm>
          <a:prstGeom prst="rect">
            <a:avLst/>
          </a:prstGeom>
          <a:blipFill>
            <a:blip r:embed="rId3"/>
            <a:stretch>
              <a:fillRect/>
            </a:stretch>
          </a:blipFill>
        </p:spPr>
      </p:sp>
      <p:pic>
        <p:nvPicPr>
          <p:cNvPr id="21"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Shape 137"/>
          <p:cNvSpPr txBox="1">
            <a:spLocks noGrp="1"/>
          </p:cNvSpPr>
          <p:nvPr>
            <p:ph type="title"/>
          </p:nvPr>
        </p:nvSpPr>
        <p:spPr>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err="1">
                <a:solidFill>
                  <a:srgbClr val="FF6400"/>
                </a:solidFill>
                <a:latin typeface="Arial"/>
                <a:ea typeface="Arial"/>
                <a:cs typeface="Arial"/>
                <a:sym typeface="Arial"/>
              </a:rPr>
              <a:t>GDN'de</a:t>
            </a:r>
            <a:r>
              <a:rPr lang="en-IE" sz="3200" b="1" i="0" u="none" strike="noStrike" cap="none" baseline="0" dirty="0">
                <a:solidFill>
                  <a:srgbClr val="FF6400"/>
                </a:solidFill>
                <a:latin typeface="Arial"/>
                <a:ea typeface="Arial"/>
                <a:cs typeface="Arial"/>
                <a:sym typeface="Arial"/>
              </a:rPr>
              <a:t> </a:t>
            </a:r>
            <a:r>
              <a:rPr lang="tr-TR" sz="3200" b="1" dirty="0" err="1" smtClean="0">
                <a:solidFill>
                  <a:srgbClr val="FF6400"/>
                </a:solidFill>
                <a:latin typeface="Arial"/>
                <a:ea typeface="Arial"/>
                <a:cs typeface="Arial"/>
                <a:sym typeface="Arial"/>
              </a:rPr>
              <a:t>M</a:t>
            </a:r>
            <a:r>
              <a:rPr lang="en-IE" sz="3200" b="1" i="0" u="none" strike="noStrike" cap="none" baseline="0" dirty="0" err="1" smtClean="0">
                <a:solidFill>
                  <a:srgbClr val="FF6400"/>
                </a:solidFill>
                <a:latin typeface="Arial"/>
                <a:ea typeface="Arial"/>
                <a:cs typeface="Arial"/>
                <a:sym typeface="Arial"/>
              </a:rPr>
              <a:t>üşterileri</a:t>
            </a:r>
            <a:r>
              <a:rPr lang="en-IE" sz="3200" b="1" i="0" u="none" strike="noStrike" cap="none" baseline="0" dirty="0" smtClean="0">
                <a:solidFill>
                  <a:srgbClr val="FF6400"/>
                </a:solidFill>
                <a:latin typeface="Arial"/>
                <a:ea typeface="Arial"/>
                <a:cs typeface="Arial"/>
                <a:sym typeface="Arial"/>
              </a:rPr>
              <a:t> </a:t>
            </a:r>
            <a:r>
              <a:rPr lang="tr-TR" sz="3200" b="1" dirty="0" err="1" smtClean="0">
                <a:solidFill>
                  <a:srgbClr val="FF6400"/>
                </a:solidFill>
                <a:latin typeface="Arial"/>
                <a:ea typeface="Arial"/>
                <a:cs typeface="Arial"/>
                <a:sym typeface="Arial"/>
              </a:rPr>
              <a:t>N</a:t>
            </a:r>
            <a:r>
              <a:rPr lang="en-IE" sz="3200" b="1" i="0" u="none" strike="noStrike" cap="none" baseline="0" dirty="0" err="1" smtClean="0">
                <a:solidFill>
                  <a:srgbClr val="FF6400"/>
                </a:solidFill>
                <a:latin typeface="Arial"/>
                <a:ea typeface="Arial"/>
                <a:cs typeface="Arial"/>
                <a:sym typeface="Arial"/>
              </a:rPr>
              <a:t>asıl</a:t>
            </a:r>
            <a:r>
              <a:rPr lang="en-IE" sz="3200" b="1" i="0" u="none" strike="noStrike" cap="none" baseline="0" dirty="0" smtClean="0">
                <a:solidFill>
                  <a:srgbClr val="FF6400"/>
                </a:solidFill>
                <a:latin typeface="Arial"/>
                <a:ea typeface="Arial"/>
                <a:cs typeface="Arial"/>
                <a:sym typeface="Arial"/>
              </a:rPr>
              <a:t> </a:t>
            </a:r>
            <a:r>
              <a:rPr lang="tr-TR" sz="3200" b="1" dirty="0" err="1" smtClean="0">
                <a:solidFill>
                  <a:srgbClr val="FF6400"/>
                </a:solidFill>
                <a:latin typeface="Arial"/>
                <a:ea typeface="Arial"/>
                <a:cs typeface="Arial"/>
                <a:sym typeface="Arial"/>
              </a:rPr>
              <a:t>H</a:t>
            </a:r>
            <a:r>
              <a:rPr lang="en-IE" sz="3200" b="1" i="0" u="none" strike="noStrike" cap="none" baseline="0" dirty="0" err="1" smtClean="0">
                <a:solidFill>
                  <a:srgbClr val="FF6400"/>
                </a:solidFill>
                <a:latin typeface="Arial"/>
                <a:ea typeface="Arial"/>
                <a:cs typeface="Arial"/>
                <a:sym typeface="Arial"/>
              </a:rPr>
              <a:t>edefleyebilirim</a:t>
            </a:r>
            <a:r>
              <a:rPr lang="en-IE" sz="3200" b="1" i="0" u="none" strike="noStrike" cap="none" baseline="0" dirty="0">
                <a:solidFill>
                  <a:srgbClr val="FF6400"/>
                </a:solidFill>
                <a:latin typeface="Arial"/>
                <a:ea typeface="Arial"/>
                <a:cs typeface="Arial"/>
                <a:sym typeface="Arial"/>
              </a:rPr>
              <a:t>?</a:t>
            </a:r>
          </a:p>
        </p:txBody>
      </p:sp>
      <p:sp>
        <p:nvSpPr>
          <p:cNvPr id="138" name="Shape 138"/>
          <p:cNvSpPr txBox="1"/>
          <p:nvPr/>
        </p:nvSpPr>
        <p:spPr>
          <a:xfrm>
            <a:off x="567077" y="2866030"/>
            <a:ext cx="2882673" cy="150852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1400" b="1" i="0" u="none" strike="noStrike" cap="none" baseline="0">
                <a:solidFill>
                  <a:srgbClr val="7F7F7F"/>
                </a:solidFill>
                <a:latin typeface="Arial"/>
                <a:ea typeface="Arial"/>
                <a:cs typeface="Arial"/>
                <a:sym typeface="Arial"/>
              </a:rPr>
              <a:t>İçeriğe dayalı hedefleme</a:t>
            </a:r>
          </a:p>
          <a:p>
            <a:endParaRPr lang="en-IE" sz="1400" b="1" i="0" u="none" strike="noStrike" cap="none" baseline="0">
              <a:solidFill>
                <a:srgbClr val="7F7F7F"/>
              </a:solidFill>
              <a:latin typeface="Arial"/>
              <a:ea typeface="Arial"/>
              <a:cs typeface="Arial"/>
              <a:sym typeface="Arial"/>
            </a:endParaRPr>
          </a:p>
          <a:p>
            <a:pPr marL="448056" marR="0" lvl="0" indent="-448056" algn="l" rtl="0">
              <a:lnSpc>
                <a:spcPct val="100000"/>
              </a:lnSpc>
              <a:spcBef>
                <a:spcPts val="0"/>
              </a:spcBef>
              <a:spcAft>
                <a:spcPts val="0"/>
              </a:spcAft>
              <a:buClr>
                <a:schemeClr val="dk1"/>
              </a:buClr>
              <a:buSzPct val="100000"/>
              <a:buFont typeface="Arial"/>
              <a:buAutoNum type="arabicPeriod"/>
            </a:pPr>
            <a:r>
              <a:rPr lang="en-IE" sz="1400" b="0" i="0" u="none" strike="noStrike" cap="none" baseline="0">
                <a:solidFill>
                  <a:srgbClr val="7F7F7F"/>
                </a:solidFill>
                <a:latin typeface="Arial"/>
                <a:ea typeface="Arial"/>
                <a:cs typeface="Arial"/>
                <a:sym typeface="Arial"/>
              </a:rPr>
              <a:t>Anahtar kelime ve içeriğe dayalı hedefleme</a:t>
            </a:r>
          </a:p>
          <a:p>
            <a:pPr marL="448056" marR="0" lvl="0" indent="-448056" algn="l" rtl="0">
              <a:lnSpc>
                <a:spcPct val="100000"/>
              </a:lnSpc>
              <a:spcBef>
                <a:spcPts val="0"/>
              </a:spcBef>
              <a:spcAft>
                <a:spcPts val="0"/>
              </a:spcAft>
              <a:buClr>
                <a:schemeClr val="dk1"/>
              </a:buClr>
              <a:buSzPct val="100000"/>
              <a:buFont typeface="Arial"/>
              <a:buAutoNum type="arabicPeriod"/>
            </a:pPr>
            <a:r>
              <a:rPr lang="en-IE" sz="1400" b="0" i="0" u="none" strike="noStrike" cap="none" baseline="0">
                <a:solidFill>
                  <a:srgbClr val="7F7F7F"/>
                </a:solidFill>
                <a:latin typeface="Arial"/>
                <a:ea typeface="Arial"/>
                <a:cs typeface="Arial"/>
                <a:sym typeface="Arial"/>
              </a:rPr>
              <a:t>Konu hedefleme</a:t>
            </a:r>
          </a:p>
          <a:p>
            <a:pPr marL="448056" marR="0" lvl="0" indent="-448056" algn="l" rtl="0">
              <a:lnSpc>
                <a:spcPct val="100000"/>
              </a:lnSpc>
              <a:spcBef>
                <a:spcPts val="0"/>
              </a:spcBef>
              <a:spcAft>
                <a:spcPts val="0"/>
              </a:spcAft>
              <a:buClr>
                <a:schemeClr val="dk1"/>
              </a:buClr>
              <a:buSzPct val="100000"/>
              <a:buFont typeface="Arial"/>
              <a:buAutoNum type="arabicPeriod"/>
            </a:pPr>
            <a:r>
              <a:rPr lang="en-IE" sz="1400" b="0" i="0" u="none" strike="noStrike" cap="none" baseline="0">
                <a:solidFill>
                  <a:srgbClr val="7F7F7F"/>
                </a:solidFill>
                <a:latin typeface="Arial"/>
                <a:ea typeface="Arial"/>
                <a:cs typeface="Arial"/>
                <a:sym typeface="Arial"/>
              </a:rPr>
              <a:t>Yerleşim hedefleme</a:t>
            </a:r>
          </a:p>
          <a:p>
            <a:endParaRPr lang="en-IE" sz="1400" b="0" i="0" u="none" strike="noStrike" cap="none" baseline="0">
              <a:solidFill>
                <a:srgbClr val="7F7F7F"/>
              </a:solidFill>
              <a:latin typeface="Arial"/>
              <a:ea typeface="Arial"/>
              <a:cs typeface="Arial"/>
              <a:sym typeface="Arial"/>
            </a:endParaRPr>
          </a:p>
        </p:txBody>
      </p:sp>
      <p:cxnSp>
        <p:nvCxnSpPr>
          <p:cNvPr id="139" name="Shape 139"/>
          <p:cNvCxnSpPr>
            <a:endCxn id="140"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141" name="Shape 141"/>
          <p:cNvCxnSpPr/>
          <p:nvPr/>
        </p:nvCxnSpPr>
        <p:spPr>
          <a:xfrm>
            <a:off x="5486430" y="6076725"/>
            <a:ext cx="1691998" cy="0"/>
          </a:xfrm>
          <a:prstGeom prst="straightConnector1">
            <a:avLst/>
          </a:prstGeom>
          <a:noFill/>
          <a:ln w="34925" cap="flat">
            <a:solidFill>
              <a:srgbClr val="FF6400"/>
            </a:solidFill>
            <a:prstDash val="solid"/>
            <a:round/>
            <a:headEnd type="none" w="med" len="med"/>
            <a:tailEnd type="triangle" w="med" len="med"/>
          </a:ln>
        </p:spPr>
      </p:cxnSp>
      <p:sp>
        <p:nvSpPr>
          <p:cNvPr id="142" name="Shape 142"/>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43" name="Shape 143"/>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44" name="Shape 144"/>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40" name="Shape 140"/>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45" name="Shape 145"/>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146" name="Shape 146"/>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147" name="Shape 147"/>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148" name="Shape 148"/>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49" name="Shape 149"/>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150" name="Shape 150"/>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51" name="Shape 151"/>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52" name="Shape 152"/>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53" name="Shape 153"/>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sp>
        <p:nvSpPr>
          <p:cNvPr id="154" name="Shape 154"/>
          <p:cNvSpPr txBox="1"/>
          <p:nvPr/>
        </p:nvSpPr>
        <p:spPr>
          <a:xfrm>
            <a:off x="3907950" y="2866030"/>
            <a:ext cx="2891609" cy="139207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1400" b="1" i="0" u="none" strike="noStrike" cap="none" baseline="0">
                <a:solidFill>
                  <a:srgbClr val="7F7F7F"/>
                </a:solidFill>
                <a:latin typeface="Arial"/>
                <a:ea typeface="Arial"/>
                <a:cs typeface="Arial"/>
                <a:sym typeface="Arial"/>
              </a:rPr>
              <a:t>Kitle hedefleme</a:t>
            </a:r>
          </a:p>
          <a:p>
            <a:endParaRPr lang="en-IE" sz="1400" b="1" i="0" u="none" strike="noStrike" cap="none" baseline="0">
              <a:solidFill>
                <a:srgbClr val="7F7F7F"/>
              </a:solidFill>
              <a:latin typeface="Arial"/>
              <a:ea typeface="Arial"/>
              <a:cs typeface="Arial"/>
              <a:sym typeface="Arial"/>
            </a:endParaRPr>
          </a:p>
          <a:p>
            <a:pPr marL="448056" marR="0" lvl="0" indent="-448056" algn="l" rtl="0">
              <a:lnSpc>
                <a:spcPct val="100000"/>
              </a:lnSpc>
              <a:spcBef>
                <a:spcPts val="0"/>
              </a:spcBef>
              <a:spcAft>
                <a:spcPts val="0"/>
              </a:spcAft>
              <a:buClr>
                <a:schemeClr val="dk1"/>
              </a:buClr>
              <a:buSzPct val="100000"/>
              <a:buFont typeface="Arial"/>
              <a:buAutoNum type="arabicPeriod"/>
            </a:pPr>
            <a:r>
              <a:rPr lang="en-IE" sz="1400" b="0" i="0" u="none" strike="noStrike" cap="none" baseline="0">
                <a:solidFill>
                  <a:srgbClr val="7F7F7F"/>
                </a:solidFill>
                <a:latin typeface="Arial"/>
                <a:ea typeface="Arial"/>
                <a:cs typeface="Arial"/>
                <a:sym typeface="Arial"/>
              </a:rPr>
              <a:t>İlgi alanı kategorisine dayalı pazarlama</a:t>
            </a:r>
          </a:p>
          <a:p>
            <a:pPr marL="448056" marR="0" lvl="0" indent="-448056" algn="l" rtl="0">
              <a:lnSpc>
                <a:spcPct val="100000"/>
              </a:lnSpc>
              <a:spcBef>
                <a:spcPts val="0"/>
              </a:spcBef>
              <a:spcAft>
                <a:spcPts val="0"/>
              </a:spcAft>
              <a:buClr>
                <a:schemeClr val="dk1"/>
              </a:buClr>
              <a:buSzPct val="100000"/>
              <a:buFont typeface="Arial"/>
              <a:buAutoNum type="arabicPeriod"/>
            </a:pPr>
            <a:r>
              <a:rPr lang="en-IE" sz="1400" b="0" i="0" u="none" strike="noStrike" cap="none" baseline="0">
                <a:solidFill>
                  <a:srgbClr val="7F7F7F"/>
                </a:solidFill>
                <a:latin typeface="Arial"/>
                <a:ea typeface="Arial"/>
                <a:cs typeface="Arial"/>
                <a:sym typeface="Arial"/>
              </a:rPr>
              <a:t>Demografik özellikler</a:t>
            </a:r>
          </a:p>
          <a:p>
            <a:pPr marL="448056" marR="0" lvl="0" indent="-448056" algn="l" rtl="0">
              <a:lnSpc>
                <a:spcPct val="100000"/>
              </a:lnSpc>
              <a:spcBef>
                <a:spcPts val="0"/>
              </a:spcBef>
              <a:spcAft>
                <a:spcPts val="0"/>
              </a:spcAft>
              <a:buClr>
                <a:schemeClr val="dk1"/>
              </a:buClr>
              <a:buSzPct val="100000"/>
              <a:buFont typeface="Arial"/>
              <a:buAutoNum type="arabicPeriod"/>
            </a:pPr>
            <a:r>
              <a:rPr lang="en-IE" sz="1400" b="0" i="0" u="none" strike="noStrike" cap="none" baseline="0">
                <a:solidFill>
                  <a:srgbClr val="7F7F7F"/>
                </a:solidFill>
                <a:latin typeface="Arial"/>
                <a:ea typeface="Arial"/>
                <a:cs typeface="Arial"/>
                <a:sym typeface="Arial"/>
              </a:rPr>
              <a:t>Yeniden pazarlama </a:t>
            </a:r>
          </a:p>
          <a:p>
            <a:pPr marL="448056" marR="0" lvl="0" indent="-448056" algn="l" rtl="0">
              <a:lnSpc>
                <a:spcPct val="100000"/>
              </a:lnSpc>
              <a:spcBef>
                <a:spcPts val="0"/>
              </a:spcBef>
              <a:spcAft>
                <a:spcPts val="0"/>
              </a:spcAft>
              <a:buClr>
                <a:schemeClr val="dk1"/>
              </a:buClr>
              <a:buSzPct val="100000"/>
              <a:buFont typeface="Arial"/>
              <a:buAutoNum type="arabicPeriod"/>
            </a:pPr>
            <a:r>
              <a:rPr lang="en-IE" sz="1400" b="0" i="0" u="none" strike="noStrike" cap="none" baseline="0">
                <a:solidFill>
                  <a:srgbClr val="7F7F7F"/>
                </a:solidFill>
                <a:latin typeface="Arial"/>
                <a:ea typeface="Arial"/>
                <a:cs typeface="Arial"/>
                <a:sym typeface="Arial"/>
              </a:rPr>
              <a:t>Benzer kullanıcılar</a:t>
            </a:r>
          </a:p>
        </p:txBody>
      </p:sp>
      <p:sp>
        <p:nvSpPr>
          <p:cNvPr id="155" name="Shape 155"/>
          <p:cNvSpPr txBox="1"/>
          <p:nvPr/>
        </p:nvSpPr>
        <p:spPr>
          <a:xfrm>
            <a:off x="450372" y="2389993"/>
            <a:ext cx="7637143" cy="330515"/>
          </a:xfrm>
          <a:prstGeom prst="rect">
            <a:avLst/>
          </a:prstGeom>
          <a:noFill/>
          <a:ln>
            <a:noFill/>
          </a:ln>
        </p:spPr>
        <p:txBody>
          <a:bodyPr lIns="91425" tIns="45700" rIns="91425" bIns="45700" anchor="t" anchorCtr="0">
            <a:noAutofit/>
          </a:bodyPr>
          <a:lstStyle/>
          <a:p>
            <a:pPr marL="446399" marR="0" lvl="0" indent="-446399" algn="l" rtl="0">
              <a:lnSpc>
                <a:spcPct val="10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Kitlenize, onların gezinme şekillerine ve kim olduklarına dayalı olarak ulaşın:</a:t>
            </a:r>
          </a:p>
          <a:p>
            <a:endParaRPr lang="en-IE" sz="1400" b="0" i="0" u="none" strike="noStrike" cap="none" baseline="0">
              <a:solidFill>
                <a:srgbClr val="7F7F7F"/>
              </a:solidFill>
              <a:latin typeface="Arial"/>
              <a:ea typeface="Arial"/>
              <a:cs typeface="Arial"/>
              <a:sym typeface="Arial"/>
            </a:endParaRPr>
          </a:p>
          <a:p>
            <a:endParaRPr lang="en-IE" sz="1400" b="0" i="0" u="none" strike="noStrike" cap="none" baseline="0">
              <a:solidFill>
                <a:srgbClr val="7F7F7F"/>
              </a:solidFill>
              <a:latin typeface="Arial"/>
              <a:ea typeface="Arial"/>
              <a:cs typeface="Arial"/>
              <a:sym typeface="Arial"/>
            </a:endParaRPr>
          </a:p>
        </p:txBody>
      </p:sp>
      <p:sp>
        <p:nvSpPr>
          <p:cNvPr id="156" name="Shape 156"/>
          <p:cNvSpPr txBox="1"/>
          <p:nvPr/>
        </p:nvSpPr>
        <p:spPr>
          <a:xfrm>
            <a:off x="567077" y="4839762"/>
            <a:ext cx="4525918" cy="504868"/>
          </a:xfrm>
          <a:prstGeom prst="rect">
            <a:avLst/>
          </a:prstGeom>
          <a:noFill/>
          <a:ln>
            <a:noFill/>
          </a:ln>
        </p:spPr>
        <p:txBody>
          <a:bodyPr lIns="91425" tIns="45700" rIns="91425" bIns="45700" anchor="t" anchorCtr="0">
            <a:noAutofit/>
          </a:bodyPr>
          <a:lstStyle/>
          <a:p>
            <a:pPr marL="640080" marR="0" lvl="0" indent="-640080" algn="l" rtl="0">
              <a:lnSpc>
                <a:spcPct val="100000"/>
              </a:lnSpc>
              <a:spcBef>
                <a:spcPts val="0"/>
              </a:spcBef>
              <a:spcAft>
                <a:spcPts val="0"/>
              </a:spcAft>
              <a:buClr>
                <a:schemeClr val="dk1"/>
              </a:buClr>
              <a:buSzPct val="25000"/>
              <a:buFont typeface="Arial"/>
              <a:buNone/>
            </a:pPr>
            <a:r>
              <a:rPr lang="en-IE" sz="1400" b="1" i="0" u="none" strike="noStrike" cap="none" baseline="0">
                <a:solidFill>
                  <a:srgbClr val="7F7F7F"/>
                </a:solidFill>
                <a:latin typeface="Arial"/>
                <a:ea typeface="Arial"/>
                <a:cs typeface="Arial"/>
                <a:sym typeface="Arial"/>
              </a:rPr>
              <a:t>İpucu:	</a:t>
            </a:r>
            <a:r>
              <a:rPr lang="en-IE" sz="1400" b="0" i="0" u="none" strike="noStrike" cap="none" baseline="0">
                <a:solidFill>
                  <a:srgbClr val="7F7F7F"/>
                </a:solidFill>
                <a:latin typeface="Arial"/>
                <a:ea typeface="Arial"/>
                <a:cs typeface="Arial"/>
                <a:sym typeface="Arial"/>
              </a:rPr>
              <a:t>İçeriğe Dayalı Hedefleme ile Kitle Hedeflemeyi birleştirmek en iyi sonuçları verir</a:t>
            </a:r>
          </a:p>
        </p:txBody>
      </p:sp>
      <p:sp>
        <p:nvSpPr>
          <p:cNvPr id="157" name="Shape 157"/>
          <p:cNvSpPr/>
          <p:nvPr/>
        </p:nvSpPr>
        <p:spPr>
          <a:xfrm>
            <a:off x="6182096" y="4387132"/>
            <a:ext cx="2001129" cy="1193802"/>
          </a:xfrm>
          <a:prstGeom prst="rect">
            <a:avLst/>
          </a:prstGeom>
          <a:blipFill>
            <a:blip r:embed="rId3"/>
            <a:stretch>
              <a:fillRect/>
            </a:stretch>
          </a:blipFill>
        </p:spPr>
      </p:sp>
      <p:pic>
        <p:nvPicPr>
          <p:cNvPr id="25"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p:nvPr/>
        </p:nvSpPr>
        <p:spPr>
          <a:xfrm>
            <a:off x="472441" y="2064475"/>
            <a:ext cx="5267234" cy="2857072"/>
          </a:xfrm>
          <a:prstGeom prst="rect">
            <a:avLst/>
          </a:prstGeom>
          <a:noFill/>
          <a:ln>
            <a:noFill/>
          </a:ln>
        </p:spPr>
        <p:txBody>
          <a:bodyPr lIns="91425" tIns="45700" rIns="91425" bIns="45700" anchor="t" anchorCtr="0">
            <a:noAutofit/>
          </a:bodyPr>
          <a:lstStyle/>
          <a:p>
            <a:pPr marL="446399" marR="0" lvl="0" indent="-446399" algn="l" rtl="0">
              <a:lnSpc>
                <a:spcPct val="10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Kitlenize, gezinme şekillerine dayalı olarak ulaşın:</a:t>
            </a:r>
          </a:p>
          <a:p>
            <a:endParaRPr lang="en-IE" sz="1400" b="0" i="0" u="none" strike="noStrike" cap="none" baseline="0">
              <a:solidFill>
                <a:srgbClr val="7F7F7F"/>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IE" sz="1400" b="1" i="0" u="none" strike="noStrike" cap="none" baseline="0">
                <a:solidFill>
                  <a:srgbClr val="7F7F7F"/>
                </a:solidFill>
                <a:latin typeface="Arial"/>
                <a:ea typeface="Arial"/>
                <a:cs typeface="Arial"/>
                <a:sym typeface="Arial"/>
              </a:rPr>
              <a:t>Anahtar Kelime ve İçeriğe Dayalı Hedefleme</a:t>
            </a:r>
          </a:p>
          <a:p>
            <a:pPr marL="0" marR="0" lvl="0" indent="0" algn="l" rtl="0">
              <a:lnSpc>
                <a:spcPct val="10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Google, kampanyanızdaki anahtar kelimeler ile GDN'deki temaları eşleştirir. Örneğin anahtar kelimelerinizde ‘fotoğrafçılık’ varsa reklamlarınız fotoğrafçılık ile ilgili sitelerde gösterilecektir</a:t>
            </a:r>
          </a:p>
          <a:p>
            <a:endParaRPr lang="en-IE" sz="1400" b="0" i="0" u="none" strike="noStrike" cap="none" baseline="0">
              <a:solidFill>
                <a:srgbClr val="7F7F7F"/>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IE" sz="1400" b="1" i="0" u="none" strike="noStrike" cap="none" baseline="0">
                <a:solidFill>
                  <a:srgbClr val="7F7F7F"/>
                </a:solidFill>
                <a:latin typeface="Arial"/>
                <a:ea typeface="Arial"/>
                <a:cs typeface="Arial"/>
                <a:sym typeface="Arial"/>
              </a:rPr>
              <a:t>Konu Hedefleme</a:t>
            </a:r>
          </a:p>
          <a:p>
            <a:pPr marL="0" marR="0" lvl="0" indent="0" algn="l" rtl="0">
              <a:lnSpc>
                <a:spcPct val="10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Google'da sizin için binlerce kategorize edilmiş site ve sayfa vardır. Seyahat, otomotiv, alışveriş ve benzeri 1700'den fazla kategori içeren bir listeden kitlenizi seçin</a:t>
            </a:r>
          </a:p>
          <a:p>
            <a:endParaRPr lang="en-IE" sz="1400" b="0" i="0" u="none" strike="noStrike" cap="none" baseline="0">
              <a:solidFill>
                <a:srgbClr val="7F7F7F"/>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IE" sz="1400" b="1" i="0" u="none" strike="noStrike" cap="none" baseline="0">
                <a:solidFill>
                  <a:srgbClr val="7F7F7F"/>
                </a:solidFill>
                <a:latin typeface="Arial"/>
                <a:ea typeface="Arial"/>
                <a:cs typeface="Arial"/>
                <a:sym typeface="Arial"/>
              </a:rPr>
              <a:t>Yerleşim Hedefleme</a:t>
            </a:r>
          </a:p>
          <a:p>
            <a:pPr marL="0" marR="0" lvl="0" indent="0" algn="l" rtl="0">
              <a:lnSpc>
                <a:spcPct val="10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Reklamları müşterilere GDN'deki belirli sitelere dayalı olarak sunar. Kitlenizin ziyaret edeceği web siteleri, videolar, oyunlar ve RSS beslemelerini seçin</a:t>
            </a:r>
          </a:p>
          <a:p>
            <a:endParaRPr lang="en-IE" sz="1400" b="0" i="0" u="none" strike="noStrike" cap="none" baseline="0">
              <a:solidFill>
                <a:srgbClr val="7F7F7F"/>
              </a:solidFill>
              <a:latin typeface="Arial"/>
              <a:ea typeface="Arial"/>
              <a:cs typeface="Arial"/>
              <a:sym typeface="Arial"/>
            </a:endParaRPr>
          </a:p>
          <a:p>
            <a:endParaRPr lang="en-IE" sz="1400" b="0" i="0" u="none" strike="noStrike" cap="none" baseline="0">
              <a:solidFill>
                <a:srgbClr val="7F7F7F"/>
              </a:solidFill>
              <a:latin typeface="Arial"/>
              <a:ea typeface="Arial"/>
              <a:cs typeface="Arial"/>
              <a:sym typeface="Arial"/>
            </a:endParaRPr>
          </a:p>
          <a:p>
            <a:endParaRPr lang="en-IE" sz="1400" b="0" i="0" u="none" strike="noStrike" cap="none" baseline="0">
              <a:solidFill>
                <a:srgbClr val="7F7F7F"/>
              </a:solidFill>
              <a:latin typeface="Arial"/>
              <a:ea typeface="Arial"/>
              <a:cs typeface="Arial"/>
              <a:sym typeface="Arial"/>
            </a:endParaRPr>
          </a:p>
        </p:txBody>
      </p:sp>
      <p:sp>
        <p:nvSpPr>
          <p:cNvPr id="163" name="Shape 163"/>
          <p:cNvSpPr txBox="1"/>
          <p:nvPr/>
        </p:nvSpPr>
        <p:spPr>
          <a:xfrm>
            <a:off x="471600" y="1025525"/>
            <a:ext cx="6327182" cy="104364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err="1">
                <a:solidFill>
                  <a:srgbClr val="FF6400"/>
                </a:solidFill>
                <a:latin typeface="Arial"/>
                <a:ea typeface="Arial"/>
                <a:cs typeface="Arial"/>
                <a:sym typeface="Arial"/>
              </a:rPr>
              <a:t>İçeriğe</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Dayalı</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Hedefleme</a:t>
            </a:r>
            <a:r>
              <a:rPr lang="en-IE" sz="3200" b="1" i="0" u="none" strike="noStrike" cap="none" baseline="0" dirty="0">
                <a:solidFill>
                  <a:srgbClr val="FF6400"/>
                </a:solidFill>
                <a:latin typeface="Arial"/>
                <a:ea typeface="Arial"/>
                <a:cs typeface="Arial"/>
                <a:sym typeface="Arial"/>
              </a:rPr>
              <a:t>.</a:t>
            </a:r>
          </a:p>
        </p:txBody>
      </p:sp>
      <p:cxnSp>
        <p:nvCxnSpPr>
          <p:cNvPr id="164" name="Shape 164"/>
          <p:cNvCxnSpPr>
            <a:endCxn id="165"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166" name="Shape 166"/>
          <p:cNvCxnSpPr/>
          <p:nvPr/>
        </p:nvCxnSpPr>
        <p:spPr>
          <a:xfrm>
            <a:off x="5486430" y="6076725"/>
            <a:ext cx="1691998" cy="0"/>
          </a:xfrm>
          <a:prstGeom prst="straightConnector1">
            <a:avLst/>
          </a:prstGeom>
          <a:noFill/>
          <a:ln w="34925" cap="flat">
            <a:solidFill>
              <a:srgbClr val="FF6400"/>
            </a:solidFill>
            <a:prstDash val="solid"/>
            <a:round/>
            <a:headEnd type="none" w="med" len="med"/>
            <a:tailEnd type="triangle" w="med" len="med"/>
          </a:ln>
        </p:spPr>
      </p:cxnSp>
      <p:sp>
        <p:nvSpPr>
          <p:cNvPr id="167" name="Shape 167"/>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68" name="Shape 168"/>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69" name="Shape 169"/>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65" name="Shape 165"/>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70" name="Shape 170"/>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171" name="Shape 171"/>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172" name="Shape 172"/>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173" name="Shape 173"/>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74" name="Shape 174"/>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175" name="Shape 175"/>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76" name="Shape 176"/>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77" name="Shape 177"/>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78" name="Shape 178"/>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sp>
        <p:nvSpPr>
          <p:cNvPr id="179" name="Shape 179"/>
          <p:cNvSpPr/>
          <p:nvPr/>
        </p:nvSpPr>
        <p:spPr>
          <a:xfrm>
            <a:off x="6067178" y="4121450"/>
            <a:ext cx="2222500" cy="1600199"/>
          </a:xfrm>
          <a:prstGeom prst="rect">
            <a:avLst/>
          </a:prstGeom>
          <a:blipFill>
            <a:blip r:embed="rId3"/>
            <a:stretch>
              <a:fillRect/>
            </a:stretch>
          </a:blipFill>
        </p:spPr>
      </p:sp>
      <p:pic>
        <p:nvPicPr>
          <p:cNvPr id="23"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Shape 184"/>
          <p:cNvSpPr txBox="1"/>
          <p:nvPr/>
        </p:nvSpPr>
        <p:spPr>
          <a:xfrm>
            <a:off x="472439" y="2376000"/>
            <a:ext cx="5147999" cy="2400869"/>
          </a:xfrm>
          <a:prstGeom prst="rect">
            <a:avLst/>
          </a:prstGeom>
          <a:noFill/>
          <a:ln>
            <a:noFill/>
          </a:ln>
        </p:spPr>
        <p:txBody>
          <a:bodyPr lIns="91425" tIns="45700" rIns="91425" bIns="45700" anchor="t" anchorCtr="0">
            <a:noAutofit/>
          </a:bodyPr>
          <a:lstStyle/>
          <a:p>
            <a:pPr marL="446399" marR="0" lvl="0" indent="-446399" algn="l" rtl="0">
              <a:lnSpc>
                <a:spcPct val="10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Kitlenize, kim olduklarına dayalı olarak ulaşın:</a:t>
            </a:r>
          </a:p>
          <a:p>
            <a:endParaRPr lang="en-IE" sz="1400" b="0" i="0" u="none" strike="noStrike" cap="none" baseline="0">
              <a:solidFill>
                <a:srgbClr val="7F7F7F"/>
              </a:solidFill>
              <a:latin typeface="Arial"/>
              <a:ea typeface="Arial"/>
              <a:cs typeface="Arial"/>
              <a:sym typeface="Arial"/>
            </a:endParaRPr>
          </a:p>
          <a:p>
            <a:pPr marL="446088" marR="0" lvl="0" indent="-446088" algn="l" rtl="0">
              <a:lnSpc>
                <a:spcPct val="100000"/>
              </a:lnSpc>
              <a:spcBef>
                <a:spcPts val="0"/>
              </a:spcBef>
              <a:spcAft>
                <a:spcPts val="0"/>
              </a:spcAft>
              <a:buClr>
                <a:schemeClr val="dk1"/>
              </a:buClr>
              <a:buSzPct val="100000"/>
              <a:buFont typeface="Arial"/>
              <a:buAutoNum type="arabicPeriod"/>
            </a:pPr>
            <a:r>
              <a:rPr lang="en-IE" sz="1400" b="0" i="0" u="none" strike="noStrike" cap="none" baseline="0">
                <a:solidFill>
                  <a:srgbClr val="7F7F7F"/>
                </a:solidFill>
                <a:latin typeface="Arial"/>
                <a:ea typeface="Arial"/>
                <a:cs typeface="Arial"/>
                <a:sym typeface="Arial"/>
              </a:rPr>
              <a:t> </a:t>
            </a:r>
            <a:r>
              <a:rPr lang="en-IE" sz="1400" b="1" i="0" u="none" strike="noStrike" cap="none" baseline="0">
                <a:solidFill>
                  <a:srgbClr val="7F7F7F"/>
                </a:solidFill>
                <a:latin typeface="Arial"/>
                <a:ea typeface="Arial"/>
                <a:cs typeface="Arial"/>
                <a:sym typeface="Arial"/>
              </a:rPr>
              <a:t>İlgi Alanı Kategorisine Dayalı Pazarlama</a:t>
            </a:r>
          </a:p>
          <a:p>
            <a:pPr marL="504000" marR="0" lvl="0" indent="-504000" algn="l" rtl="0">
              <a:lnSpc>
                <a:spcPct val="10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	Kullanıcılara reklamları ilgi alanlara dayalı olarak gösterir. Google, kullanıcıların ziyaret ettiği web sitelerini analiz eder ve ilgi alanlarını belirler </a:t>
            </a:r>
          </a:p>
          <a:p>
            <a:endParaRPr lang="en-IE" sz="1400" b="0" i="0" u="none" strike="noStrike" cap="none" baseline="0">
              <a:solidFill>
                <a:srgbClr val="7F7F7F"/>
              </a:solidFill>
              <a:latin typeface="Arial"/>
              <a:ea typeface="Arial"/>
              <a:cs typeface="Arial"/>
              <a:sym typeface="Arial"/>
            </a:endParaRPr>
          </a:p>
          <a:p>
            <a:pPr marL="446399" marR="0" lvl="0" indent="-446399" algn="l" rtl="0">
              <a:lnSpc>
                <a:spcPct val="100000"/>
              </a:lnSpc>
              <a:spcBef>
                <a:spcPts val="0"/>
              </a:spcBef>
              <a:spcAft>
                <a:spcPts val="0"/>
              </a:spcAft>
              <a:buClr>
                <a:schemeClr val="dk1"/>
              </a:buClr>
              <a:buSzPct val="100000"/>
              <a:buFont typeface="Arial"/>
              <a:buAutoNum type="arabicPeriod" startAt="2"/>
            </a:pPr>
            <a:r>
              <a:rPr lang="en-IE" sz="1400" b="0" i="0" u="none" strike="noStrike" cap="none" baseline="0">
                <a:solidFill>
                  <a:srgbClr val="7F7F7F"/>
                </a:solidFill>
                <a:latin typeface="Arial"/>
                <a:ea typeface="Arial"/>
                <a:cs typeface="Arial"/>
                <a:sym typeface="Arial"/>
              </a:rPr>
              <a:t> </a:t>
            </a:r>
            <a:r>
              <a:rPr lang="en-IE" sz="1400" b="1" i="0" u="none" strike="noStrike" cap="none" baseline="0">
                <a:solidFill>
                  <a:srgbClr val="7F7F7F"/>
                </a:solidFill>
                <a:latin typeface="Arial"/>
                <a:ea typeface="Arial"/>
                <a:cs typeface="Arial"/>
                <a:sym typeface="Arial"/>
              </a:rPr>
              <a:t>Demografik Özellikler</a:t>
            </a:r>
          </a:p>
          <a:p>
            <a:pPr marL="504000" marR="0" lvl="0" indent="-504000" algn="l" rtl="0">
              <a:lnSpc>
                <a:spcPct val="100000"/>
              </a:lnSpc>
              <a:spcBef>
                <a:spcPts val="0"/>
              </a:spcBef>
              <a:spcAft>
                <a:spcPts val="0"/>
              </a:spcAft>
              <a:buClr>
                <a:schemeClr val="dk1"/>
              </a:buClr>
              <a:buSzPct val="25000"/>
              <a:buFont typeface="Arial"/>
              <a:buNone/>
            </a:pPr>
            <a:r>
              <a:rPr lang="en-IE" sz="1400" b="0" i="0" u="none" strike="noStrike" cap="none" baseline="0">
                <a:solidFill>
                  <a:srgbClr val="7F7F7F"/>
                </a:solidFill>
                <a:latin typeface="Arial"/>
                <a:ea typeface="Arial"/>
                <a:cs typeface="Arial"/>
                <a:sym typeface="Arial"/>
              </a:rPr>
              <a:t>	Demografik hedefleme, kitlenizi, çıkarsama yoluyla belirlenen yaşları ya da  cinsiyetlerine dayalı olarak seçmenize olanak tanır</a:t>
            </a:r>
          </a:p>
          <a:p>
            <a:endParaRPr lang="en-IE" sz="1400" b="0" i="0" u="none" strike="noStrike" cap="none" baseline="0">
              <a:solidFill>
                <a:srgbClr val="7F7F7F"/>
              </a:solidFill>
              <a:latin typeface="Arial"/>
              <a:ea typeface="Arial"/>
              <a:cs typeface="Arial"/>
              <a:sym typeface="Arial"/>
            </a:endParaRPr>
          </a:p>
        </p:txBody>
      </p:sp>
      <p:sp>
        <p:nvSpPr>
          <p:cNvPr id="185" name="Shape 185"/>
          <p:cNvSpPr txBox="1"/>
          <p:nvPr/>
        </p:nvSpPr>
        <p:spPr>
          <a:xfrm>
            <a:off x="471577" y="1025525"/>
            <a:ext cx="7594599" cy="145414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err="1">
                <a:solidFill>
                  <a:srgbClr val="FF6400"/>
                </a:solidFill>
                <a:latin typeface="Arial"/>
                <a:ea typeface="Arial"/>
                <a:cs typeface="Arial"/>
                <a:sym typeface="Arial"/>
              </a:rPr>
              <a:t>Kitle</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Hedefleme</a:t>
            </a:r>
            <a:r>
              <a:rPr lang="en-IE" sz="3200" b="1" i="0" u="none" strike="noStrike" cap="none" baseline="0" dirty="0">
                <a:solidFill>
                  <a:srgbClr val="FF6400"/>
                </a:solidFill>
                <a:latin typeface="Arial"/>
                <a:ea typeface="Arial"/>
                <a:cs typeface="Arial"/>
                <a:sym typeface="Arial"/>
              </a:rPr>
              <a:t>.</a:t>
            </a:r>
          </a:p>
        </p:txBody>
      </p:sp>
      <p:cxnSp>
        <p:nvCxnSpPr>
          <p:cNvPr id="186" name="Shape 186"/>
          <p:cNvCxnSpPr>
            <a:endCxn id="187"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188" name="Shape 188"/>
          <p:cNvCxnSpPr/>
          <p:nvPr/>
        </p:nvCxnSpPr>
        <p:spPr>
          <a:xfrm>
            <a:off x="5486430" y="6076725"/>
            <a:ext cx="1691998" cy="0"/>
          </a:xfrm>
          <a:prstGeom prst="straightConnector1">
            <a:avLst/>
          </a:prstGeom>
          <a:noFill/>
          <a:ln w="34925" cap="flat">
            <a:solidFill>
              <a:srgbClr val="FF6400"/>
            </a:solidFill>
            <a:prstDash val="solid"/>
            <a:round/>
            <a:headEnd type="none" w="med" len="med"/>
            <a:tailEnd type="triangle" w="med" len="med"/>
          </a:ln>
        </p:spPr>
      </p:cxnSp>
      <p:sp>
        <p:nvSpPr>
          <p:cNvPr id="189" name="Shape 189"/>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90" name="Shape 190"/>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91" name="Shape 191"/>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87" name="Shape 187"/>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92" name="Shape 192"/>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193" name="Shape 193"/>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194" name="Shape 194"/>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195" name="Shape 195"/>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96" name="Shape 196"/>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197" name="Shape 197"/>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198" name="Shape 198"/>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199" name="Shape 199"/>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00" name="Shape 200"/>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pic>
        <p:nvPicPr>
          <p:cNvPr id="22" name="Picture 3" descr="E:\Kullanıcılar\Serdar\Desktop\google-partner-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info\Desktop\logo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p:nvPr/>
        </p:nvSpPr>
        <p:spPr>
          <a:xfrm>
            <a:off x="472439" y="2375847"/>
            <a:ext cx="5267235" cy="2857072"/>
          </a:xfrm>
          <a:prstGeom prst="rect">
            <a:avLst/>
          </a:prstGeom>
          <a:noFill/>
          <a:ln>
            <a:noFill/>
          </a:ln>
        </p:spPr>
        <p:txBody>
          <a:bodyPr lIns="91425" tIns="45700" rIns="91425" bIns="45700" anchor="t" anchorCtr="0">
            <a:noAutofit/>
          </a:bodyPr>
          <a:lstStyle/>
          <a:p>
            <a:pPr marL="446399" marR="0" lvl="0" indent="-446399" algn="l" rtl="0">
              <a:lnSpc>
                <a:spcPct val="100000"/>
              </a:lnSpc>
              <a:spcBef>
                <a:spcPts val="0"/>
              </a:spcBef>
              <a:spcAft>
                <a:spcPts val="0"/>
              </a:spcAft>
              <a:buClr>
                <a:schemeClr val="dk1"/>
              </a:buClr>
              <a:buSzPct val="25000"/>
              <a:buFont typeface="Arial"/>
              <a:buNone/>
            </a:pPr>
            <a:r>
              <a:rPr lang="en-IE" sz="1400" b="0" i="0" u="none" strike="noStrike" cap="none" baseline="0" dirty="0" err="1">
                <a:solidFill>
                  <a:srgbClr val="7F7F7F"/>
                </a:solidFill>
                <a:latin typeface="Arial"/>
                <a:ea typeface="Arial"/>
                <a:cs typeface="Arial"/>
                <a:sym typeface="Arial"/>
              </a:rPr>
              <a:t>Kitlenize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kim</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olduklarına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dayalı</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olarak</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ulaşın</a:t>
            </a:r>
            <a:r>
              <a:rPr lang="en-IE" sz="1400" b="0" i="0" u="none" strike="noStrike" cap="none" baseline="0" dirty="0">
                <a:solidFill>
                  <a:srgbClr val="7F7F7F"/>
                </a:solidFill>
                <a:latin typeface="Arial"/>
                <a:ea typeface="Arial"/>
                <a:cs typeface="Arial"/>
                <a:sym typeface="Arial"/>
              </a:rPr>
              <a:t>:</a:t>
            </a:r>
          </a:p>
          <a:p>
            <a:endParaRPr lang="en-IE" sz="1400" b="0" i="0" u="none" strike="noStrike" cap="none" baseline="0" dirty="0">
              <a:solidFill>
                <a:srgbClr val="7F7F7F"/>
              </a:solidFill>
              <a:latin typeface="Arial"/>
              <a:ea typeface="Arial"/>
              <a:cs typeface="Arial"/>
              <a:sym typeface="Arial"/>
            </a:endParaRPr>
          </a:p>
          <a:p>
            <a:pPr marL="446399" marR="0" lvl="0" indent="-446399" algn="l" rtl="0">
              <a:lnSpc>
                <a:spcPct val="100000"/>
              </a:lnSpc>
              <a:spcBef>
                <a:spcPts val="0"/>
              </a:spcBef>
              <a:spcAft>
                <a:spcPts val="0"/>
              </a:spcAft>
              <a:buClr>
                <a:schemeClr val="dk1"/>
              </a:buClr>
              <a:buSzPct val="100000"/>
              <a:buFont typeface="Arial"/>
              <a:buAutoNum type="arabicPeriod" startAt="3"/>
            </a:pPr>
            <a:r>
              <a:rPr lang="en-IE" sz="1400" b="0" i="0" u="none" strike="noStrike" cap="none" baseline="0" dirty="0">
                <a:solidFill>
                  <a:srgbClr val="7F7F7F"/>
                </a:solidFill>
                <a:latin typeface="Arial"/>
                <a:ea typeface="Arial"/>
                <a:cs typeface="Arial"/>
                <a:sym typeface="Arial"/>
              </a:rPr>
              <a:t> </a:t>
            </a:r>
            <a:r>
              <a:rPr lang="en-IE" sz="1400" b="1" i="0" u="none" strike="noStrike" cap="none" baseline="0" dirty="0" err="1">
                <a:solidFill>
                  <a:srgbClr val="7F7F7F"/>
                </a:solidFill>
                <a:latin typeface="Arial"/>
                <a:ea typeface="Arial"/>
                <a:cs typeface="Arial"/>
                <a:sym typeface="Arial"/>
              </a:rPr>
              <a:t>Yeniden</a:t>
            </a:r>
            <a:r>
              <a:rPr lang="en-IE" sz="1400" b="1" i="0" u="none" strike="noStrike" cap="none" baseline="0" dirty="0">
                <a:solidFill>
                  <a:srgbClr val="7F7F7F"/>
                </a:solidFill>
                <a:latin typeface="Arial"/>
                <a:ea typeface="Arial"/>
                <a:cs typeface="Arial"/>
                <a:sym typeface="Arial"/>
              </a:rPr>
              <a:t> </a:t>
            </a:r>
            <a:r>
              <a:rPr lang="en-IE" sz="1400" b="1" i="0" u="none" strike="noStrike" cap="none" baseline="0" dirty="0" err="1">
                <a:solidFill>
                  <a:srgbClr val="7F7F7F"/>
                </a:solidFill>
                <a:latin typeface="Arial"/>
                <a:ea typeface="Arial"/>
                <a:cs typeface="Arial"/>
                <a:sym typeface="Arial"/>
              </a:rPr>
              <a:t>Pazarlama</a:t>
            </a:r>
            <a:endParaRPr lang="en-IE" sz="1400" b="1" i="0" u="none" strike="noStrike" cap="none" baseline="0" dirty="0">
              <a:solidFill>
                <a:srgbClr val="7F7F7F"/>
              </a:solidFill>
              <a:latin typeface="Arial"/>
              <a:ea typeface="Arial"/>
              <a:cs typeface="Arial"/>
              <a:sym typeface="Arial"/>
            </a:endParaRPr>
          </a:p>
          <a:p>
            <a:pPr marL="504000" marR="0" lvl="0" indent="-504000" algn="l" rtl="0">
              <a:lnSpc>
                <a:spcPct val="100000"/>
              </a:lnSpc>
              <a:spcBef>
                <a:spcPts val="0"/>
              </a:spcBef>
              <a:spcAft>
                <a:spcPts val="0"/>
              </a:spcAft>
              <a:buClr>
                <a:schemeClr val="dk1"/>
              </a:buClr>
              <a:buSzPct val="25000"/>
              <a:buFont typeface="Arial"/>
              <a:buNone/>
            </a:pP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Sitenizi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ziyaret</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eden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ancak</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dönüşüm</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gerçekleştirmeyen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kullanıcılara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yeniden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reklam</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sunar</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Negatif</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yeniden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pazarlama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ile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yeni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müşteriler</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edinin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ve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kampanyanızın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erişimini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artırın</a:t>
            </a:r>
            <a:endParaRPr lang="en-IE" sz="1400" b="0" i="0" u="none" strike="noStrike" cap="none" baseline="0" dirty="0">
              <a:solidFill>
                <a:srgbClr val="7F7F7F"/>
              </a:solidFill>
              <a:latin typeface="Arial"/>
              <a:ea typeface="Arial"/>
              <a:cs typeface="Arial"/>
              <a:sym typeface="Arial"/>
            </a:endParaRPr>
          </a:p>
          <a:p>
            <a:endParaRPr lang="en-IE" sz="1400" b="0" i="0" u="none" strike="noStrike" cap="none" baseline="0" dirty="0">
              <a:solidFill>
                <a:srgbClr val="7F7F7F"/>
              </a:solidFill>
              <a:latin typeface="Arial"/>
              <a:ea typeface="Arial"/>
              <a:cs typeface="Arial"/>
              <a:sym typeface="Arial"/>
            </a:endParaRPr>
          </a:p>
          <a:p>
            <a:pPr marL="446399" marR="0" lvl="0" indent="-446399" algn="l" rtl="0">
              <a:lnSpc>
                <a:spcPct val="100000"/>
              </a:lnSpc>
              <a:spcBef>
                <a:spcPts val="0"/>
              </a:spcBef>
              <a:spcAft>
                <a:spcPts val="0"/>
              </a:spcAft>
              <a:buClr>
                <a:schemeClr val="dk1"/>
              </a:buClr>
              <a:buSzPct val="100000"/>
              <a:buFont typeface="Arial"/>
              <a:buAutoNum type="arabicPeriod" startAt="4"/>
            </a:pPr>
            <a:r>
              <a:rPr lang="en-IE" sz="1400" b="0" i="0" u="none" strike="noStrike" cap="none" baseline="0" dirty="0">
                <a:solidFill>
                  <a:srgbClr val="7F7F7F"/>
                </a:solidFill>
                <a:latin typeface="Arial"/>
                <a:ea typeface="Arial"/>
                <a:cs typeface="Arial"/>
                <a:sym typeface="Arial"/>
              </a:rPr>
              <a:t> </a:t>
            </a:r>
            <a:r>
              <a:rPr lang="en-IE" sz="1400" b="1" i="0" u="none" strike="noStrike" cap="none" baseline="0" dirty="0" err="1">
                <a:solidFill>
                  <a:srgbClr val="7F7F7F"/>
                </a:solidFill>
                <a:latin typeface="Arial"/>
                <a:ea typeface="Arial"/>
                <a:cs typeface="Arial"/>
                <a:sym typeface="Arial"/>
              </a:rPr>
              <a:t>Benzer</a:t>
            </a:r>
            <a:r>
              <a:rPr lang="en-IE" sz="1400" b="1" i="0" u="none" strike="noStrike" cap="none" baseline="0" dirty="0">
                <a:solidFill>
                  <a:srgbClr val="7F7F7F"/>
                </a:solidFill>
                <a:latin typeface="Arial"/>
                <a:ea typeface="Arial"/>
                <a:cs typeface="Arial"/>
                <a:sym typeface="Arial"/>
              </a:rPr>
              <a:t> </a:t>
            </a:r>
            <a:r>
              <a:rPr lang="en-IE" sz="1400" b="1" i="0" u="none" strike="noStrike" cap="none" baseline="0" dirty="0" err="1">
                <a:solidFill>
                  <a:srgbClr val="7F7F7F"/>
                </a:solidFill>
                <a:latin typeface="Arial"/>
                <a:ea typeface="Arial"/>
                <a:cs typeface="Arial"/>
                <a:sym typeface="Arial"/>
              </a:rPr>
              <a:t>Kullanıcılar</a:t>
            </a:r>
            <a:endParaRPr lang="en-IE" sz="1400" b="1" i="0" u="none" strike="noStrike" cap="none" baseline="0" dirty="0">
              <a:solidFill>
                <a:srgbClr val="7F7F7F"/>
              </a:solidFill>
              <a:latin typeface="Arial"/>
              <a:ea typeface="Arial"/>
              <a:cs typeface="Arial"/>
              <a:sym typeface="Arial"/>
            </a:endParaRPr>
          </a:p>
          <a:p>
            <a:pPr marL="504000" marR="0" lvl="0" indent="-504000" algn="l" rtl="0">
              <a:lnSpc>
                <a:spcPct val="100000"/>
              </a:lnSpc>
              <a:spcBef>
                <a:spcPts val="0"/>
              </a:spcBef>
              <a:spcAft>
                <a:spcPts val="0"/>
              </a:spcAft>
              <a:buClr>
                <a:schemeClr val="dk1"/>
              </a:buClr>
              <a:buSzPct val="25000"/>
              <a:buFont typeface="Arial"/>
              <a:buNone/>
            </a:pP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Google'ın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benzerler</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teknolojisi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yeniden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pazarlama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listenizdekilere</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benzer</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tarama</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alışkanlıkları</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olan</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müşterileri</a:t>
            </a:r>
            <a:r>
              <a:rPr lang="en-IE" sz="1400" b="0" i="0" u="none" strike="noStrike" cap="none" baseline="0" dirty="0">
                <a:solidFill>
                  <a:srgbClr val="7F7F7F"/>
                </a:solidFill>
                <a:latin typeface="Arial"/>
                <a:ea typeface="Arial"/>
                <a:cs typeface="Arial"/>
                <a:sym typeface="Arial"/>
              </a:rPr>
              <a:t> </a:t>
            </a:r>
            <a:r>
              <a:rPr lang="en-IE" sz="1400" b="0" i="0" u="none" strike="noStrike" cap="none" baseline="0" dirty="0" err="1">
                <a:solidFill>
                  <a:srgbClr val="7F7F7F"/>
                </a:solidFill>
                <a:latin typeface="Arial"/>
                <a:ea typeface="Arial"/>
                <a:cs typeface="Arial"/>
                <a:sym typeface="Arial"/>
              </a:rPr>
              <a:t>bulur</a:t>
            </a:r>
            <a:endParaRPr lang="en-IE" sz="1400" b="0" i="0" u="none" strike="noStrike" cap="none" baseline="0" dirty="0">
              <a:solidFill>
                <a:srgbClr val="7F7F7F"/>
              </a:solidFill>
              <a:latin typeface="Arial"/>
              <a:ea typeface="Arial"/>
              <a:cs typeface="Arial"/>
              <a:sym typeface="Arial"/>
            </a:endParaRPr>
          </a:p>
          <a:p>
            <a:endParaRPr lang="en-IE" sz="1400" b="0" i="0" u="none" strike="noStrike" cap="none" baseline="0" dirty="0">
              <a:solidFill>
                <a:srgbClr val="7F7F7F"/>
              </a:solidFill>
              <a:latin typeface="Arial"/>
              <a:ea typeface="Arial"/>
              <a:cs typeface="Arial"/>
              <a:sym typeface="Arial"/>
            </a:endParaRPr>
          </a:p>
          <a:p>
            <a:endParaRPr lang="en-IE" sz="1400" b="0" i="0" u="none" strike="noStrike" cap="none" baseline="0" dirty="0">
              <a:solidFill>
                <a:srgbClr val="7F7F7F"/>
              </a:solidFill>
              <a:latin typeface="Arial"/>
              <a:ea typeface="Arial"/>
              <a:cs typeface="Arial"/>
              <a:sym typeface="Arial"/>
            </a:endParaRPr>
          </a:p>
          <a:p>
            <a:endParaRPr lang="en-IE" sz="1400" b="0" i="0" u="none" strike="noStrike" cap="none" baseline="0" dirty="0">
              <a:solidFill>
                <a:srgbClr val="7F7F7F"/>
              </a:solidFill>
              <a:latin typeface="Arial"/>
              <a:ea typeface="Arial"/>
              <a:cs typeface="Arial"/>
              <a:sym typeface="Arial"/>
            </a:endParaRPr>
          </a:p>
        </p:txBody>
      </p:sp>
      <p:cxnSp>
        <p:nvCxnSpPr>
          <p:cNvPr id="206" name="Shape 206"/>
          <p:cNvCxnSpPr>
            <a:endCxn id="207" idx="6"/>
          </p:cNvCxnSpPr>
          <p:nvPr/>
        </p:nvCxnSpPr>
        <p:spPr>
          <a:xfrm>
            <a:off x="5479099" y="6067855"/>
            <a:ext cx="2762272" cy="4343"/>
          </a:xfrm>
          <a:prstGeom prst="straightConnector1">
            <a:avLst/>
          </a:prstGeom>
          <a:noFill/>
          <a:ln w="9525" cap="flat">
            <a:solidFill>
              <a:srgbClr val="3F3F3F"/>
            </a:solidFill>
            <a:prstDash val="dot"/>
            <a:round/>
            <a:headEnd type="none" w="med" len="med"/>
            <a:tailEnd type="none" w="med" len="med"/>
          </a:ln>
        </p:spPr>
      </p:cxnSp>
      <p:cxnSp>
        <p:nvCxnSpPr>
          <p:cNvPr id="208" name="Shape 208"/>
          <p:cNvCxnSpPr/>
          <p:nvPr/>
        </p:nvCxnSpPr>
        <p:spPr>
          <a:xfrm>
            <a:off x="5486430" y="6076725"/>
            <a:ext cx="1691998" cy="0"/>
          </a:xfrm>
          <a:prstGeom prst="straightConnector1">
            <a:avLst/>
          </a:prstGeom>
          <a:noFill/>
          <a:ln w="34925" cap="flat">
            <a:solidFill>
              <a:srgbClr val="FF6400"/>
            </a:solidFill>
            <a:prstDash val="solid"/>
            <a:round/>
            <a:headEnd type="none" w="med" len="med"/>
            <a:tailEnd type="triangle" w="med" len="med"/>
          </a:ln>
        </p:spPr>
      </p:cxnSp>
      <p:sp>
        <p:nvSpPr>
          <p:cNvPr id="209" name="Shape 209"/>
          <p:cNvSpPr/>
          <p:nvPr/>
        </p:nvSpPr>
        <p:spPr>
          <a:xfrm>
            <a:off x="6143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10" name="Shape 210"/>
          <p:cNvSpPr/>
          <p:nvPr/>
        </p:nvSpPr>
        <p:spPr>
          <a:xfrm>
            <a:off x="6144982"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11" name="Shape 211"/>
          <p:cNvSpPr/>
          <p:nvPr/>
        </p:nvSpPr>
        <p:spPr>
          <a:xfrm>
            <a:off x="7480217"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07" name="Shape 207"/>
          <p:cNvSpPr/>
          <p:nvPr/>
        </p:nvSpPr>
        <p:spPr>
          <a:xfrm>
            <a:off x="8169406" y="6036216"/>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12" name="Shape 212"/>
          <p:cNvSpPr txBox="1"/>
          <p:nvPr/>
        </p:nvSpPr>
        <p:spPr>
          <a:xfrm>
            <a:off x="5186396" y="6146314"/>
            <a:ext cx="553279" cy="22990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Nedir?</a:t>
            </a:r>
          </a:p>
        </p:txBody>
      </p:sp>
      <p:sp>
        <p:nvSpPr>
          <p:cNvPr id="213" name="Shape 213"/>
          <p:cNvSpPr txBox="1"/>
          <p:nvPr/>
        </p:nvSpPr>
        <p:spPr>
          <a:xfrm>
            <a:off x="7093760" y="6146314"/>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Avantajları</a:t>
            </a:r>
          </a:p>
        </p:txBody>
      </p:sp>
      <p:sp>
        <p:nvSpPr>
          <p:cNvPr id="214" name="Shape 214"/>
          <p:cNvSpPr txBox="1"/>
          <p:nvPr/>
        </p:nvSpPr>
        <p:spPr>
          <a:xfrm>
            <a:off x="7773914" y="6146314"/>
            <a:ext cx="860611"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Sonuç</a:t>
            </a:r>
          </a:p>
        </p:txBody>
      </p:sp>
      <p:sp>
        <p:nvSpPr>
          <p:cNvPr id="215" name="Shape 215"/>
          <p:cNvSpPr/>
          <p:nvPr/>
        </p:nvSpPr>
        <p:spPr>
          <a:xfrm>
            <a:off x="54343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16" name="Shape 216"/>
          <p:cNvSpPr txBox="1"/>
          <p:nvPr/>
        </p:nvSpPr>
        <p:spPr>
          <a:xfrm>
            <a:off x="5838248" y="6146314"/>
            <a:ext cx="672896" cy="305285"/>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Neden?</a:t>
            </a:r>
          </a:p>
        </p:txBody>
      </p:sp>
      <p:sp>
        <p:nvSpPr>
          <p:cNvPr id="217" name="Shape 217"/>
          <p:cNvSpPr/>
          <p:nvPr/>
        </p:nvSpPr>
        <p:spPr>
          <a:xfrm>
            <a:off x="6799560" y="6042980"/>
            <a:ext cx="71964" cy="71964"/>
          </a:xfrm>
          <a:prstGeom prst="ellipse">
            <a:avLst/>
          </a:prstGeom>
          <a:solidFill>
            <a:srgbClr val="595959"/>
          </a:solidFill>
          <a:ln>
            <a:noFill/>
          </a:ln>
        </p:spPr>
        <p:txBody>
          <a:bodyPr lIns="91425" tIns="45700" rIns="91425" bIns="45700" anchor="ctr" anchorCtr="0">
            <a:noAutofit/>
          </a:bodyPr>
          <a:lstStyle/>
          <a:p>
            <a:endParaRPr/>
          </a:p>
        </p:txBody>
      </p:sp>
      <p:sp>
        <p:nvSpPr>
          <p:cNvPr id="218" name="Shape 218"/>
          <p:cNvSpPr/>
          <p:nvPr/>
        </p:nvSpPr>
        <p:spPr>
          <a:xfrm>
            <a:off x="6132846"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19" name="Shape 219"/>
          <p:cNvSpPr/>
          <p:nvPr/>
        </p:nvSpPr>
        <p:spPr>
          <a:xfrm>
            <a:off x="6813203" y="6040944"/>
            <a:ext cx="71964" cy="71964"/>
          </a:xfrm>
          <a:prstGeom prst="ellipse">
            <a:avLst/>
          </a:prstGeom>
          <a:solidFill>
            <a:schemeClr val="lt1"/>
          </a:solidFill>
          <a:ln w="25400" cap="flat">
            <a:solidFill>
              <a:srgbClr val="FF6400"/>
            </a:solidFill>
            <a:prstDash val="solid"/>
            <a:round/>
            <a:headEnd type="none" w="med" len="med"/>
            <a:tailEnd type="none" w="med" len="med"/>
          </a:ln>
        </p:spPr>
        <p:txBody>
          <a:bodyPr lIns="91425" tIns="45700" rIns="91425" bIns="45700" anchor="ctr" anchorCtr="0">
            <a:noAutofit/>
          </a:bodyPr>
          <a:lstStyle/>
          <a:p>
            <a:endParaRPr/>
          </a:p>
        </p:txBody>
      </p:sp>
      <p:sp>
        <p:nvSpPr>
          <p:cNvPr id="220" name="Shape 220"/>
          <p:cNvSpPr txBox="1"/>
          <p:nvPr/>
        </p:nvSpPr>
        <p:spPr>
          <a:xfrm>
            <a:off x="6418928" y="6153078"/>
            <a:ext cx="835372" cy="252896"/>
          </a:xfrm>
          <a:prstGeom prst="rect">
            <a:avLst/>
          </a:prstGeom>
          <a:noFill/>
          <a:ln>
            <a:noFill/>
          </a:ln>
        </p:spPr>
        <p:txBody>
          <a:bodyPr lIns="91425" tIns="45700" rIns="91425" bIns="45700" anchor="t" anchorCtr="0">
            <a:noAutofit/>
          </a:bodyPr>
          <a:lstStyle/>
          <a:p>
            <a:pPr marL="0" marR="0" lvl="0" indent="0" algn="ctr" rtl="1">
              <a:lnSpc>
                <a:spcPct val="100000"/>
              </a:lnSpc>
              <a:spcBef>
                <a:spcPts val="0"/>
              </a:spcBef>
              <a:spcAft>
                <a:spcPts val="0"/>
              </a:spcAft>
              <a:buClr>
                <a:schemeClr val="dk1"/>
              </a:buClr>
              <a:buSzPct val="25000"/>
              <a:buFont typeface="Arial"/>
              <a:buNone/>
            </a:pPr>
            <a:r>
              <a:rPr lang="en-IE" sz="900" b="1" i="0" u="none" strike="noStrike" cap="none" baseline="0">
                <a:solidFill>
                  <a:srgbClr val="595959"/>
                </a:solidFill>
                <a:latin typeface="Arial"/>
                <a:ea typeface="Arial"/>
                <a:cs typeface="Arial"/>
                <a:sym typeface="Arial"/>
              </a:rPr>
              <a:t>Nasıl?</a:t>
            </a:r>
          </a:p>
        </p:txBody>
      </p:sp>
      <p:sp>
        <p:nvSpPr>
          <p:cNvPr id="221" name="Shape 221"/>
          <p:cNvSpPr txBox="1"/>
          <p:nvPr/>
        </p:nvSpPr>
        <p:spPr>
          <a:xfrm>
            <a:off x="471577" y="1025525"/>
            <a:ext cx="7594599" cy="145414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IE" sz="3200" b="1" i="0" u="none" strike="noStrike" cap="none" baseline="0" dirty="0" err="1">
                <a:solidFill>
                  <a:srgbClr val="FF6400"/>
                </a:solidFill>
                <a:latin typeface="Arial"/>
                <a:ea typeface="Arial"/>
                <a:cs typeface="Arial"/>
                <a:sym typeface="Arial"/>
              </a:rPr>
              <a:t>Kitle</a:t>
            </a:r>
            <a:r>
              <a:rPr lang="en-IE" sz="3200" b="1" i="0" u="none" strike="noStrike" cap="none" baseline="0" dirty="0">
                <a:solidFill>
                  <a:srgbClr val="FF6400"/>
                </a:solidFill>
                <a:latin typeface="Arial"/>
                <a:ea typeface="Arial"/>
                <a:cs typeface="Arial"/>
                <a:sym typeface="Arial"/>
              </a:rPr>
              <a:t> </a:t>
            </a:r>
            <a:r>
              <a:rPr lang="en-IE" sz="3200" b="1" i="0" u="none" strike="noStrike" cap="none" baseline="0" dirty="0" err="1">
                <a:solidFill>
                  <a:srgbClr val="FF6400"/>
                </a:solidFill>
                <a:latin typeface="Arial"/>
                <a:ea typeface="Arial"/>
                <a:cs typeface="Arial"/>
                <a:sym typeface="Arial"/>
              </a:rPr>
              <a:t>Hedefleme</a:t>
            </a:r>
            <a:r>
              <a:rPr lang="en-IE" sz="3200" b="1" i="0" u="none" strike="noStrike" cap="none" baseline="0" dirty="0">
                <a:solidFill>
                  <a:srgbClr val="FF6400"/>
                </a:solidFill>
                <a:latin typeface="Arial"/>
                <a:ea typeface="Arial"/>
                <a:cs typeface="Arial"/>
                <a:sym typeface="Arial"/>
              </a:rPr>
              <a:t>.</a:t>
            </a:r>
          </a:p>
        </p:txBody>
      </p:sp>
      <p:sp>
        <p:nvSpPr>
          <p:cNvPr id="222" name="Shape 222"/>
          <p:cNvSpPr/>
          <p:nvPr/>
        </p:nvSpPr>
        <p:spPr>
          <a:xfrm>
            <a:off x="5921505" y="3859687"/>
            <a:ext cx="2247900" cy="1790700"/>
          </a:xfrm>
          <a:prstGeom prst="rect">
            <a:avLst/>
          </a:prstGeom>
          <a:blipFill>
            <a:blip r:embed="rId3"/>
            <a:stretch>
              <a:fillRect/>
            </a:stretch>
          </a:blipFill>
        </p:spPr>
      </p:sp>
      <p:pic>
        <p:nvPicPr>
          <p:cNvPr id="23" name="Picture 3" descr="E:\Kullanıcılar\Serdar\Desktop\google-partner-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16632"/>
            <a:ext cx="1368152" cy="58447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info\Desktop\logo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 y="6000750"/>
            <a:ext cx="1209675" cy="68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Custom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TotalTime>
  <Words>1333</Words>
  <Application>Microsoft Office PowerPoint</Application>
  <PresentationFormat>Ekran Gösterisi (4:3)</PresentationFormat>
  <Paragraphs>325</Paragraphs>
  <Slides>43</Slides>
  <Notes>20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43</vt:i4>
      </vt:variant>
    </vt:vector>
  </HeadingPairs>
  <TitlesOfParts>
    <vt:vector size="49" baseType="lpstr">
      <vt:lpstr>ＭＳ Ｐゴシック</vt:lpstr>
      <vt:lpstr>Arial</vt:lpstr>
      <vt:lpstr>Calibri</vt:lpstr>
      <vt:lpstr>Helvetica</vt:lpstr>
      <vt:lpstr>Roboto</vt:lpstr>
      <vt:lpstr>Custom Theme</vt:lpstr>
      <vt:lpstr>PowerPoint Sunusu</vt:lpstr>
      <vt:lpstr>PowerPoint Sunusu</vt:lpstr>
      <vt:lpstr>PowerPoint Sunusu</vt:lpstr>
      <vt:lpstr>Google Görüntülü Reklam Ağı Nedir?</vt:lpstr>
      <vt:lpstr>Neden Google Görüntülü Reklam Ağı Üzerinde Reklam Verelim?</vt:lpstr>
      <vt:lpstr>GDN'de Müşterileri Nasıl Hedefleyebilirim?</vt:lpstr>
      <vt:lpstr>PowerPoint Sunusu</vt:lpstr>
      <vt:lpstr>PowerPoint Sunusu</vt:lpstr>
      <vt:lpstr>PowerPoint Sunusu</vt:lpstr>
      <vt:lpstr>Doğru Hedefleme  Seçeneğini Belirleme.</vt:lpstr>
      <vt:lpstr>PowerPoint Sunusu</vt:lpstr>
      <vt:lpstr>PowerPoint Sunusu</vt:lpstr>
      <vt:lpstr>PowerPoint Sunusu</vt:lpstr>
      <vt:lpstr>PowerPoint Sunusu</vt:lpstr>
      <vt:lpstr>Satın Alma Aşamasında  Görüntülü Reklamcılık.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Google Görüntülü Reklam Ağı.Hedefleme seçenekleri.</dc:title>
  <dc:creator>Serdar</dc:creator>
  <cp:lastModifiedBy>Zümra  Çıralı</cp:lastModifiedBy>
  <cp:revision>18</cp:revision>
  <dcterms:modified xsi:type="dcterms:W3CDTF">2017-03-13T07:15:28Z</dcterms:modified>
</cp:coreProperties>
</file>