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06" r:id="rId2"/>
    <p:sldId id="465" r:id="rId3"/>
    <p:sldId id="466" r:id="rId4"/>
    <p:sldId id="420" r:id="rId5"/>
    <p:sldId id="460" r:id="rId6"/>
    <p:sldId id="461" r:id="rId7"/>
    <p:sldId id="467" r:id="rId8"/>
    <p:sldId id="472" r:id="rId9"/>
    <p:sldId id="462" r:id="rId10"/>
    <p:sldId id="463" r:id="rId11"/>
    <p:sldId id="469" r:id="rId12"/>
    <p:sldId id="468" r:id="rId13"/>
    <p:sldId id="471" r:id="rId14"/>
    <p:sldId id="470" r:id="rId15"/>
    <p:sldId id="464" r:id="rId16"/>
    <p:sldId id="473" r:id="rId17"/>
    <p:sldId id="432" r:id="rId18"/>
    <p:sldId id="435" r:id="rId19"/>
    <p:sldId id="431" r:id="rId20"/>
    <p:sldId id="430" r:id="rId21"/>
    <p:sldId id="457" r:id="rId22"/>
    <p:sldId id="446" r:id="rId23"/>
    <p:sldId id="421" r:id="rId24"/>
    <p:sldId id="407" r:id="rId25"/>
  </p:sldIdLst>
  <p:sldSz cx="12192000" cy="6858000"/>
  <p:notesSz cx="6858000" cy="9144000"/>
  <p:defaultTextStyle>
    <a:lvl1pPr>
      <a:buClr>
        <a:srgbClr val="000000"/>
      </a:buClr>
      <a:defRPr>
        <a:uFill>
          <a:solidFill/>
        </a:uFill>
        <a:latin typeface="+mn-lt"/>
        <a:ea typeface="+mn-ea"/>
        <a:cs typeface="+mn-cs"/>
        <a:sym typeface="Helvetica"/>
      </a:defRPr>
    </a:lvl1pPr>
    <a:lvl2pPr indent="342900">
      <a:buClr>
        <a:srgbClr val="000000"/>
      </a:buClr>
      <a:defRPr>
        <a:uFill>
          <a:solidFill/>
        </a:uFill>
        <a:latin typeface="+mn-lt"/>
        <a:ea typeface="+mn-ea"/>
        <a:cs typeface="+mn-cs"/>
        <a:sym typeface="Helvetica"/>
      </a:defRPr>
    </a:lvl2pPr>
    <a:lvl3pPr indent="685800">
      <a:buClr>
        <a:srgbClr val="000000"/>
      </a:buClr>
      <a:defRPr>
        <a:uFill>
          <a:solidFill/>
        </a:uFill>
        <a:latin typeface="+mn-lt"/>
        <a:ea typeface="+mn-ea"/>
        <a:cs typeface="+mn-cs"/>
        <a:sym typeface="Helvetica"/>
      </a:defRPr>
    </a:lvl3pPr>
    <a:lvl4pPr indent="1028700">
      <a:buClr>
        <a:srgbClr val="000000"/>
      </a:buClr>
      <a:defRPr>
        <a:uFill>
          <a:solidFill/>
        </a:uFill>
        <a:latin typeface="+mn-lt"/>
        <a:ea typeface="+mn-ea"/>
        <a:cs typeface="+mn-cs"/>
        <a:sym typeface="Helvetica"/>
      </a:defRPr>
    </a:lvl4pPr>
    <a:lvl5pPr indent="1371600">
      <a:buClr>
        <a:srgbClr val="000000"/>
      </a:buClr>
      <a:defRPr>
        <a:uFill>
          <a:solidFill/>
        </a:uFill>
        <a:latin typeface="+mn-lt"/>
        <a:ea typeface="+mn-ea"/>
        <a:cs typeface="+mn-cs"/>
        <a:sym typeface="Helvetica"/>
      </a:defRPr>
    </a:lvl5pPr>
    <a:lvl6pPr indent="1714500">
      <a:buClr>
        <a:srgbClr val="000000"/>
      </a:buClr>
      <a:defRPr>
        <a:uFill>
          <a:solidFill/>
        </a:uFill>
        <a:latin typeface="+mn-lt"/>
        <a:ea typeface="+mn-ea"/>
        <a:cs typeface="+mn-cs"/>
        <a:sym typeface="Helvetica"/>
      </a:defRPr>
    </a:lvl6pPr>
    <a:lvl7pPr indent="2057400">
      <a:buClr>
        <a:srgbClr val="000000"/>
      </a:buClr>
      <a:defRPr>
        <a:uFill>
          <a:solidFill/>
        </a:uFill>
        <a:latin typeface="+mn-lt"/>
        <a:ea typeface="+mn-ea"/>
        <a:cs typeface="+mn-cs"/>
        <a:sym typeface="Helvetica"/>
      </a:defRPr>
    </a:lvl7pPr>
    <a:lvl8pPr indent="2400300">
      <a:buClr>
        <a:srgbClr val="000000"/>
      </a:buClr>
      <a:defRPr>
        <a:uFill>
          <a:solidFill/>
        </a:uFill>
        <a:latin typeface="+mn-lt"/>
        <a:ea typeface="+mn-ea"/>
        <a:cs typeface="+mn-cs"/>
        <a:sym typeface="Helvetica"/>
      </a:defRPr>
    </a:lvl8pPr>
    <a:lvl9pPr indent="2743200">
      <a:buClr>
        <a:srgbClr val="000000"/>
      </a:buClr>
      <a:defRPr>
        <a:uFill>
          <a:solidFill/>
        </a:uFill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4277"/>
    <a:srgbClr val="FA3434"/>
    <a:srgbClr val="047CEA"/>
    <a:srgbClr val="118CFB"/>
    <a:srgbClr val="2D99FB"/>
    <a:srgbClr val="0478E2"/>
    <a:srgbClr val="87C5FD"/>
    <a:srgbClr val="9D236C"/>
    <a:srgbClr val="B5297C"/>
    <a:srgbClr val="174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8F1FB"/>
          </a:solidFill>
        </a:fill>
      </a:tcStyle>
    </a:wholeTbl>
    <a:band2H>
      <a:tcTxStyle/>
      <a:tcStyle>
        <a:tcBdr/>
        <a:fill>
          <a:solidFill>
            <a:srgbClr val="EDF9F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381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14BBEA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14BBEA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14BBEA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711" autoAdjust="0"/>
    <p:restoredTop sz="91743" autoAdjust="0"/>
  </p:normalViewPr>
  <p:slideViewPr>
    <p:cSldViewPr snapToGrid="0" snapToObjects="1">
      <p:cViewPr varScale="1">
        <p:scale>
          <a:sx n="72" d="100"/>
          <a:sy n="72" d="100"/>
        </p:scale>
        <p:origin x="2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76"/>
    </p:cViewPr>
  </p:sorterViewPr>
  <p:notesViewPr>
    <p:cSldViewPr snapToGrid="0" snapToObjects="1">
      <p:cViewPr varScale="1">
        <p:scale>
          <a:sx n="96" d="100"/>
          <a:sy n="96" d="100"/>
        </p:scale>
        <p:origin x="3512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0BA166-D79B-D742-830E-9E8BE874915F}" type="datetimeFigureOut">
              <a:rPr lang="en-US" smtClean="0">
                <a:latin typeface="Arial" charset="0"/>
              </a:rPr>
              <a:t>3/13/2017</a:t>
            </a:fld>
            <a:endParaRPr lang="en-US" dirty="0">
              <a:latin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70A43C-2B5F-1D41-B814-5F6D1E8151D5}" type="slidenum">
              <a:rPr lang="en-US" smtClean="0">
                <a:latin typeface="Arial" charset="0"/>
              </a:rPr>
              <a:t>‹#›</a:t>
            </a:fld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565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Shape 105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054" name="Shape 105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30345573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>
      <a:defRPr sz="2200">
        <a:latin typeface="Arial" charset="0"/>
        <a:ea typeface="Arial" charset="0"/>
        <a:cs typeface="Arial" charset="0"/>
        <a:sym typeface="Lucida Grande"/>
      </a:defRPr>
    </a:lvl1pPr>
    <a:lvl2pPr indent="228600" defTabSz="58420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İlk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Slayt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243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82142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İlk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Slayt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8312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İlk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Slayt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1893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Son </a:t>
            </a:r>
            <a:r>
              <a:rPr lang="en-US" dirty="0" err="1" smtClean="0"/>
              <a:t>Slayt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231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İlk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Slayt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131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İlk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Slayt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6388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40488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97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İlk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Slayt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200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İlk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Slayt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995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İlk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Slayt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5640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İlk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Slayt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902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 - 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/>
        </p:nvSpPr>
        <p:spPr>
          <a:xfrm flipH="1">
            <a:off x="9930135" y="-637093"/>
            <a:ext cx="2711792" cy="271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6" name="Shape 26"/>
          <p:cNvSpPr/>
          <p:nvPr/>
        </p:nvSpPr>
        <p:spPr>
          <a:xfrm flipH="1">
            <a:off x="8535300" y="921255"/>
            <a:ext cx="982577" cy="982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7" name="Shape 27"/>
          <p:cNvSpPr/>
          <p:nvPr/>
        </p:nvSpPr>
        <p:spPr>
          <a:xfrm flipH="1">
            <a:off x="8690347" y="-296898"/>
            <a:ext cx="672481" cy="672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8" name="Shape 28"/>
          <p:cNvSpPr/>
          <p:nvPr/>
        </p:nvSpPr>
        <p:spPr>
          <a:xfrm flipH="1">
            <a:off x="6892773" y="1381249"/>
            <a:ext cx="1081311" cy="10813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Shape 29"/>
          <p:cNvSpPr/>
          <p:nvPr/>
        </p:nvSpPr>
        <p:spPr>
          <a:xfrm flipH="1">
            <a:off x="7644118" y="215697"/>
            <a:ext cx="521441" cy="52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0" name="Shape 30"/>
          <p:cNvSpPr/>
          <p:nvPr/>
        </p:nvSpPr>
        <p:spPr>
          <a:xfrm flipH="1">
            <a:off x="9305255" y="2655842"/>
            <a:ext cx="1337470" cy="1337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1" name="Shape 31"/>
          <p:cNvSpPr/>
          <p:nvPr/>
        </p:nvSpPr>
        <p:spPr>
          <a:xfrm flipH="1">
            <a:off x="11073361" y="2461387"/>
            <a:ext cx="672481" cy="672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2" name="Shape 32"/>
          <p:cNvSpPr/>
          <p:nvPr/>
        </p:nvSpPr>
        <p:spPr>
          <a:xfrm flipH="1">
            <a:off x="10870155" y="3855256"/>
            <a:ext cx="521441" cy="52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3" name="Shape 33"/>
          <p:cNvSpPr/>
          <p:nvPr/>
        </p:nvSpPr>
        <p:spPr>
          <a:xfrm flipH="1">
            <a:off x="8352858" y="2453987"/>
            <a:ext cx="521762" cy="521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4" name="Shape 34"/>
          <p:cNvSpPr/>
          <p:nvPr/>
        </p:nvSpPr>
        <p:spPr>
          <a:xfrm flipH="1">
            <a:off x="11801991" y="3355185"/>
            <a:ext cx="672481" cy="672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5" name="Shape 35"/>
          <p:cNvSpPr/>
          <p:nvPr/>
        </p:nvSpPr>
        <p:spPr>
          <a:xfrm flipH="1">
            <a:off x="12086288" y="2172539"/>
            <a:ext cx="385461" cy="3854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15" name="Group 329"/>
          <p:cNvGrpSpPr/>
          <p:nvPr userDrawn="1"/>
        </p:nvGrpSpPr>
        <p:grpSpPr>
          <a:xfrm flipH="1">
            <a:off x="213209" y="279197"/>
            <a:ext cx="104199" cy="394441"/>
            <a:chOff x="0" y="0"/>
            <a:chExt cx="104198" cy="394440"/>
          </a:xfrm>
        </p:grpSpPr>
        <p:sp>
          <p:nvSpPr>
            <p:cNvPr id="16" name="Shape 326"/>
            <p:cNvSpPr/>
            <p:nvPr/>
          </p:nvSpPr>
          <p:spPr>
            <a:xfrm>
              <a:off x="0" y="0"/>
              <a:ext cx="104199" cy="104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507"/>
                    <a:pt x="0" y="13507"/>
                    <a:pt x="0" y="13507"/>
                  </a:cubicBezTo>
                  <a:cubicBezTo>
                    <a:pt x="0" y="17978"/>
                    <a:pt x="3622" y="21600"/>
                    <a:pt x="8112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8112"/>
                    <a:pt x="21600" y="8112"/>
                    <a:pt x="21600" y="8112"/>
                  </a:cubicBezTo>
                  <a:cubicBezTo>
                    <a:pt x="21600" y="3622"/>
                    <a:pt x="17978" y="0"/>
                    <a:pt x="13507" y="0"/>
                  </a:cubicBezTo>
                  <a:close/>
                </a:path>
              </a:pathLst>
            </a:custGeom>
            <a:solidFill>
              <a:srgbClr val="066A86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buClrTx/>
              </a:pPr>
              <a:endParaRPr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7" name="Shape 327"/>
            <p:cNvSpPr/>
            <p:nvPr/>
          </p:nvSpPr>
          <p:spPr>
            <a:xfrm>
              <a:off x="0" y="139080"/>
              <a:ext cx="104199" cy="104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507"/>
                    <a:pt x="0" y="13507"/>
                    <a:pt x="0" y="13507"/>
                  </a:cubicBezTo>
                  <a:cubicBezTo>
                    <a:pt x="0" y="17978"/>
                    <a:pt x="3622" y="21600"/>
                    <a:pt x="8112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8112"/>
                    <a:pt x="21600" y="8112"/>
                    <a:pt x="21600" y="8112"/>
                  </a:cubicBezTo>
                  <a:cubicBezTo>
                    <a:pt x="21600" y="3622"/>
                    <a:pt x="17978" y="0"/>
                    <a:pt x="13507" y="0"/>
                  </a:cubicBezTo>
                  <a:close/>
                </a:path>
              </a:pathLst>
            </a:custGeom>
            <a:solidFill>
              <a:srgbClr val="0C94BA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buClrTx/>
              </a:pPr>
              <a:endParaRPr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8" name="Shape 328"/>
            <p:cNvSpPr/>
            <p:nvPr/>
          </p:nvSpPr>
          <p:spPr>
            <a:xfrm>
              <a:off x="0" y="290241"/>
              <a:ext cx="104199" cy="104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507"/>
                    <a:pt x="0" y="13507"/>
                    <a:pt x="0" y="13507"/>
                  </a:cubicBezTo>
                  <a:cubicBezTo>
                    <a:pt x="0" y="17978"/>
                    <a:pt x="3622" y="21600"/>
                    <a:pt x="8112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8112"/>
                    <a:pt x="21600" y="8112"/>
                    <a:pt x="21600" y="8112"/>
                  </a:cubicBezTo>
                  <a:cubicBezTo>
                    <a:pt x="21600" y="3622"/>
                    <a:pt x="17978" y="0"/>
                    <a:pt x="13507" y="0"/>
                  </a:cubicBezTo>
                  <a:close/>
                </a:path>
              </a:pathLst>
            </a:custGeom>
            <a:solidFill>
              <a:srgbClr val="B2E4F7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buClrTx/>
              </a:pPr>
              <a:endParaRPr dirty="0">
                <a:latin typeface="Arial" charset="0"/>
                <a:ea typeface="Arial" charset="0"/>
                <a:cs typeface="Arial" charset="0"/>
              </a:endParaRPr>
            </a:p>
          </p:txBody>
        </p:sp>
      </p:grpSp>
      <p:pic>
        <p:nvPicPr>
          <p:cNvPr id="19" name="fit logo.png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10296156" y="239683"/>
            <a:ext cx="1669439" cy="4734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 - 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 flipH="1">
            <a:off x="9930135" y="-637093"/>
            <a:ext cx="2711792" cy="271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2" name="Shape 162"/>
          <p:cNvSpPr/>
          <p:nvPr/>
        </p:nvSpPr>
        <p:spPr>
          <a:xfrm flipH="1">
            <a:off x="8535300" y="921255"/>
            <a:ext cx="982577" cy="982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3" name="Shape 163"/>
          <p:cNvSpPr/>
          <p:nvPr/>
        </p:nvSpPr>
        <p:spPr>
          <a:xfrm flipH="1">
            <a:off x="8690347" y="-296898"/>
            <a:ext cx="672481" cy="672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4" name="Shape 164"/>
          <p:cNvSpPr/>
          <p:nvPr/>
        </p:nvSpPr>
        <p:spPr>
          <a:xfrm flipH="1">
            <a:off x="6892773" y="1381249"/>
            <a:ext cx="1081311" cy="10813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5" name="Shape 165"/>
          <p:cNvSpPr/>
          <p:nvPr/>
        </p:nvSpPr>
        <p:spPr>
          <a:xfrm flipH="1">
            <a:off x="7644118" y="215697"/>
            <a:ext cx="521441" cy="52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6" name="Shape 166"/>
          <p:cNvSpPr/>
          <p:nvPr/>
        </p:nvSpPr>
        <p:spPr>
          <a:xfrm flipH="1">
            <a:off x="9305255" y="2655842"/>
            <a:ext cx="1337470" cy="1337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7" name="Shape 167"/>
          <p:cNvSpPr/>
          <p:nvPr/>
        </p:nvSpPr>
        <p:spPr>
          <a:xfrm flipH="1">
            <a:off x="11073361" y="2461387"/>
            <a:ext cx="672481" cy="672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8" name="Shape 168"/>
          <p:cNvSpPr/>
          <p:nvPr/>
        </p:nvSpPr>
        <p:spPr>
          <a:xfrm flipH="1">
            <a:off x="10870155" y="3855256"/>
            <a:ext cx="521441" cy="52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9" name="Shape 169"/>
          <p:cNvSpPr/>
          <p:nvPr/>
        </p:nvSpPr>
        <p:spPr>
          <a:xfrm flipH="1">
            <a:off x="8352858" y="2453987"/>
            <a:ext cx="521762" cy="521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0" name="Shape 170"/>
          <p:cNvSpPr/>
          <p:nvPr/>
        </p:nvSpPr>
        <p:spPr>
          <a:xfrm flipH="1">
            <a:off x="11801991" y="3355185"/>
            <a:ext cx="672481" cy="672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1" name="Shape 171"/>
          <p:cNvSpPr/>
          <p:nvPr/>
        </p:nvSpPr>
        <p:spPr>
          <a:xfrm flipH="1">
            <a:off x="12086288" y="2172539"/>
            <a:ext cx="385461" cy="3854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0" name="Shape 180"/>
          <p:cNvSpPr>
            <a:spLocks noGrp="1"/>
          </p:cNvSpPr>
          <p:nvPr>
            <p:ph idx="3"/>
          </p:nvPr>
        </p:nvSpPr>
        <p:spPr>
          <a:xfrm>
            <a:off x="0" y="1119221"/>
            <a:ext cx="12192000" cy="4619560"/>
          </a:xfrm>
          <a:prstGeom prst="rect">
            <a:avLst/>
          </a:prstGeom>
          <a:ln w="12700">
            <a:round/>
          </a:ln>
        </p:spPr>
        <p:txBody>
          <a:bodyPr lIns="38100" tIns="38100" rIns="38100" bIns="38100"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ctr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4000">
                <a:latin typeface="Gill Sans"/>
                <a:ea typeface="Gill Sans"/>
                <a:cs typeface="Gill Sans"/>
                <a:sym typeface="Gill Sans"/>
              </a:defRPr>
            </a:pPr>
            <a:endParaRPr dirty="0"/>
          </a:p>
        </p:txBody>
      </p:sp>
      <p:grpSp>
        <p:nvGrpSpPr>
          <p:cNvPr id="24" name="Group 329"/>
          <p:cNvGrpSpPr/>
          <p:nvPr userDrawn="1"/>
        </p:nvGrpSpPr>
        <p:grpSpPr>
          <a:xfrm flipH="1">
            <a:off x="213209" y="279197"/>
            <a:ext cx="104199" cy="394441"/>
            <a:chOff x="0" y="0"/>
            <a:chExt cx="104198" cy="394440"/>
          </a:xfrm>
        </p:grpSpPr>
        <p:sp>
          <p:nvSpPr>
            <p:cNvPr id="25" name="Shape 326"/>
            <p:cNvSpPr/>
            <p:nvPr/>
          </p:nvSpPr>
          <p:spPr>
            <a:xfrm>
              <a:off x="0" y="0"/>
              <a:ext cx="104199" cy="104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507"/>
                    <a:pt x="0" y="13507"/>
                    <a:pt x="0" y="13507"/>
                  </a:cubicBezTo>
                  <a:cubicBezTo>
                    <a:pt x="0" y="17978"/>
                    <a:pt x="3622" y="21600"/>
                    <a:pt x="8112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8112"/>
                    <a:pt x="21600" y="8112"/>
                    <a:pt x="21600" y="8112"/>
                  </a:cubicBezTo>
                  <a:cubicBezTo>
                    <a:pt x="21600" y="3622"/>
                    <a:pt x="17978" y="0"/>
                    <a:pt x="13507" y="0"/>
                  </a:cubicBezTo>
                  <a:close/>
                </a:path>
              </a:pathLst>
            </a:custGeom>
            <a:solidFill>
              <a:srgbClr val="066A86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buClrTx/>
              </a:pPr>
              <a:endParaRPr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26" name="Shape 327"/>
            <p:cNvSpPr/>
            <p:nvPr/>
          </p:nvSpPr>
          <p:spPr>
            <a:xfrm>
              <a:off x="0" y="139080"/>
              <a:ext cx="104199" cy="104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507"/>
                    <a:pt x="0" y="13507"/>
                    <a:pt x="0" y="13507"/>
                  </a:cubicBezTo>
                  <a:cubicBezTo>
                    <a:pt x="0" y="17978"/>
                    <a:pt x="3622" y="21600"/>
                    <a:pt x="8112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8112"/>
                    <a:pt x="21600" y="8112"/>
                    <a:pt x="21600" y="8112"/>
                  </a:cubicBezTo>
                  <a:cubicBezTo>
                    <a:pt x="21600" y="3622"/>
                    <a:pt x="17978" y="0"/>
                    <a:pt x="13507" y="0"/>
                  </a:cubicBezTo>
                  <a:close/>
                </a:path>
              </a:pathLst>
            </a:custGeom>
            <a:solidFill>
              <a:srgbClr val="0C94BA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buClrTx/>
              </a:pPr>
              <a:endParaRPr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27" name="Shape 328"/>
            <p:cNvSpPr/>
            <p:nvPr/>
          </p:nvSpPr>
          <p:spPr>
            <a:xfrm>
              <a:off x="0" y="290241"/>
              <a:ext cx="104199" cy="104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507"/>
                    <a:pt x="0" y="13507"/>
                    <a:pt x="0" y="13507"/>
                  </a:cubicBezTo>
                  <a:cubicBezTo>
                    <a:pt x="0" y="17978"/>
                    <a:pt x="3622" y="21600"/>
                    <a:pt x="8112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8112"/>
                    <a:pt x="21600" y="8112"/>
                    <a:pt x="21600" y="8112"/>
                  </a:cubicBezTo>
                  <a:cubicBezTo>
                    <a:pt x="21600" y="3622"/>
                    <a:pt x="17978" y="0"/>
                    <a:pt x="13507" y="0"/>
                  </a:cubicBezTo>
                  <a:close/>
                </a:path>
              </a:pathLst>
            </a:custGeom>
            <a:solidFill>
              <a:srgbClr val="B2E4F7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buClrTx/>
              </a:pPr>
              <a:endParaRPr dirty="0">
                <a:latin typeface="Arial" charset="0"/>
                <a:ea typeface="Arial" charset="0"/>
                <a:cs typeface="Arial" charset="0"/>
              </a:endParaRPr>
            </a:p>
          </p:txBody>
        </p:sp>
      </p:grpSp>
      <p:pic>
        <p:nvPicPr>
          <p:cNvPr id="28" name="fit logo.png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10296156" y="239683"/>
            <a:ext cx="1669439" cy="473468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172"/>
          <p:cNvSpPr/>
          <p:nvPr userDrawn="1"/>
        </p:nvSpPr>
        <p:spPr>
          <a:xfrm flipH="1">
            <a:off x="11486506" y="6129141"/>
            <a:ext cx="530832" cy="530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0C94BA"/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2" name="Shape 181"/>
          <p:cNvSpPr txBox="1">
            <a:spLocks/>
          </p:cNvSpPr>
          <p:nvPr userDrawn="1"/>
        </p:nvSpPr>
        <p:spPr>
          <a:xfrm>
            <a:off x="11576788" y="6218794"/>
            <a:ext cx="359073" cy="353943"/>
          </a:xfrm>
          <a:prstGeom prst="rect">
            <a:avLst/>
          </a:prstGeom>
          <a:ln w="12700">
            <a:round/>
          </a:ln>
        </p:spPr>
        <p:txBody>
          <a:bodyPr wrap="none" lIns="38100" tIns="38100" rIns="38100" bIns="38100">
            <a:spAutoFit/>
          </a:bodyPr>
          <a:lstStyle>
            <a:lvl1pPr algn="ctr">
              <a:buClrTx/>
              <a:def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  <a:lvl2pPr indent="342900">
              <a:buClr>
                <a:srgbClr val="000000"/>
              </a:buClr>
              <a:defRPr>
                <a:uFill>
                  <a:solidFill/>
                </a:uFill>
                <a:latin typeface="+mn-lt"/>
                <a:ea typeface="+mn-ea"/>
                <a:cs typeface="+mn-cs"/>
                <a:sym typeface="Helvetica"/>
              </a:defRPr>
            </a:lvl2pPr>
            <a:lvl3pPr indent="685800">
              <a:buClr>
                <a:srgbClr val="000000"/>
              </a:buClr>
              <a:defRPr>
                <a:uFill>
                  <a:solidFill/>
                </a:uFill>
                <a:latin typeface="+mn-lt"/>
                <a:ea typeface="+mn-ea"/>
                <a:cs typeface="+mn-cs"/>
                <a:sym typeface="Helvetica"/>
              </a:defRPr>
            </a:lvl3pPr>
            <a:lvl4pPr indent="1028700">
              <a:buClr>
                <a:srgbClr val="000000"/>
              </a:buClr>
              <a:defRPr>
                <a:uFill>
                  <a:solidFill/>
                </a:uFill>
                <a:latin typeface="+mn-lt"/>
                <a:ea typeface="+mn-ea"/>
                <a:cs typeface="+mn-cs"/>
                <a:sym typeface="Helvetica"/>
              </a:defRPr>
            </a:lvl4pPr>
            <a:lvl5pPr indent="1371600">
              <a:buClr>
                <a:srgbClr val="000000"/>
              </a:buClr>
              <a:defRPr>
                <a:uFill>
                  <a:solidFill/>
                </a:uFill>
                <a:latin typeface="+mn-lt"/>
                <a:ea typeface="+mn-ea"/>
                <a:cs typeface="+mn-cs"/>
                <a:sym typeface="Helvetica"/>
              </a:defRPr>
            </a:lvl5pPr>
            <a:lvl6pPr indent="1714500">
              <a:buClr>
                <a:srgbClr val="000000"/>
              </a:buClr>
              <a:defRPr>
                <a:uFill>
                  <a:solidFill/>
                </a:uFill>
                <a:latin typeface="+mn-lt"/>
                <a:ea typeface="+mn-ea"/>
                <a:cs typeface="+mn-cs"/>
                <a:sym typeface="Helvetica"/>
              </a:defRPr>
            </a:lvl6pPr>
            <a:lvl7pPr indent="2057400">
              <a:buClr>
                <a:srgbClr val="000000"/>
              </a:buClr>
              <a:defRPr>
                <a:uFill>
                  <a:solidFill/>
                </a:uFill>
                <a:latin typeface="+mn-lt"/>
                <a:ea typeface="+mn-ea"/>
                <a:cs typeface="+mn-cs"/>
                <a:sym typeface="Helvetica"/>
              </a:defRPr>
            </a:lvl7pPr>
            <a:lvl8pPr indent="2400300">
              <a:buClr>
                <a:srgbClr val="000000"/>
              </a:buClr>
              <a:defRPr>
                <a:uFill>
                  <a:solidFill/>
                </a:uFill>
                <a:latin typeface="+mn-lt"/>
                <a:ea typeface="+mn-ea"/>
                <a:cs typeface="+mn-cs"/>
                <a:sym typeface="Helvetica"/>
              </a:defRPr>
            </a:lvl8pPr>
            <a:lvl9pPr indent="2743200">
              <a:buClr>
                <a:srgbClr val="000000"/>
              </a:buClr>
              <a:defRPr>
                <a:uFill>
                  <a:solidFill/>
                </a:uFill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fld id="{86CB4B4D-7CA3-9044-876B-883B54F8677D}" type="slidenum">
              <a:rPr lang="en-US" smtClean="0">
                <a:latin typeface="Arial" charset="0"/>
                <a:ea typeface="Arial" charset="0"/>
                <a:cs typeface="Arial" charset="0"/>
              </a:rPr>
              <a:pPr/>
              <a:t>‹#›</a:t>
            </a:fld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72602C6-40AA-454C-AAB7-7AC6EC129A1F}" type="slidenum">
              <a:rPr lang="en-US" altLang="tr-TR"/>
              <a:pPr>
                <a:defRPr/>
              </a:pPr>
              <a:t>‹#›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106043346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0" y="-1"/>
            <a:ext cx="12204701" cy="4152123"/>
          </a:xfrm>
          <a:prstGeom prst="rect">
            <a:avLst/>
          </a:prstGeom>
          <a:solidFill>
            <a:srgbClr val="213C4B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Shape 3"/>
          <p:cNvSpPr/>
          <p:nvPr/>
        </p:nvSpPr>
        <p:spPr>
          <a:xfrm flipH="1">
            <a:off x="9930135" y="-637093"/>
            <a:ext cx="2711792" cy="271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Shape 4"/>
          <p:cNvSpPr/>
          <p:nvPr/>
        </p:nvSpPr>
        <p:spPr>
          <a:xfrm flipH="1">
            <a:off x="8535300" y="921255"/>
            <a:ext cx="982577" cy="982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Shape 5"/>
          <p:cNvSpPr/>
          <p:nvPr/>
        </p:nvSpPr>
        <p:spPr>
          <a:xfrm flipH="1">
            <a:off x="8690347" y="-296898"/>
            <a:ext cx="672481" cy="672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Shape 6"/>
          <p:cNvSpPr/>
          <p:nvPr/>
        </p:nvSpPr>
        <p:spPr>
          <a:xfrm flipH="1">
            <a:off x="6892773" y="1381249"/>
            <a:ext cx="1081311" cy="10813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Shape 7"/>
          <p:cNvSpPr/>
          <p:nvPr/>
        </p:nvSpPr>
        <p:spPr>
          <a:xfrm flipH="1">
            <a:off x="7644118" y="215697"/>
            <a:ext cx="521441" cy="52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Shape 8"/>
          <p:cNvSpPr/>
          <p:nvPr/>
        </p:nvSpPr>
        <p:spPr>
          <a:xfrm flipH="1">
            <a:off x="9305255" y="2655842"/>
            <a:ext cx="1337470" cy="1337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Shape 9"/>
          <p:cNvSpPr/>
          <p:nvPr/>
        </p:nvSpPr>
        <p:spPr>
          <a:xfrm flipH="1">
            <a:off x="11073361" y="2461387"/>
            <a:ext cx="672481" cy="672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Shape 10"/>
          <p:cNvSpPr/>
          <p:nvPr/>
        </p:nvSpPr>
        <p:spPr>
          <a:xfrm flipH="1">
            <a:off x="10870155" y="3855256"/>
            <a:ext cx="521441" cy="521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Shape 11"/>
          <p:cNvSpPr/>
          <p:nvPr/>
        </p:nvSpPr>
        <p:spPr>
          <a:xfrm flipH="1">
            <a:off x="8352858" y="2453987"/>
            <a:ext cx="521762" cy="521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Shape 12"/>
          <p:cNvSpPr/>
          <p:nvPr/>
        </p:nvSpPr>
        <p:spPr>
          <a:xfrm flipH="1">
            <a:off x="11801991" y="3355185"/>
            <a:ext cx="672481" cy="672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Shape 13"/>
          <p:cNvSpPr/>
          <p:nvPr/>
        </p:nvSpPr>
        <p:spPr>
          <a:xfrm flipH="1">
            <a:off x="12086288" y="2172539"/>
            <a:ext cx="385461" cy="3854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3" name="Shape 172"/>
          <p:cNvSpPr/>
          <p:nvPr userDrawn="1"/>
        </p:nvSpPr>
        <p:spPr>
          <a:xfrm flipH="1">
            <a:off x="11486506" y="6129141"/>
            <a:ext cx="530832" cy="530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0C94BA"/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Shape 181"/>
          <p:cNvSpPr>
            <a:spLocks noGrp="1"/>
          </p:cNvSpPr>
          <p:nvPr>
            <p:ph type="sldNum" sz="quarter" idx="4"/>
          </p:nvPr>
        </p:nvSpPr>
        <p:spPr>
          <a:xfrm>
            <a:off x="11584737" y="6218794"/>
            <a:ext cx="343174" cy="3556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86CB4B4D-7CA3-9044-876B-883B54F8677D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9" r:id="rId2"/>
    <p:sldLayoutId id="2147483660" r:id="rId3"/>
  </p:sldLayoutIdLst>
  <p:transition spd="med"/>
  <p:txStyles>
    <p:titleStyle>
      <a:lvl1pPr>
        <a:lnSpc>
          <a:spcPct val="90000"/>
        </a:lnSpc>
        <a:defRPr sz="4400">
          <a:uFill>
            <a:solidFill/>
          </a:uFill>
          <a:latin typeface="+mn-lt"/>
          <a:ea typeface="+mn-ea"/>
          <a:cs typeface="+mn-cs"/>
          <a:sym typeface="Helvetica"/>
        </a:defRPr>
      </a:lvl1pPr>
      <a:lvl2pPr indent="228600">
        <a:lnSpc>
          <a:spcPct val="90000"/>
        </a:lnSpc>
        <a:defRPr sz="4400">
          <a:uFill>
            <a:solidFill/>
          </a:uFill>
          <a:latin typeface="+mn-lt"/>
          <a:ea typeface="+mn-ea"/>
          <a:cs typeface="+mn-cs"/>
          <a:sym typeface="Helvetica"/>
        </a:defRPr>
      </a:lvl2pPr>
      <a:lvl3pPr indent="457200">
        <a:lnSpc>
          <a:spcPct val="90000"/>
        </a:lnSpc>
        <a:defRPr sz="4400">
          <a:uFill>
            <a:solidFill/>
          </a:uFill>
          <a:latin typeface="+mn-lt"/>
          <a:ea typeface="+mn-ea"/>
          <a:cs typeface="+mn-cs"/>
          <a:sym typeface="Helvetica"/>
        </a:defRPr>
      </a:lvl3pPr>
      <a:lvl4pPr indent="685800">
        <a:lnSpc>
          <a:spcPct val="90000"/>
        </a:lnSpc>
        <a:defRPr sz="4400">
          <a:uFill>
            <a:solidFill/>
          </a:uFill>
          <a:latin typeface="+mn-lt"/>
          <a:ea typeface="+mn-ea"/>
          <a:cs typeface="+mn-cs"/>
          <a:sym typeface="Helvetica"/>
        </a:defRPr>
      </a:lvl4pPr>
      <a:lvl5pPr indent="914400">
        <a:lnSpc>
          <a:spcPct val="90000"/>
        </a:lnSpc>
        <a:defRPr sz="4400">
          <a:uFill>
            <a:solidFill/>
          </a:uFill>
          <a:latin typeface="+mn-lt"/>
          <a:ea typeface="+mn-ea"/>
          <a:cs typeface="+mn-cs"/>
          <a:sym typeface="Helvetica"/>
        </a:defRPr>
      </a:lvl5pPr>
      <a:lvl6pPr indent="1143000">
        <a:lnSpc>
          <a:spcPct val="90000"/>
        </a:lnSpc>
        <a:defRPr sz="4400">
          <a:uFill>
            <a:solidFill/>
          </a:uFill>
          <a:latin typeface="+mn-lt"/>
          <a:ea typeface="+mn-ea"/>
          <a:cs typeface="+mn-cs"/>
          <a:sym typeface="Helvetica"/>
        </a:defRPr>
      </a:lvl6pPr>
      <a:lvl7pPr indent="1371600">
        <a:lnSpc>
          <a:spcPct val="90000"/>
        </a:lnSpc>
        <a:defRPr sz="4400">
          <a:uFill>
            <a:solidFill/>
          </a:uFill>
          <a:latin typeface="+mn-lt"/>
          <a:ea typeface="+mn-ea"/>
          <a:cs typeface="+mn-cs"/>
          <a:sym typeface="Helvetica"/>
        </a:defRPr>
      </a:lvl7pPr>
      <a:lvl8pPr indent="1600200">
        <a:lnSpc>
          <a:spcPct val="90000"/>
        </a:lnSpc>
        <a:defRPr sz="4400">
          <a:uFill>
            <a:solidFill/>
          </a:uFill>
          <a:latin typeface="+mn-lt"/>
          <a:ea typeface="+mn-ea"/>
          <a:cs typeface="+mn-cs"/>
          <a:sym typeface="Helvetica"/>
        </a:defRPr>
      </a:lvl8pPr>
      <a:lvl9pPr indent="1828800">
        <a:lnSpc>
          <a:spcPct val="90000"/>
        </a:lnSpc>
        <a:defRPr sz="4400">
          <a:uFill>
            <a:solidFill/>
          </a:uFill>
          <a:latin typeface="+mn-lt"/>
          <a:ea typeface="+mn-ea"/>
          <a:cs typeface="+mn-cs"/>
          <a:sym typeface="Helvetica"/>
        </a:defRPr>
      </a:lvl9pPr>
    </p:titleStyle>
    <p:bodyStyle>
      <a:lvl1pPr marL="228600" indent="-228600">
        <a:lnSpc>
          <a:spcPct val="90000"/>
        </a:lnSpc>
        <a:spcBef>
          <a:spcPts val="1000"/>
        </a:spcBef>
        <a:buClr>
          <a:srgbClr val="000000"/>
        </a:buClr>
        <a:buSzPct val="100000"/>
        <a:buFont typeface="Arial"/>
        <a:buChar char="•"/>
        <a:defRPr sz="2800">
          <a:uFill>
            <a:solidFill/>
          </a:uFill>
          <a:latin typeface="+mn-lt"/>
          <a:ea typeface="+mn-ea"/>
          <a:cs typeface="+mn-cs"/>
          <a:sym typeface="Helvetica"/>
        </a:defRPr>
      </a:lvl1pPr>
      <a:lvl2pPr marL="723900" indent="-266700">
        <a:lnSpc>
          <a:spcPct val="90000"/>
        </a:lnSpc>
        <a:spcBef>
          <a:spcPts val="1000"/>
        </a:spcBef>
        <a:buClr>
          <a:srgbClr val="000000"/>
        </a:buClr>
        <a:buSzPct val="100000"/>
        <a:buFont typeface="Arial"/>
        <a:buChar char="•"/>
        <a:defRPr sz="2800">
          <a:uFill>
            <a:solidFill/>
          </a:uFill>
          <a:latin typeface="+mn-lt"/>
          <a:ea typeface="+mn-ea"/>
          <a:cs typeface="+mn-cs"/>
          <a:sym typeface="Helvetica"/>
        </a:defRPr>
      </a:lvl2pPr>
      <a:lvl3pPr marL="1234439" indent="-320039">
        <a:lnSpc>
          <a:spcPct val="90000"/>
        </a:lnSpc>
        <a:spcBef>
          <a:spcPts val="1000"/>
        </a:spcBef>
        <a:buClr>
          <a:srgbClr val="000000"/>
        </a:buClr>
        <a:buSzPct val="100000"/>
        <a:buFont typeface="Arial"/>
        <a:buChar char="•"/>
        <a:defRPr sz="2800">
          <a:uFill>
            <a:solidFill/>
          </a:uFill>
          <a:latin typeface="+mn-lt"/>
          <a:ea typeface="+mn-ea"/>
          <a:cs typeface="+mn-cs"/>
          <a:sym typeface="Helvetica"/>
        </a:defRPr>
      </a:lvl3pPr>
      <a:lvl4pPr marL="1727200" indent="-355600">
        <a:lnSpc>
          <a:spcPct val="90000"/>
        </a:lnSpc>
        <a:spcBef>
          <a:spcPts val="1000"/>
        </a:spcBef>
        <a:buClr>
          <a:srgbClr val="000000"/>
        </a:buClr>
        <a:buSzPct val="100000"/>
        <a:buFont typeface="Arial"/>
        <a:buChar char="•"/>
        <a:defRPr sz="2800">
          <a:uFill>
            <a:solidFill/>
          </a:uFill>
          <a:latin typeface="+mn-lt"/>
          <a:ea typeface="+mn-ea"/>
          <a:cs typeface="+mn-cs"/>
          <a:sym typeface="Helvetica"/>
        </a:defRPr>
      </a:lvl4pPr>
      <a:lvl5pPr marL="2184400" indent="-355600">
        <a:lnSpc>
          <a:spcPct val="90000"/>
        </a:lnSpc>
        <a:spcBef>
          <a:spcPts val="1000"/>
        </a:spcBef>
        <a:buClr>
          <a:srgbClr val="000000"/>
        </a:buClr>
        <a:buSzPct val="100000"/>
        <a:buFont typeface="Arial"/>
        <a:buChar char="•"/>
        <a:defRPr sz="2800">
          <a:uFill>
            <a:solidFill/>
          </a:uFill>
          <a:latin typeface="+mn-lt"/>
          <a:ea typeface="+mn-ea"/>
          <a:cs typeface="+mn-cs"/>
          <a:sym typeface="Helvetica"/>
        </a:defRPr>
      </a:lvl5pPr>
      <a:lvl6pPr marL="3340100" indent="-889000">
        <a:lnSpc>
          <a:spcPct val="90000"/>
        </a:lnSpc>
        <a:spcBef>
          <a:spcPts val="1000"/>
        </a:spcBef>
        <a:buClr>
          <a:srgbClr val="000000"/>
        </a:buClr>
        <a:buSzPct val="171000"/>
        <a:buFont typeface="Arial"/>
        <a:buChar char="•"/>
        <a:defRPr sz="2800">
          <a:uFill>
            <a:solidFill/>
          </a:uFill>
          <a:latin typeface="+mn-lt"/>
          <a:ea typeface="+mn-ea"/>
          <a:cs typeface="+mn-cs"/>
          <a:sym typeface="Helvetica"/>
        </a:defRPr>
      </a:lvl6pPr>
      <a:lvl7pPr marL="3695700" indent="-889000">
        <a:lnSpc>
          <a:spcPct val="90000"/>
        </a:lnSpc>
        <a:spcBef>
          <a:spcPts val="1000"/>
        </a:spcBef>
        <a:buClr>
          <a:srgbClr val="000000"/>
        </a:buClr>
        <a:buSzPct val="171000"/>
        <a:buFont typeface="Arial"/>
        <a:buChar char="•"/>
        <a:defRPr sz="2800">
          <a:uFill>
            <a:solidFill/>
          </a:uFill>
          <a:latin typeface="+mn-lt"/>
          <a:ea typeface="+mn-ea"/>
          <a:cs typeface="+mn-cs"/>
          <a:sym typeface="Helvetica"/>
        </a:defRPr>
      </a:lvl7pPr>
      <a:lvl8pPr marL="4051300" indent="-889000">
        <a:lnSpc>
          <a:spcPct val="90000"/>
        </a:lnSpc>
        <a:spcBef>
          <a:spcPts val="1000"/>
        </a:spcBef>
        <a:buClr>
          <a:srgbClr val="000000"/>
        </a:buClr>
        <a:buSzPct val="171000"/>
        <a:buFont typeface="Arial"/>
        <a:buChar char="•"/>
        <a:defRPr sz="2800">
          <a:uFill>
            <a:solidFill/>
          </a:uFill>
          <a:latin typeface="+mn-lt"/>
          <a:ea typeface="+mn-ea"/>
          <a:cs typeface="+mn-cs"/>
          <a:sym typeface="Helvetica"/>
        </a:defRPr>
      </a:lvl8pPr>
      <a:lvl9pPr marL="4406900" indent="-889000">
        <a:lnSpc>
          <a:spcPct val="90000"/>
        </a:lnSpc>
        <a:spcBef>
          <a:spcPts val="1000"/>
        </a:spcBef>
        <a:buClr>
          <a:srgbClr val="000000"/>
        </a:buClr>
        <a:buSzPct val="171000"/>
        <a:buFont typeface="Arial"/>
        <a:buChar char="•"/>
        <a:defRPr sz="2800">
          <a:uFill>
            <a:solidFill/>
          </a:uFill>
          <a:latin typeface="+mn-lt"/>
          <a:ea typeface="+mn-ea"/>
          <a:cs typeface="+mn-cs"/>
          <a:sym typeface="Helvetica"/>
        </a:defRPr>
      </a:lvl9pPr>
    </p:bodyStyle>
    <p:otherStyle>
      <a:lvl1pPr algn="ctr">
        <a:defRPr b="1">
          <a:solidFill>
            <a:schemeClr val="tx1"/>
          </a:solidFill>
          <a:uFill>
            <a:solidFill>
              <a:srgbClr val="213C4B"/>
            </a:solidFill>
          </a:uFill>
          <a:latin typeface="+mn-lt"/>
          <a:ea typeface="+mn-ea"/>
          <a:cs typeface="+mn-cs"/>
          <a:sym typeface="Helvetica"/>
        </a:defRPr>
      </a:lvl1pPr>
      <a:lvl2pPr algn="ctr">
        <a:defRPr b="1">
          <a:solidFill>
            <a:schemeClr val="tx1"/>
          </a:solidFill>
          <a:uFill>
            <a:solidFill>
              <a:srgbClr val="213C4B"/>
            </a:solidFill>
          </a:uFill>
          <a:latin typeface="+mn-lt"/>
          <a:ea typeface="+mn-ea"/>
          <a:cs typeface="+mn-cs"/>
          <a:sym typeface="Helvetica"/>
        </a:defRPr>
      </a:lvl2pPr>
      <a:lvl3pPr algn="ctr">
        <a:defRPr b="1">
          <a:solidFill>
            <a:schemeClr val="tx1"/>
          </a:solidFill>
          <a:uFill>
            <a:solidFill>
              <a:srgbClr val="213C4B"/>
            </a:solidFill>
          </a:uFill>
          <a:latin typeface="+mn-lt"/>
          <a:ea typeface="+mn-ea"/>
          <a:cs typeface="+mn-cs"/>
          <a:sym typeface="Helvetica"/>
        </a:defRPr>
      </a:lvl3pPr>
      <a:lvl4pPr algn="ctr">
        <a:defRPr b="1">
          <a:solidFill>
            <a:schemeClr val="tx1"/>
          </a:solidFill>
          <a:uFill>
            <a:solidFill>
              <a:srgbClr val="213C4B"/>
            </a:solidFill>
          </a:uFill>
          <a:latin typeface="+mn-lt"/>
          <a:ea typeface="+mn-ea"/>
          <a:cs typeface="+mn-cs"/>
          <a:sym typeface="Helvetica"/>
        </a:defRPr>
      </a:lvl4pPr>
      <a:lvl5pPr algn="ctr">
        <a:defRPr b="1">
          <a:solidFill>
            <a:schemeClr val="tx1"/>
          </a:solidFill>
          <a:uFill>
            <a:solidFill>
              <a:srgbClr val="213C4B"/>
            </a:solidFill>
          </a:uFill>
          <a:latin typeface="+mn-lt"/>
          <a:ea typeface="+mn-ea"/>
          <a:cs typeface="+mn-cs"/>
          <a:sym typeface="Helvetica"/>
        </a:defRPr>
      </a:lvl5pPr>
      <a:lvl6pPr algn="ctr">
        <a:defRPr b="1">
          <a:solidFill>
            <a:schemeClr val="tx1"/>
          </a:solidFill>
          <a:uFill>
            <a:solidFill>
              <a:srgbClr val="213C4B"/>
            </a:solidFill>
          </a:uFill>
          <a:latin typeface="+mn-lt"/>
          <a:ea typeface="+mn-ea"/>
          <a:cs typeface="+mn-cs"/>
          <a:sym typeface="Helvetica"/>
        </a:defRPr>
      </a:lvl6pPr>
      <a:lvl7pPr algn="ctr">
        <a:defRPr b="1">
          <a:solidFill>
            <a:schemeClr val="tx1"/>
          </a:solidFill>
          <a:uFill>
            <a:solidFill>
              <a:srgbClr val="213C4B"/>
            </a:solidFill>
          </a:uFill>
          <a:latin typeface="+mn-lt"/>
          <a:ea typeface="+mn-ea"/>
          <a:cs typeface="+mn-cs"/>
          <a:sym typeface="Helvetica"/>
        </a:defRPr>
      </a:lvl7pPr>
      <a:lvl8pPr algn="ctr">
        <a:defRPr b="1">
          <a:solidFill>
            <a:schemeClr val="tx1"/>
          </a:solidFill>
          <a:uFill>
            <a:solidFill>
              <a:srgbClr val="213C4B"/>
            </a:solidFill>
          </a:uFill>
          <a:latin typeface="+mn-lt"/>
          <a:ea typeface="+mn-ea"/>
          <a:cs typeface="+mn-cs"/>
          <a:sym typeface="Helvetica"/>
        </a:defRPr>
      </a:lvl8pPr>
      <a:lvl9pPr algn="ctr">
        <a:defRPr b="1">
          <a:solidFill>
            <a:schemeClr val="tx1"/>
          </a:solidFill>
          <a:uFill>
            <a:solidFill>
              <a:srgbClr val="213C4B"/>
            </a:solidFill>
          </a:uFill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64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5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13" Type="http://schemas.openxmlformats.org/officeDocument/2006/relationships/image" Target="../media/image19.tiff"/><Relationship Id="rId18" Type="http://schemas.openxmlformats.org/officeDocument/2006/relationships/image" Target="../media/image24.tiff"/><Relationship Id="rId3" Type="http://schemas.openxmlformats.org/officeDocument/2006/relationships/image" Target="../media/image8.jpg"/><Relationship Id="rId7" Type="http://schemas.openxmlformats.org/officeDocument/2006/relationships/image" Target="../media/image13.tiff"/><Relationship Id="rId12" Type="http://schemas.openxmlformats.org/officeDocument/2006/relationships/image" Target="../media/image18.tiff"/><Relationship Id="rId17" Type="http://schemas.openxmlformats.org/officeDocument/2006/relationships/image" Target="../media/image23.tiff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2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tiff"/><Relationship Id="rId11" Type="http://schemas.openxmlformats.org/officeDocument/2006/relationships/image" Target="../media/image17.tiff"/><Relationship Id="rId5" Type="http://schemas.openxmlformats.org/officeDocument/2006/relationships/image" Target="../media/image11.tiff"/><Relationship Id="rId15" Type="http://schemas.openxmlformats.org/officeDocument/2006/relationships/image" Target="../media/image21.tiff"/><Relationship Id="rId10" Type="http://schemas.openxmlformats.org/officeDocument/2006/relationships/image" Target="../media/image16.tiff"/><Relationship Id="rId4" Type="http://schemas.openxmlformats.org/officeDocument/2006/relationships/image" Target="../media/image9.png"/><Relationship Id="rId9" Type="http://schemas.openxmlformats.org/officeDocument/2006/relationships/image" Target="../media/image15.tiff"/><Relationship Id="rId14" Type="http://schemas.openxmlformats.org/officeDocument/2006/relationships/image" Target="../media/image2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7" Type="http://schemas.openxmlformats.org/officeDocument/2006/relationships/image" Target="../media/image30.jpg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tiff"/><Relationship Id="rId5" Type="http://schemas.openxmlformats.org/officeDocument/2006/relationships/image" Target="../media/image28.tiff"/><Relationship Id="rId4" Type="http://schemas.openxmlformats.org/officeDocument/2006/relationships/image" Target="../media/image2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5668"/>
            <a:ext cx="12192000" cy="400111"/>
          </a:xfrm>
          <a:prstGeom prst="rect">
            <a:avLst/>
          </a:prstGeom>
        </p:spPr>
      </p:pic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575844" y="5985669"/>
            <a:ext cx="23086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1pPr>
            <a:lvl2pPr marL="742950" indent="-2857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2pPr>
            <a:lvl3pPr marL="11430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3pPr>
            <a:lvl4pPr marL="16002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4pPr>
            <a:lvl5pPr marL="20574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9pPr>
          </a:lstStyle>
          <a:p>
            <a:pPr eaLnBrk="1" hangingPunct="1"/>
            <a:r>
              <a:rPr lang="tr-TR" altLang="tr-TR" sz="2000">
                <a:solidFill>
                  <a:srgbClr val="FFFFFF"/>
                </a:solidFill>
                <a:latin typeface="Arial" charset="0"/>
                <a:cs typeface="Arial" charset="0"/>
              </a:rPr>
              <a:t>fitsolutioncompany</a:t>
            </a:r>
            <a:endParaRPr lang="en-US" altLang="tr-TR" sz="200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pic>
        <p:nvPicPr>
          <p:cNvPr id="13" name="Picture 8" descr="facebook-4-64-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444" y="5985669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 descr="home-4-6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5985669"/>
            <a:ext cx="360363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515144" y="5985669"/>
            <a:ext cx="21771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1pPr>
            <a:lvl2pPr marL="742950" indent="-2857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2pPr>
            <a:lvl3pPr marL="11430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3pPr>
            <a:lvl4pPr marL="16002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4pPr>
            <a:lvl5pPr marL="20574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9pPr>
          </a:lstStyle>
          <a:p>
            <a:pPr eaLnBrk="1" hangingPunct="1"/>
            <a:r>
              <a:rPr lang="en-US" altLang="tr-TR" sz="2000" dirty="0">
                <a:solidFill>
                  <a:srgbClr val="FFFFFF"/>
                </a:solidFill>
                <a:latin typeface="Arial" charset="0"/>
                <a:cs typeface="Arial" charset="0"/>
              </a:rPr>
              <a:t>f</a:t>
            </a:r>
            <a:r>
              <a:rPr lang="tr-TR" altLang="tr-TR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itsolutions.com.tr</a:t>
            </a:r>
            <a:endParaRPr lang="en-US" altLang="tr-TR" sz="2000" dirty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eaLnBrk="1" hangingPunct="1"/>
            <a:endParaRPr lang="en-US" altLang="tr-TR" sz="2800" dirty="0">
              <a:latin typeface="Arial" charset="0"/>
              <a:cs typeface="Arial" charset="0"/>
            </a:endParaRPr>
          </a:p>
        </p:txBody>
      </p:sp>
      <p:pic>
        <p:nvPicPr>
          <p:cNvPr id="16" name="Picture 12" descr="twitter-4-6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532" y="5985669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6836569" y="5985669"/>
            <a:ext cx="17251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1pPr>
            <a:lvl2pPr marL="742950" indent="-2857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2pPr>
            <a:lvl3pPr marL="11430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3pPr>
            <a:lvl4pPr marL="16002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4pPr>
            <a:lvl5pPr marL="20574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9pPr>
          </a:lstStyle>
          <a:p>
            <a:pPr eaLnBrk="1" hangingPunct="1"/>
            <a:r>
              <a:rPr lang="en-US" altLang="tr-TR" sz="2000" dirty="0">
                <a:solidFill>
                  <a:srgbClr val="FFFFFF"/>
                </a:solidFill>
                <a:latin typeface="Arial" charset="0"/>
                <a:cs typeface="Arial" charset="0"/>
              </a:rPr>
              <a:t>f</a:t>
            </a:r>
            <a:r>
              <a:rPr lang="tr-TR" altLang="tr-TR" sz="2000" dirty="0">
                <a:solidFill>
                  <a:srgbClr val="FFFFFF"/>
                </a:solidFill>
                <a:latin typeface="Arial" charset="0"/>
                <a:cs typeface="Arial" charset="0"/>
              </a:rPr>
              <a:t>it__</a:t>
            </a:r>
            <a:r>
              <a:rPr lang="tr-TR" altLang="tr-TR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solutions</a:t>
            </a:r>
            <a:endParaRPr lang="en-US" altLang="tr-TR" sz="2000" dirty="0">
              <a:latin typeface="Arial" charset="0"/>
              <a:cs typeface="Arial" charset="0"/>
            </a:endParaRPr>
          </a:p>
        </p:txBody>
      </p:sp>
      <p:pic>
        <p:nvPicPr>
          <p:cNvPr id="18" name="Picture 23" descr="linkedin-4-64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845" y="5985669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28"/>
          <a:stretch/>
        </p:blipFill>
        <p:spPr>
          <a:xfrm>
            <a:off x="0" y="1698171"/>
            <a:ext cx="12192000" cy="3712651"/>
          </a:xfrm>
          <a:prstGeom prst="rect">
            <a:avLst/>
          </a:prstGeom>
        </p:spPr>
      </p:pic>
      <p:sp>
        <p:nvSpPr>
          <p:cNvPr id="20" name="Shape 1087"/>
          <p:cNvSpPr/>
          <p:nvPr/>
        </p:nvSpPr>
        <p:spPr>
          <a:xfrm>
            <a:off x="14524" y="1698171"/>
            <a:ext cx="12180125" cy="3798148"/>
          </a:xfrm>
          <a:prstGeom prst="rect">
            <a:avLst/>
          </a:prstGeom>
          <a:solidFill>
            <a:srgbClr val="0070C0">
              <a:alpha val="50000"/>
            </a:srgbClr>
          </a:solidFill>
          <a:ln w="12700">
            <a:miter lim="400000"/>
          </a:ln>
          <a:effectLst>
            <a:outerShdw blurRad="228600" dist="50800" algn="ctr" rotWithShape="0">
              <a:srgbClr val="000000"/>
            </a:outerShdw>
          </a:effectLst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9391747" y="5985669"/>
            <a:ext cx="31323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1pPr>
            <a:lvl2pPr marL="742950" indent="-2857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2pPr>
            <a:lvl3pPr marL="11430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3pPr>
            <a:lvl4pPr marL="16002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4pPr>
            <a:lvl5pPr marL="20574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9pPr>
          </a:lstStyle>
          <a:p>
            <a:pPr eaLnBrk="1" hangingPunct="1"/>
            <a:r>
              <a:rPr lang="en-US" altLang="tr-TR" sz="2000" dirty="0">
                <a:solidFill>
                  <a:srgbClr val="FFFFFF"/>
                </a:solidFill>
                <a:latin typeface="Arial" charset="0"/>
                <a:cs typeface="Arial" charset="0"/>
              </a:rPr>
              <a:t>c</a:t>
            </a:r>
            <a:r>
              <a:rPr lang="tr-TR" altLang="tr-TR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ompany</a:t>
            </a:r>
            <a:r>
              <a:rPr lang="tr-TR" altLang="tr-TR" sz="2000" dirty="0">
                <a:solidFill>
                  <a:srgbClr val="FFFFFF"/>
                </a:solidFill>
                <a:latin typeface="Arial" charset="0"/>
                <a:cs typeface="Arial" charset="0"/>
              </a:rPr>
              <a:t>/fit-</a:t>
            </a:r>
            <a:r>
              <a:rPr lang="tr-TR" altLang="tr-TR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consulting</a:t>
            </a:r>
            <a:endParaRPr lang="en-US" altLang="tr-TR" sz="2000" dirty="0">
              <a:latin typeface="Arial" charset="0"/>
              <a:cs typeface="Arial" charset="0"/>
            </a:endParaRPr>
          </a:p>
          <a:p>
            <a:pPr eaLnBrk="1" hangingPunct="1"/>
            <a:endParaRPr lang="en-US" altLang="tr-TR" sz="2800" dirty="0">
              <a:latin typeface="Arial" charset="0"/>
              <a:cs typeface="Arial" charset="0"/>
            </a:endParaRPr>
          </a:p>
        </p:txBody>
      </p:sp>
      <p:sp>
        <p:nvSpPr>
          <p:cNvPr id="23" name="Shape 1078"/>
          <p:cNvSpPr/>
          <p:nvPr/>
        </p:nvSpPr>
        <p:spPr>
          <a:xfrm>
            <a:off x="167425" y="2643552"/>
            <a:ext cx="11874321" cy="1492716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>
            <a:spAutoFit/>
          </a:bodyPr>
          <a:lstStyle>
            <a:lvl1pPr>
              <a:buClr>
                <a:srgbClr val="F5F5F5"/>
              </a:buClr>
              <a:buFont typeface="Helvetica"/>
              <a:defRPr sz="4400">
                <a:solidFill>
                  <a:srgbClr val="F5F5F5"/>
                </a:solidFill>
                <a:uFill>
                  <a:solidFill>
                    <a:srgbClr val="F5F5F5"/>
                  </a:solidFill>
                </a:uFill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tr-TR" sz="60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F5F5F5"/>
                  </a:solidFill>
                </a:uFill>
                <a:latin typeface="Arial" charset="0"/>
                <a:ea typeface="Arial" charset="0"/>
                <a:cs typeface="Arial" charset="0"/>
              </a:rPr>
              <a:t>Dijitalleşen Şirketlerde e-Dönüşüm</a:t>
            </a:r>
          </a:p>
          <a:p>
            <a:pPr algn="ctr">
              <a:defRPr sz="1800">
                <a:solidFill>
                  <a:srgbClr val="000000"/>
                </a:solidFill>
                <a:uFillTx/>
              </a:defRPr>
            </a:pPr>
            <a:r>
              <a:rPr lang="tr-TR" sz="3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								</a:t>
            </a:r>
            <a:endParaRPr lang="tr-TR" sz="3200" dirty="0" smtClean="0">
              <a:solidFill>
                <a:schemeClr val="bg1"/>
              </a:solidFill>
              <a:uFill>
                <a:solidFill>
                  <a:srgbClr val="F5F5F5"/>
                </a:solidFill>
              </a:u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4" y="969415"/>
            <a:ext cx="12192000" cy="118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1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" name="Shape 4454"/>
          <p:cNvSpPr/>
          <p:nvPr/>
        </p:nvSpPr>
        <p:spPr>
          <a:xfrm>
            <a:off x="404891" y="123446"/>
            <a:ext cx="7886774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e-Arşiv: Bireylere e-Faturalama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4455" name="Shape 4455"/>
          <p:cNvSpPr/>
          <p:nvPr/>
        </p:nvSpPr>
        <p:spPr>
          <a:xfrm flipH="1">
            <a:off x="5867889" y="1762695"/>
            <a:ext cx="1" cy="4285562"/>
          </a:xfrm>
          <a:prstGeom prst="line">
            <a:avLst/>
          </a:prstGeom>
          <a:ln w="6350">
            <a:solidFill>
              <a:srgbClr val="E0E0E0"/>
            </a:solidFill>
            <a:prstDash val="sysDot"/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sp>
        <p:nvSpPr>
          <p:cNvPr id="4456" name="Shape 4456"/>
          <p:cNvSpPr/>
          <p:nvPr/>
        </p:nvSpPr>
        <p:spPr>
          <a:xfrm>
            <a:off x="524963" y="5072557"/>
            <a:ext cx="4982444" cy="990622"/>
          </a:xfrm>
          <a:prstGeom prst="rect">
            <a:avLst/>
          </a:prstGeom>
          <a:solidFill>
            <a:srgbClr val="24D6DF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sp>
        <p:nvSpPr>
          <p:cNvPr id="4457" name="Shape 4457"/>
          <p:cNvSpPr/>
          <p:nvPr/>
        </p:nvSpPr>
        <p:spPr>
          <a:xfrm>
            <a:off x="6270381" y="5072557"/>
            <a:ext cx="4982445" cy="990622"/>
          </a:xfrm>
          <a:prstGeom prst="rect">
            <a:avLst/>
          </a:prstGeom>
          <a:solidFill>
            <a:srgbClr val="0C94BA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grpSp>
        <p:nvGrpSpPr>
          <p:cNvPr id="4460" name="Group 4460"/>
          <p:cNvGrpSpPr/>
          <p:nvPr/>
        </p:nvGrpSpPr>
        <p:grpSpPr>
          <a:xfrm>
            <a:off x="733416" y="5294962"/>
            <a:ext cx="4182235" cy="596071"/>
            <a:chOff x="0" y="0"/>
            <a:chExt cx="4182234" cy="596069"/>
          </a:xfrm>
        </p:grpSpPr>
        <p:sp>
          <p:nvSpPr>
            <p:cNvPr id="4458" name="Shape 4458"/>
            <p:cNvSpPr/>
            <p:nvPr/>
          </p:nvSpPr>
          <p:spPr>
            <a:xfrm>
              <a:off x="0" y="0"/>
              <a:ext cx="4182234" cy="292387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Tüm faturalar kağıt fatura olarak düzenleniyordu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59" name="Shape 4459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2014</a:t>
              </a:r>
              <a:endParaRPr sz="16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grpSp>
        <p:nvGrpSpPr>
          <p:cNvPr id="4468" name="Group 4468"/>
          <p:cNvGrpSpPr/>
          <p:nvPr/>
        </p:nvGrpSpPr>
        <p:grpSpPr>
          <a:xfrm>
            <a:off x="6528356" y="5294962"/>
            <a:ext cx="2595262" cy="596071"/>
            <a:chOff x="0" y="0"/>
            <a:chExt cx="2595261" cy="596069"/>
          </a:xfrm>
        </p:grpSpPr>
        <p:sp>
          <p:nvSpPr>
            <p:cNvPr id="4466" name="Shape 4466"/>
            <p:cNvSpPr/>
            <p:nvPr/>
          </p:nvSpPr>
          <p:spPr>
            <a:xfrm>
              <a:off x="0" y="0"/>
              <a:ext cx="2595261" cy="292387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Artık hayatımızda e-Arşiv var!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67" name="Shape 4467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2015</a:t>
              </a:r>
              <a:endParaRPr sz="12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71"/>
          <a:stretch/>
        </p:blipFill>
        <p:spPr>
          <a:xfrm>
            <a:off x="6283379" y="1644628"/>
            <a:ext cx="4969447" cy="342508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" t="2069" r="1916" b="49911"/>
          <a:stretch/>
        </p:blipFill>
        <p:spPr>
          <a:xfrm>
            <a:off x="271849" y="1371828"/>
            <a:ext cx="5596040" cy="370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769945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" name="Shape 4454"/>
          <p:cNvSpPr/>
          <p:nvPr/>
        </p:nvSpPr>
        <p:spPr>
          <a:xfrm>
            <a:off x="404891" y="123446"/>
            <a:ext cx="6006452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err="1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Arşiv’den</a:t>
            </a: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 Fatura Arama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4455" name="Shape 4455"/>
          <p:cNvSpPr/>
          <p:nvPr/>
        </p:nvSpPr>
        <p:spPr>
          <a:xfrm flipH="1">
            <a:off x="5867889" y="1762695"/>
            <a:ext cx="1" cy="4285562"/>
          </a:xfrm>
          <a:prstGeom prst="line">
            <a:avLst/>
          </a:prstGeom>
          <a:ln w="6350">
            <a:solidFill>
              <a:srgbClr val="E0E0E0"/>
            </a:solidFill>
            <a:prstDash val="sysDot"/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sp>
        <p:nvSpPr>
          <p:cNvPr id="4456" name="Shape 4456"/>
          <p:cNvSpPr/>
          <p:nvPr/>
        </p:nvSpPr>
        <p:spPr>
          <a:xfrm>
            <a:off x="524963" y="5072557"/>
            <a:ext cx="4982444" cy="990622"/>
          </a:xfrm>
          <a:prstGeom prst="rect">
            <a:avLst/>
          </a:prstGeom>
          <a:solidFill>
            <a:srgbClr val="24D6DF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sp>
        <p:nvSpPr>
          <p:cNvPr id="4457" name="Shape 4457"/>
          <p:cNvSpPr/>
          <p:nvPr/>
        </p:nvSpPr>
        <p:spPr>
          <a:xfrm>
            <a:off x="6270381" y="5072557"/>
            <a:ext cx="4982445" cy="990622"/>
          </a:xfrm>
          <a:prstGeom prst="rect">
            <a:avLst/>
          </a:prstGeom>
          <a:solidFill>
            <a:srgbClr val="0C94BA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grpSp>
        <p:nvGrpSpPr>
          <p:cNvPr id="4460" name="Group 4460"/>
          <p:cNvGrpSpPr/>
          <p:nvPr/>
        </p:nvGrpSpPr>
        <p:grpSpPr>
          <a:xfrm>
            <a:off x="733416" y="5294962"/>
            <a:ext cx="4571764" cy="596071"/>
            <a:chOff x="0" y="0"/>
            <a:chExt cx="4571764" cy="596069"/>
          </a:xfrm>
        </p:grpSpPr>
        <p:sp>
          <p:nvSpPr>
            <p:cNvPr id="4458" name="Shape 4458"/>
            <p:cNvSpPr/>
            <p:nvPr/>
          </p:nvSpPr>
          <p:spPr>
            <a:xfrm>
              <a:off x="0" y="0"/>
              <a:ext cx="4571764" cy="292387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Faturalar arşivlerde saklanıyordu, göz ile aranıyordu.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59" name="Shape 4459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2011</a:t>
              </a:r>
              <a:endParaRPr sz="16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grpSp>
        <p:nvGrpSpPr>
          <p:cNvPr id="4468" name="Group 4468"/>
          <p:cNvGrpSpPr/>
          <p:nvPr/>
        </p:nvGrpSpPr>
        <p:grpSpPr>
          <a:xfrm>
            <a:off x="6528356" y="5138217"/>
            <a:ext cx="4414670" cy="752816"/>
            <a:chOff x="0" y="-156744"/>
            <a:chExt cx="4414670" cy="752813"/>
          </a:xfrm>
        </p:grpSpPr>
        <p:sp>
          <p:nvSpPr>
            <p:cNvPr id="4466" name="Shape 4466"/>
            <p:cNvSpPr/>
            <p:nvPr/>
          </p:nvSpPr>
          <p:spPr>
            <a:xfrm>
              <a:off x="0" y="-156744"/>
              <a:ext cx="4414670" cy="507829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Artık akıllı telefonlarımızdan arama ve görüntüleme</a:t>
              </a:r>
            </a:p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yapabiliyoruz.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67" name="Shape 4467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2015</a:t>
              </a:r>
              <a:endParaRPr sz="16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00"/>
          <a:stretch/>
        </p:blipFill>
        <p:spPr>
          <a:xfrm>
            <a:off x="534395" y="1667487"/>
            <a:ext cx="4973012" cy="34007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615" y="1502765"/>
            <a:ext cx="4061211" cy="35654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015" y="1660957"/>
            <a:ext cx="1706898" cy="170689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756" y="2168860"/>
            <a:ext cx="345546" cy="34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81682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1"/>
          <a:stretch/>
        </p:blipFill>
        <p:spPr>
          <a:xfrm>
            <a:off x="536234" y="1698381"/>
            <a:ext cx="4978077" cy="3383982"/>
          </a:xfrm>
          <a:prstGeom prst="rect">
            <a:avLst/>
          </a:prstGeom>
        </p:spPr>
      </p:pic>
      <p:sp>
        <p:nvSpPr>
          <p:cNvPr id="4454" name="Shape 4454"/>
          <p:cNvSpPr/>
          <p:nvPr/>
        </p:nvSpPr>
        <p:spPr>
          <a:xfrm>
            <a:off x="404891" y="123446"/>
            <a:ext cx="3371116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Defter Tutma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4455" name="Shape 4455"/>
          <p:cNvSpPr/>
          <p:nvPr/>
        </p:nvSpPr>
        <p:spPr>
          <a:xfrm flipH="1">
            <a:off x="5867889" y="1762695"/>
            <a:ext cx="1" cy="4285562"/>
          </a:xfrm>
          <a:prstGeom prst="line">
            <a:avLst/>
          </a:prstGeom>
          <a:ln w="6350">
            <a:solidFill>
              <a:srgbClr val="E0E0E0"/>
            </a:solidFill>
            <a:prstDash val="sysDot"/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sp>
        <p:nvSpPr>
          <p:cNvPr id="4456" name="Shape 4456"/>
          <p:cNvSpPr/>
          <p:nvPr/>
        </p:nvSpPr>
        <p:spPr>
          <a:xfrm>
            <a:off x="524963" y="5072557"/>
            <a:ext cx="4982444" cy="990622"/>
          </a:xfrm>
          <a:prstGeom prst="rect">
            <a:avLst/>
          </a:prstGeom>
          <a:solidFill>
            <a:srgbClr val="24D6DF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sp>
        <p:nvSpPr>
          <p:cNvPr id="4457" name="Shape 4457"/>
          <p:cNvSpPr/>
          <p:nvPr/>
        </p:nvSpPr>
        <p:spPr>
          <a:xfrm>
            <a:off x="6270381" y="5072557"/>
            <a:ext cx="4982445" cy="990622"/>
          </a:xfrm>
          <a:prstGeom prst="rect">
            <a:avLst/>
          </a:prstGeom>
          <a:solidFill>
            <a:srgbClr val="0C94BA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grpSp>
        <p:nvGrpSpPr>
          <p:cNvPr id="4460" name="Group 4460"/>
          <p:cNvGrpSpPr/>
          <p:nvPr/>
        </p:nvGrpSpPr>
        <p:grpSpPr>
          <a:xfrm>
            <a:off x="733416" y="5176888"/>
            <a:ext cx="4470776" cy="714145"/>
            <a:chOff x="0" y="-118074"/>
            <a:chExt cx="4470776" cy="714143"/>
          </a:xfrm>
        </p:grpSpPr>
        <p:sp>
          <p:nvSpPr>
            <p:cNvPr id="4458" name="Shape 4458"/>
            <p:cNvSpPr/>
            <p:nvPr/>
          </p:nvSpPr>
          <p:spPr>
            <a:xfrm>
              <a:off x="0" y="-118074"/>
              <a:ext cx="4470776" cy="507829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Binlerce sayfa defter bastırılıyor, tasdik ettiriliyor ve</a:t>
              </a:r>
            </a:p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saklanıyordu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59" name="Shape 4459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2013</a:t>
              </a:r>
              <a:endParaRPr sz="16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grpSp>
        <p:nvGrpSpPr>
          <p:cNvPr id="4468" name="Group 4468"/>
          <p:cNvGrpSpPr/>
          <p:nvPr/>
        </p:nvGrpSpPr>
        <p:grpSpPr>
          <a:xfrm>
            <a:off x="6528356" y="5294962"/>
            <a:ext cx="2664191" cy="596071"/>
            <a:chOff x="0" y="0"/>
            <a:chExt cx="2664190" cy="596069"/>
          </a:xfrm>
        </p:grpSpPr>
        <p:sp>
          <p:nvSpPr>
            <p:cNvPr id="4466" name="Shape 4466"/>
            <p:cNvSpPr/>
            <p:nvPr/>
          </p:nvSpPr>
          <p:spPr>
            <a:xfrm>
              <a:off x="0" y="0"/>
              <a:ext cx="2664190" cy="292387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Artık hayatımızda e-Defter var!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67" name="Shape 4467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2015</a:t>
              </a:r>
              <a:endParaRPr sz="16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81"/>
          <a:stretch/>
        </p:blipFill>
        <p:spPr>
          <a:xfrm>
            <a:off x="6270381" y="1698380"/>
            <a:ext cx="4968637" cy="338221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816" y="2731247"/>
            <a:ext cx="3669010" cy="234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9780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5" grpId="0" animBg="1"/>
      <p:bldP spid="44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" name="Shape 4454"/>
          <p:cNvSpPr/>
          <p:nvPr/>
        </p:nvSpPr>
        <p:spPr>
          <a:xfrm>
            <a:off x="404891" y="123446"/>
            <a:ext cx="3308598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e-Denetleme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4455" name="Shape 4455"/>
          <p:cNvSpPr/>
          <p:nvPr/>
        </p:nvSpPr>
        <p:spPr>
          <a:xfrm flipH="1">
            <a:off x="5867889" y="1762695"/>
            <a:ext cx="1" cy="4285562"/>
          </a:xfrm>
          <a:prstGeom prst="line">
            <a:avLst/>
          </a:prstGeom>
          <a:ln w="6350">
            <a:solidFill>
              <a:srgbClr val="E0E0E0"/>
            </a:solidFill>
            <a:prstDash val="sysDot"/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sp>
        <p:nvSpPr>
          <p:cNvPr id="4456" name="Shape 4456"/>
          <p:cNvSpPr/>
          <p:nvPr/>
        </p:nvSpPr>
        <p:spPr>
          <a:xfrm>
            <a:off x="524963" y="5072557"/>
            <a:ext cx="4982444" cy="990622"/>
          </a:xfrm>
          <a:prstGeom prst="rect">
            <a:avLst/>
          </a:prstGeom>
          <a:solidFill>
            <a:srgbClr val="24D6DF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sp>
        <p:nvSpPr>
          <p:cNvPr id="4457" name="Shape 4457"/>
          <p:cNvSpPr/>
          <p:nvPr/>
        </p:nvSpPr>
        <p:spPr>
          <a:xfrm>
            <a:off x="6270381" y="5072557"/>
            <a:ext cx="4982445" cy="990622"/>
          </a:xfrm>
          <a:prstGeom prst="rect">
            <a:avLst/>
          </a:prstGeom>
          <a:solidFill>
            <a:srgbClr val="0C94BA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grpSp>
        <p:nvGrpSpPr>
          <p:cNvPr id="4460" name="Group 4460"/>
          <p:cNvGrpSpPr/>
          <p:nvPr/>
        </p:nvGrpSpPr>
        <p:grpSpPr>
          <a:xfrm>
            <a:off x="733416" y="5294962"/>
            <a:ext cx="4182235" cy="596071"/>
            <a:chOff x="0" y="0"/>
            <a:chExt cx="4182235" cy="596069"/>
          </a:xfrm>
        </p:grpSpPr>
        <p:sp>
          <p:nvSpPr>
            <p:cNvPr id="4458" name="Shape 4458"/>
            <p:cNvSpPr/>
            <p:nvPr/>
          </p:nvSpPr>
          <p:spPr>
            <a:xfrm>
              <a:off x="0" y="0"/>
              <a:ext cx="4182235" cy="292387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Göz ile iç kontrol ve denetim haftalar sürüyordu.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59" name="Shape 4459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2014</a:t>
              </a:r>
              <a:endParaRPr sz="16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grpSp>
        <p:nvGrpSpPr>
          <p:cNvPr id="4468" name="Group 4468"/>
          <p:cNvGrpSpPr/>
          <p:nvPr/>
        </p:nvGrpSpPr>
        <p:grpSpPr>
          <a:xfrm>
            <a:off x="6528356" y="5294962"/>
            <a:ext cx="3052118" cy="519127"/>
            <a:chOff x="0" y="0"/>
            <a:chExt cx="3052117" cy="519125"/>
          </a:xfrm>
        </p:grpSpPr>
        <p:sp>
          <p:nvSpPr>
            <p:cNvPr id="4466" name="Shape 4466"/>
            <p:cNvSpPr/>
            <p:nvPr/>
          </p:nvSpPr>
          <p:spPr>
            <a:xfrm>
              <a:off x="0" y="0"/>
              <a:ext cx="3052117" cy="292387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Artık hayatımızda e-Denetleme var!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67" name="Shape 4467"/>
            <p:cNvSpPr/>
            <p:nvPr/>
          </p:nvSpPr>
          <p:spPr>
            <a:xfrm>
              <a:off x="0" y="272905"/>
              <a:ext cx="391133" cy="246220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1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2015</a:t>
              </a:r>
              <a:endParaRPr sz="11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63" y="1762695"/>
            <a:ext cx="4983208" cy="33262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511" y="1559155"/>
            <a:ext cx="5193315" cy="352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573767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" name="Shape 4454"/>
          <p:cNvSpPr/>
          <p:nvPr/>
        </p:nvSpPr>
        <p:spPr>
          <a:xfrm>
            <a:off x="404891" y="123446"/>
            <a:ext cx="2617704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Islak İmza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4455" name="Shape 4455"/>
          <p:cNvSpPr/>
          <p:nvPr/>
        </p:nvSpPr>
        <p:spPr>
          <a:xfrm flipH="1">
            <a:off x="5867889" y="1762695"/>
            <a:ext cx="1" cy="4285562"/>
          </a:xfrm>
          <a:prstGeom prst="line">
            <a:avLst/>
          </a:prstGeom>
          <a:ln w="6350">
            <a:solidFill>
              <a:srgbClr val="E0E0E0"/>
            </a:solidFill>
            <a:prstDash val="sysDot"/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sp>
        <p:nvSpPr>
          <p:cNvPr id="4456" name="Shape 4456"/>
          <p:cNvSpPr/>
          <p:nvPr/>
        </p:nvSpPr>
        <p:spPr>
          <a:xfrm>
            <a:off x="524963" y="5072557"/>
            <a:ext cx="4982444" cy="990622"/>
          </a:xfrm>
          <a:prstGeom prst="rect">
            <a:avLst/>
          </a:prstGeom>
          <a:solidFill>
            <a:srgbClr val="24D6DF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sp>
        <p:nvSpPr>
          <p:cNvPr id="4457" name="Shape 4457"/>
          <p:cNvSpPr/>
          <p:nvPr/>
        </p:nvSpPr>
        <p:spPr>
          <a:xfrm>
            <a:off x="6270381" y="5072557"/>
            <a:ext cx="4982445" cy="990622"/>
          </a:xfrm>
          <a:prstGeom prst="rect">
            <a:avLst/>
          </a:prstGeom>
          <a:solidFill>
            <a:srgbClr val="0C94BA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grpSp>
        <p:nvGrpSpPr>
          <p:cNvPr id="4460" name="Group 4460"/>
          <p:cNvGrpSpPr/>
          <p:nvPr/>
        </p:nvGrpSpPr>
        <p:grpSpPr>
          <a:xfrm>
            <a:off x="733416" y="5294962"/>
            <a:ext cx="3518592" cy="596071"/>
            <a:chOff x="0" y="0"/>
            <a:chExt cx="3518592" cy="596069"/>
          </a:xfrm>
        </p:grpSpPr>
        <p:sp>
          <p:nvSpPr>
            <p:cNvPr id="4458" name="Shape 4458"/>
            <p:cNvSpPr/>
            <p:nvPr/>
          </p:nvSpPr>
          <p:spPr>
            <a:xfrm>
              <a:off x="0" y="0"/>
              <a:ext cx="3518592" cy="292387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Tüm onaylar için ıslak imza gerekiyordu.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59" name="Shape 4459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2013</a:t>
              </a:r>
              <a:endParaRPr sz="16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grpSp>
        <p:nvGrpSpPr>
          <p:cNvPr id="4468" name="Group 4468"/>
          <p:cNvGrpSpPr/>
          <p:nvPr/>
        </p:nvGrpSpPr>
        <p:grpSpPr>
          <a:xfrm>
            <a:off x="6528356" y="5294962"/>
            <a:ext cx="2545569" cy="596071"/>
            <a:chOff x="0" y="0"/>
            <a:chExt cx="2545568" cy="596069"/>
          </a:xfrm>
        </p:grpSpPr>
        <p:sp>
          <p:nvSpPr>
            <p:cNvPr id="4466" name="Shape 4466"/>
            <p:cNvSpPr/>
            <p:nvPr/>
          </p:nvSpPr>
          <p:spPr>
            <a:xfrm>
              <a:off x="0" y="0"/>
              <a:ext cx="2545568" cy="292387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Artık hayatımızda e-İmza var!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67" name="Shape 4467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2015</a:t>
              </a:r>
              <a:endParaRPr sz="16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4"/>
          <a:stretch/>
        </p:blipFill>
        <p:spPr>
          <a:xfrm>
            <a:off x="513941" y="1626523"/>
            <a:ext cx="5004487" cy="34417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7" b="-3354"/>
          <a:stretch/>
        </p:blipFill>
        <p:spPr>
          <a:xfrm>
            <a:off x="6270381" y="1649186"/>
            <a:ext cx="4982445" cy="35666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9"/>
          <a:stretch/>
        </p:blipFill>
        <p:spPr>
          <a:xfrm>
            <a:off x="6259360" y="1630920"/>
            <a:ext cx="4993466" cy="343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3088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815" y="1860745"/>
            <a:ext cx="3087031" cy="4724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9"/>
          <p:cNvSpPr>
            <a:spLocks/>
          </p:cNvSpPr>
          <p:nvPr/>
        </p:nvSpPr>
        <p:spPr bwMode="auto">
          <a:xfrm>
            <a:off x="3995228" y="736488"/>
            <a:ext cx="11859818" cy="894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88783" tIns="50741" rIns="88783" bIns="50741"/>
          <a:lstStyle>
            <a:lvl1pPr marL="195263" indent="-195263" defTabSz="6413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1pPr>
            <a:lvl2pPr marL="742950" indent="-285750" defTabSz="6413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2pPr>
            <a:lvl3pPr marL="1143000" indent="-228600" defTabSz="6413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3pPr>
            <a:lvl4pPr marL="1600200" indent="-228600" defTabSz="6413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4pPr>
            <a:lvl5pPr marL="2057400" indent="-228600" defTabSz="6413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5pPr>
            <a:lvl6pPr marL="25146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6pPr>
            <a:lvl7pPr marL="29718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7pPr>
            <a:lvl8pPr marL="34290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8pPr>
            <a:lvl9pPr marL="38862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9pPr>
          </a:lstStyle>
          <a:p>
            <a:pPr marL="0" indent="0" eaLnBrk="1" hangingPunct="1">
              <a:buClr>
                <a:srgbClr val="F0AB00"/>
              </a:buClr>
              <a:buSzPct val="100000"/>
            </a:pP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e-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Fatura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Uygulaması</a:t>
            </a:r>
            <a:r>
              <a:rPr lang="tr-TR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’</a:t>
            </a:r>
            <a:r>
              <a:rPr lang="en-US" altLang="tr-TR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na</a:t>
            </a:r>
            <a:r>
              <a:rPr lang="en-US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kayıtlı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Betek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bayilerinin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sayısı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: 50+</a:t>
            </a:r>
          </a:p>
          <a:p>
            <a:pPr eaLnBrk="1" hangingPunct="1">
              <a:buClr>
                <a:srgbClr val="F0AB00"/>
              </a:buClr>
              <a:buSzPct val="100000"/>
              <a:buFont typeface="Wingdings" pitchFamily="2" charset="2"/>
              <a:buChar char="•"/>
            </a:pPr>
            <a:endParaRPr lang="en-US" altLang="tr-TR" sz="2000" dirty="0">
              <a:solidFill>
                <a:schemeClr val="bg1">
                  <a:lumMod val="50000"/>
                </a:schemeClr>
              </a:solidFill>
              <a:latin typeface="Arial" charset="0"/>
              <a:ea typeface="Arial" charset="0"/>
              <a:cs typeface="Arial" charset="0"/>
              <a:sym typeface="Arial" pitchFamily="34" charset="0"/>
            </a:endParaRPr>
          </a:p>
          <a:p>
            <a:pPr marL="0" indent="0" eaLnBrk="1" hangingPunct="1">
              <a:buClr>
                <a:srgbClr val="F0AB00"/>
              </a:buClr>
              <a:buSzPct val="100000"/>
            </a:pP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Faturalama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sürecinde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tam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zamanlı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görev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alan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çalışan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sayısı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: 2</a:t>
            </a:r>
          </a:p>
          <a:p>
            <a:pPr marL="0" indent="0" eaLnBrk="1" hangingPunct="1">
              <a:buClr>
                <a:srgbClr val="F0AB00"/>
              </a:buClr>
              <a:buSzPct val="100000"/>
            </a:pPr>
            <a:endParaRPr lang="en-US" altLang="tr-TR" sz="2000" dirty="0">
              <a:solidFill>
                <a:schemeClr val="bg1">
                  <a:lumMod val="50000"/>
                </a:schemeClr>
              </a:solidFill>
              <a:latin typeface="Arial" charset="0"/>
              <a:ea typeface="Arial" charset="0"/>
              <a:cs typeface="Arial" charset="0"/>
              <a:sym typeface="Arial" pitchFamily="34" charset="0"/>
            </a:endParaRPr>
          </a:p>
          <a:p>
            <a:pPr marL="0" indent="0" eaLnBrk="1" hangingPunct="1">
              <a:buClr>
                <a:srgbClr val="F0AB00"/>
              </a:buClr>
              <a:buSzPct val="100000"/>
            </a:pP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Fatura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sayıları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(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ortalama</a:t>
            </a:r>
            <a:r>
              <a:rPr lang="en-US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):  </a:t>
            </a:r>
            <a:r>
              <a:rPr lang="en-US" altLang="tr-TR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Yılda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200.000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+</a:t>
            </a:r>
          </a:p>
          <a:p>
            <a:pPr eaLnBrk="1" hangingPunct="1"/>
            <a:endParaRPr lang="en-US" altLang="tr-TR" sz="2000" dirty="0">
              <a:solidFill>
                <a:schemeClr val="bg1">
                  <a:lumMod val="50000"/>
                </a:schemeClr>
              </a:solidFill>
              <a:latin typeface="Arial" charset="0"/>
              <a:ea typeface="Arial" charset="0"/>
              <a:cs typeface="Arial" charset="0"/>
              <a:sym typeface="Arial" pitchFamily="34" charset="0"/>
            </a:endParaRPr>
          </a:p>
          <a:p>
            <a:pPr marL="0" indent="0" eaLnBrk="1" hangingPunct="1">
              <a:buClr>
                <a:srgbClr val="F0AB00"/>
              </a:buClr>
              <a:buSzPct val="100000"/>
            </a:pP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Bir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sayfalık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kağıt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faturanın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oluşturma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ve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gönderme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maliyeti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(</a:t>
            </a:r>
            <a:r>
              <a:rPr lang="en-US" altLang="tr-TR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ortalama</a:t>
            </a:r>
            <a:r>
              <a:rPr lang="en-US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)</a:t>
            </a:r>
            <a:endParaRPr lang="tr-TR" altLang="tr-TR" sz="2000" dirty="0" smtClean="0">
              <a:solidFill>
                <a:schemeClr val="bg1">
                  <a:lumMod val="50000"/>
                </a:schemeClr>
              </a:solidFill>
              <a:latin typeface="Arial" charset="0"/>
              <a:ea typeface="Arial" charset="0"/>
              <a:cs typeface="Arial" charset="0"/>
              <a:sym typeface="Arial" pitchFamily="34" charset="0"/>
            </a:endParaRPr>
          </a:p>
          <a:p>
            <a:pPr marL="0" indent="0" eaLnBrk="1" hangingPunct="1">
              <a:buClr>
                <a:srgbClr val="F0AB00"/>
              </a:buClr>
              <a:buSzPct val="100000"/>
            </a:pPr>
            <a:endParaRPr lang="en-US" altLang="tr-TR" sz="2000" dirty="0">
              <a:solidFill>
                <a:schemeClr val="bg1">
                  <a:lumMod val="50000"/>
                </a:schemeClr>
              </a:solidFill>
              <a:latin typeface="Arial" charset="0"/>
              <a:ea typeface="Arial" charset="0"/>
              <a:cs typeface="Arial" charset="0"/>
              <a:sym typeface="Arial" pitchFamily="34" charset="0"/>
            </a:endParaRPr>
          </a:p>
          <a:p>
            <a:pPr marL="0" indent="0" eaLnBrk="1" hangingPunct="1">
              <a:buClr>
                <a:srgbClr val="F0AB00"/>
              </a:buClr>
              <a:buSzPct val="100000"/>
            </a:pP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Kağıt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Maliyeti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			4 Kr.</a:t>
            </a:r>
          </a:p>
          <a:p>
            <a:pPr marL="0" indent="0" eaLnBrk="1" hangingPunct="1">
              <a:buClr>
                <a:srgbClr val="F0AB00"/>
              </a:buClr>
              <a:buSzPct val="100000"/>
            </a:pP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Kartuş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Maliyeti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	      	</a:t>
            </a:r>
            <a:r>
              <a:rPr lang="tr-TR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       </a:t>
            </a:r>
            <a:r>
              <a:rPr lang="en-US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1 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Kr.</a:t>
            </a:r>
          </a:p>
          <a:p>
            <a:pPr marL="0" indent="0" eaLnBrk="1" hangingPunct="1">
              <a:buClr>
                <a:srgbClr val="F0AB00"/>
              </a:buClr>
              <a:buSzPct val="100000"/>
            </a:pP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Elektrik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Maliyeti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		</a:t>
            </a:r>
            <a:r>
              <a:rPr lang="tr-TR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       </a:t>
            </a:r>
            <a:r>
              <a:rPr lang="en-US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1 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Kr.</a:t>
            </a:r>
          </a:p>
          <a:p>
            <a:pPr marL="0" indent="0" eaLnBrk="1" hangingPunct="1">
              <a:buClr>
                <a:srgbClr val="F0AB00"/>
              </a:buClr>
              <a:buSzPct val="100000"/>
            </a:pP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Yön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/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İşçilik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Maliyeti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	</a:t>
            </a:r>
            <a:r>
              <a:rPr lang="tr-TR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      </a:t>
            </a:r>
            <a:r>
              <a:rPr lang="tr-TR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10 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Kr.</a:t>
            </a:r>
          </a:p>
          <a:p>
            <a:pPr marL="0" indent="0" eaLnBrk="1" hangingPunct="1">
              <a:buClr>
                <a:srgbClr val="F0AB00"/>
              </a:buClr>
              <a:buSzPct val="100000"/>
            </a:pP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Posta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Maliyeti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	     </a:t>
            </a:r>
            <a:r>
              <a:rPr lang="tr-TR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          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1.50 Kr.</a:t>
            </a:r>
          </a:p>
          <a:p>
            <a:pPr marL="0" indent="0" eaLnBrk="1" hangingPunct="1">
              <a:buClr>
                <a:srgbClr val="F0AB00"/>
              </a:buClr>
              <a:buSzPct val="100000"/>
            </a:pP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Arşiv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Depo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Maliyet</a:t>
            </a:r>
            <a:r>
              <a:rPr lang="tr-TR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       </a:t>
            </a:r>
            <a:r>
              <a:rPr lang="tr-TR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    </a:t>
            </a:r>
            <a:r>
              <a:rPr lang="en-US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1 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Kr</a:t>
            </a:r>
            <a:r>
              <a:rPr lang="en-US" altLang="tr-TR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.</a:t>
            </a:r>
            <a:endParaRPr lang="tr-TR" altLang="tr-TR" sz="2000" dirty="0" smtClean="0">
              <a:solidFill>
                <a:schemeClr val="bg1">
                  <a:lumMod val="50000"/>
                </a:schemeClr>
              </a:solidFill>
              <a:latin typeface="Arial" charset="0"/>
              <a:ea typeface="Arial" charset="0"/>
              <a:cs typeface="Arial" charset="0"/>
              <a:sym typeface="Arial" pitchFamily="34" charset="0"/>
            </a:endParaRPr>
          </a:p>
          <a:p>
            <a:pPr marL="0" indent="0" eaLnBrk="1" hangingPunct="1">
              <a:buClr>
                <a:srgbClr val="F0AB00"/>
              </a:buClr>
              <a:buSzPct val="100000"/>
            </a:pPr>
            <a:endParaRPr lang="en-US" altLang="tr-TR" sz="2000" dirty="0">
              <a:solidFill>
                <a:schemeClr val="bg1">
                  <a:lumMod val="50000"/>
                </a:schemeClr>
              </a:solidFill>
              <a:latin typeface="Arial" charset="0"/>
              <a:ea typeface="Arial" charset="0"/>
              <a:cs typeface="Arial" charset="0"/>
              <a:sym typeface="Arial" pitchFamily="34" charset="0"/>
            </a:endParaRPr>
          </a:p>
          <a:p>
            <a:pPr marL="0" indent="0" eaLnBrk="1" hangingPunct="1">
              <a:buClr>
                <a:srgbClr val="F0AB00"/>
              </a:buClr>
              <a:buSzPct val="100000"/>
            </a:pP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TOPLAM		</a:t>
            </a:r>
            <a:r>
              <a:rPr lang="tr-TR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                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" pitchFamily="34" charset="0"/>
              </a:rPr>
              <a:t>1.77 Kr.</a:t>
            </a:r>
          </a:p>
          <a:p>
            <a:pPr eaLnBrk="1" hangingPunct="1"/>
            <a:endParaRPr lang="en-US" altLang="tr-TR" sz="2000" dirty="0">
              <a:solidFill>
                <a:schemeClr val="bg1">
                  <a:lumMod val="50000"/>
                </a:schemeClr>
              </a:solidFill>
              <a:latin typeface="Arial" charset="0"/>
              <a:ea typeface="Arial" charset="0"/>
              <a:cs typeface="Arial" charset="0"/>
              <a:sym typeface="Arial Bold"/>
            </a:endParaRPr>
          </a:p>
          <a:p>
            <a:pPr eaLnBrk="1" hangingPunct="1"/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 Bold"/>
              </a:rPr>
              <a:t>Yılda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 Bold"/>
              </a:rPr>
              <a:t> 350.000 TL</a:t>
            </a:r>
            <a:r>
              <a:rPr lang="ja-JP" alt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 Bold"/>
              </a:rPr>
              <a:t>’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 Bold"/>
              </a:rPr>
              <a:t>den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 Bold"/>
              </a:rPr>
              <a:t>fazla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 Bold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 Bold"/>
              </a:rPr>
              <a:t>maliyet</a:t>
            </a:r>
            <a:r>
              <a:rPr lang="en-US" alt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 Bold"/>
              </a:rPr>
              <a:t> </a:t>
            </a:r>
            <a:r>
              <a:rPr lang="en-US" alt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Arial Bold"/>
              </a:rPr>
              <a:t>avantajı</a:t>
            </a:r>
            <a:endParaRPr lang="en-US" altLang="tr-TR" sz="2000" dirty="0">
              <a:solidFill>
                <a:schemeClr val="bg1">
                  <a:lumMod val="50000"/>
                </a:schemeClr>
              </a:solidFill>
              <a:latin typeface="Arial" charset="0"/>
              <a:ea typeface="Arial" charset="0"/>
              <a:cs typeface="Arial" charset="0"/>
              <a:sym typeface="Arial" pitchFamily="34" charset="0"/>
            </a:endParaRPr>
          </a:p>
          <a:p>
            <a:pPr eaLnBrk="1" hangingPunct="1"/>
            <a:endParaRPr lang="en-US" altLang="tr-TR" sz="2000" dirty="0">
              <a:solidFill>
                <a:schemeClr val="bg1">
                  <a:lumMod val="50000"/>
                </a:schemeClr>
              </a:solidFill>
              <a:latin typeface="Arial" charset="0"/>
              <a:ea typeface="Arial" charset="0"/>
              <a:cs typeface="Arial" charset="0"/>
              <a:sym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82" y="164891"/>
            <a:ext cx="1612789" cy="1143194"/>
          </a:xfrm>
          <a:prstGeom prst="rect">
            <a:avLst/>
          </a:prstGeom>
        </p:spPr>
      </p:pic>
      <p:sp>
        <p:nvSpPr>
          <p:cNvPr id="6" name="Shape 5560"/>
          <p:cNvSpPr/>
          <p:nvPr/>
        </p:nvSpPr>
        <p:spPr>
          <a:xfrm flipH="1">
            <a:off x="9394327" y="3493935"/>
            <a:ext cx="2035673" cy="20356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C94BA">
              <a:alpha val="9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 algn="ctr" defTabSz="457200">
              <a:buClrTx/>
              <a:defRPr sz="1200">
                <a:uFillTx/>
              </a:defRPr>
            </a:pPr>
            <a:endParaRPr lang="tr-TR" sz="20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lvl="0" algn="ctr" defTabSz="457200">
              <a:buClrTx/>
              <a:defRPr sz="1200">
                <a:uFillTx/>
              </a:defRPr>
            </a:pPr>
            <a:endParaRPr lang="tr-TR" sz="20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lvl="0" algn="ctr" defTabSz="457200">
              <a:buClrTx/>
              <a:defRPr sz="1200">
                <a:uFillTx/>
              </a:defRPr>
            </a:pPr>
            <a:r>
              <a:rPr lang="tr-TR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Yılda </a:t>
            </a:r>
            <a:r>
              <a:rPr lang="tr-TR" sz="20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120.000</a:t>
            </a:r>
            <a:r>
              <a:rPr lang="tr-TR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kağıt fatura</a:t>
            </a:r>
          </a:p>
          <a:p>
            <a:pPr lvl="0" algn="ctr" defTabSz="457200">
              <a:buClrTx/>
              <a:defRPr sz="1200">
                <a:uFillTx/>
              </a:defRPr>
            </a:pPr>
            <a:r>
              <a:rPr lang="tr-TR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dijitalleşti</a:t>
            </a:r>
            <a:endParaRPr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9491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376" y="260648"/>
            <a:ext cx="10887000" cy="120032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tr-TR" sz="4000" b="1" kern="1200" dirty="0">
                <a:solidFill>
                  <a:srgbClr val="8B8B8B"/>
                </a:solidFill>
                <a:latin typeface="Ubuntu Condensed" pitchFamily="34" charset="0"/>
                <a:ea typeface="ヒラギノ角ゴ ProN W3" pitchFamily="123" charset="-128"/>
              </a:rPr>
              <a:t>Pratik Çözüm: Paraşüt</a:t>
            </a:r>
            <a:br>
              <a:rPr lang="tr-TR" sz="4000" b="1" kern="1200" dirty="0">
                <a:solidFill>
                  <a:srgbClr val="8B8B8B"/>
                </a:solidFill>
                <a:latin typeface="Ubuntu Condensed" pitchFamily="34" charset="0"/>
                <a:ea typeface="ヒラギノ角ゴ ProN W3" pitchFamily="123" charset="-128"/>
              </a:rPr>
            </a:br>
            <a:endParaRPr lang="tr-TR" sz="4000" b="1" kern="1200" dirty="0">
              <a:solidFill>
                <a:srgbClr val="8B8B8B"/>
              </a:solidFill>
              <a:latin typeface="Ubuntu Condensed" pitchFamily="34" charset="0"/>
              <a:ea typeface="ヒラギノ角ゴ ProN W3" pitchFamily="123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56" y="6096000"/>
            <a:ext cx="2921000" cy="76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6123" y="753091"/>
            <a:ext cx="9163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dirty="0" err="1">
                <a:solidFill>
                  <a:schemeClr val="accent3">
                    <a:lumMod val="75000"/>
                  </a:schemeClr>
                </a:solidFill>
                <a:latin typeface="Ubuntu Condensed" charset="0"/>
                <a:ea typeface="Ubuntu Condensed" charset="0"/>
                <a:cs typeface="Ubuntu Condensed" charset="0"/>
              </a:rPr>
              <a:t>Kurumsal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Ubuntu Condensed" charset="0"/>
                <a:ea typeface="Ubuntu Condensed" charset="0"/>
                <a:cs typeface="Ubuntu Condensed" charset="0"/>
              </a:rPr>
              <a:t> </a:t>
            </a:r>
            <a:r>
              <a:rPr lang="en-US" sz="2400" dirty="0" err="1">
                <a:solidFill>
                  <a:schemeClr val="accent3">
                    <a:lumMod val="75000"/>
                  </a:schemeClr>
                </a:solidFill>
                <a:latin typeface="Ubuntu Condensed" charset="0"/>
                <a:ea typeface="Ubuntu Condensed" charset="0"/>
                <a:cs typeface="Ubuntu Condensed" charset="0"/>
              </a:rPr>
              <a:t>firmaya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Ubuntu Condensed" charset="0"/>
                <a:ea typeface="Ubuntu Condensed" charset="0"/>
                <a:cs typeface="Ubuntu Condensed" charset="0"/>
              </a:rPr>
              <a:t> </a:t>
            </a:r>
            <a:r>
              <a:rPr lang="en-US" sz="2400" dirty="0" err="1">
                <a:solidFill>
                  <a:schemeClr val="accent3">
                    <a:lumMod val="75000"/>
                  </a:schemeClr>
                </a:solidFill>
                <a:latin typeface="Ubuntu Condensed" charset="0"/>
                <a:ea typeface="Ubuntu Condensed" charset="0"/>
                <a:cs typeface="Ubuntu Condensed" charset="0"/>
              </a:rPr>
              <a:t>fatura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Ubuntu Condensed" charset="0"/>
                <a:ea typeface="Ubuntu Condensed" charset="0"/>
                <a:cs typeface="Ubuntu Condensed" charset="0"/>
              </a:rPr>
              <a:t> </a:t>
            </a:r>
            <a:r>
              <a:rPr lang="en-US" sz="2400" dirty="0" err="1">
                <a:solidFill>
                  <a:schemeClr val="accent3">
                    <a:lumMod val="75000"/>
                  </a:schemeClr>
                </a:solidFill>
                <a:latin typeface="Ubuntu Condensed" charset="0"/>
                <a:ea typeface="Ubuntu Condensed" charset="0"/>
                <a:cs typeface="Ubuntu Condensed" charset="0"/>
              </a:rPr>
              <a:t>kesen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Ubuntu Condensed" charset="0"/>
                <a:ea typeface="Ubuntu Condensed" charset="0"/>
                <a:cs typeface="Ubuntu Condensed" charset="0"/>
              </a:rPr>
              <a:t> </a:t>
            </a:r>
            <a:r>
              <a:rPr lang="en-US" sz="2400" dirty="0" err="1">
                <a:solidFill>
                  <a:schemeClr val="accent3">
                    <a:lumMod val="75000"/>
                  </a:schemeClr>
                </a:solidFill>
                <a:latin typeface="Ubuntu Condensed" charset="0"/>
                <a:ea typeface="Ubuntu Condensed" charset="0"/>
                <a:cs typeface="Ubuntu Condensed" charset="0"/>
              </a:rPr>
              <a:t>küçük</a:t>
            </a:r>
            <a:r>
              <a:rPr lang="en-US" sz="2400" dirty="0">
                <a:solidFill>
                  <a:schemeClr val="accent3">
                    <a:lumMod val="75000"/>
                  </a:schemeClr>
                </a:solidFill>
                <a:latin typeface="Ubuntu Condensed" charset="0"/>
                <a:ea typeface="Ubuntu Condensed" charset="0"/>
                <a:cs typeface="Ubuntu Condensed" charset="0"/>
              </a:rPr>
              <a:t> </a:t>
            </a:r>
            <a:r>
              <a:rPr lang="en-US" sz="2400" dirty="0" err="1">
                <a:solidFill>
                  <a:schemeClr val="accent3">
                    <a:lumMod val="75000"/>
                  </a:schemeClr>
                </a:solidFill>
                <a:latin typeface="Ubuntu Condensed" charset="0"/>
                <a:ea typeface="Ubuntu Condensed" charset="0"/>
                <a:cs typeface="Ubuntu Condensed" charset="0"/>
              </a:rPr>
              <a:t>işletmeler</a:t>
            </a:r>
            <a:endParaRPr lang="en-US" sz="2400" dirty="0">
              <a:solidFill>
                <a:schemeClr val="accent3">
                  <a:lumMod val="75000"/>
                </a:schemeClr>
              </a:solidFill>
              <a:latin typeface="Ubuntu Condensed" charset="0"/>
              <a:ea typeface="Ubuntu Condensed" charset="0"/>
              <a:cs typeface="Ubuntu Condensed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9376" y="1773020"/>
            <a:ext cx="6005170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Gill Sans" pitchFamily="123" charset="0"/>
              </a:rPr>
              <a:t>Faturayı mail ile gönderebilir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Gill Sans" pitchFamily="123" charset="0"/>
              </a:rPr>
              <a:t>Ulaşıp ulaşmadığını takip etmek zorunda kalmaz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Gill Sans" pitchFamily="123" charset="0"/>
              </a:rPr>
              <a:t>İletim hızının artmasıyla erken tahsilat yapar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Gill Sans" pitchFamily="123" charset="0"/>
              </a:rPr>
              <a:t>Kabul / </a:t>
            </a:r>
            <a:r>
              <a:rPr lang="tr-TR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Gill Sans" pitchFamily="123" charset="0"/>
              </a:rPr>
              <a:t>Red</a:t>
            </a:r>
            <a:r>
              <a:rPr 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Gill Sans" pitchFamily="123" charset="0"/>
              </a:rPr>
              <a:t> işlemlerini kolayca takip eder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Gill Sans" pitchFamily="123" charset="0"/>
              </a:rPr>
              <a:t>Tüm işlemleri Anlık olarak kontrol eder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Gill Sans" pitchFamily="123" charset="0"/>
              </a:rPr>
              <a:t>Kontrolü tek bir ekrandan sağlar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084" y="2245375"/>
            <a:ext cx="6310430" cy="477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131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40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76094" y="3647880"/>
            <a:ext cx="1797272" cy="139525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lvl1pPr algn="ctr">
              <a:defRPr sz="160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tr-TR" sz="2800" b="1" dirty="0">
                <a:solidFill>
                  <a:schemeClr val="tx1"/>
                </a:solidFill>
                <a:latin typeface="Comic Sans MS" panose="030F0702030302020204" pitchFamily="66" charset="0"/>
                <a:sym typeface="Proxima Nova"/>
              </a:rPr>
              <a:t>Ruhuna </a:t>
            </a:r>
            <a:r>
              <a:rPr lang="tr-TR" sz="2800" b="1" dirty="0" smtClean="0">
                <a:solidFill>
                  <a:schemeClr val="tx1"/>
                </a:solidFill>
                <a:latin typeface="Comic Sans MS" panose="030F0702030302020204" pitchFamily="66" charset="0"/>
                <a:sym typeface="Proxima Nova"/>
              </a:rPr>
              <a:t>Fatiha</a:t>
            </a:r>
          </a:p>
          <a:p>
            <a:r>
              <a:rPr lang="tr-TR" sz="2800" b="1" dirty="0" smtClean="0">
                <a:solidFill>
                  <a:schemeClr val="tx1"/>
                </a:solidFill>
                <a:latin typeface="Comic Sans MS" panose="030F0702030302020204" pitchFamily="66" charset="0"/>
                <a:sym typeface="Proxima Nova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1979087" y="4716575"/>
            <a:ext cx="15135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400" b="1" dirty="0">
                <a:solidFill>
                  <a:schemeClr val="tx1"/>
                </a:solidFill>
                <a:latin typeface="Comic Sans MS" panose="030F0702030302020204" pitchFamily="66" charset="0"/>
                <a:ea typeface="Arial" charset="0"/>
                <a:cs typeface="Arial" charset="0"/>
                <a:sym typeface="Proxima Nova"/>
              </a:rPr>
              <a:t>12 </a:t>
            </a:r>
            <a:r>
              <a:rPr lang="tr-TR" sz="2400" b="1" dirty="0" smtClean="0">
                <a:solidFill>
                  <a:schemeClr val="tx1"/>
                </a:solidFill>
                <a:latin typeface="Comic Sans MS" panose="030F0702030302020204" pitchFamily="66" charset="0"/>
                <a:ea typeface="Arial" charset="0"/>
                <a:cs typeface="Arial" charset="0"/>
                <a:sym typeface="Proxima Nova"/>
              </a:rPr>
              <a:t>yılda</a:t>
            </a:r>
            <a:endParaRPr lang="tr-TR" sz="2400" b="1" dirty="0">
              <a:solidFill>
                <a:schemeClr val="tx1"/>
              </a:solidFill>
              <a:latin typeface="Comic Sans MS" panose="030F0702030302020204" pitchFamily="66" charset="0"/>
              <a:ea typeface="Arial" charset="0"/>
              <a:cs typeface="Arial" charset="0"/>
              <a:sym typeface="Proxima Nova"/>
            </a:endParaRPr>
          </a:p>
          <a:p>
            <a:pPr algn="ctr"/>
            <a:r>
              <a:rPr lang="tr-TR" sz="2400" b="1" dirty="0">
                <a:solidFill>
                  <a:schemeClr val="tx1"/>
                </a:solidFill>
                <a:latin typeface="Comic Sans MS" panose="030F0702030302020204" pitchFamily="66" charset="0"/>
                <a:ea typeface="Arial" charset="0"/>
                <a:cs typeface="Arial" charset="0"/>
                <a:sym typeface="Proxima Nova"/>
              </a:rPr>
              <a:t>iflas etti</a:t>
            </a:r>
          </a:p>
        </p:txBody>
      </p:sp>
      <p:sp>
        <p:nvSpPr>
          <p:cNvPr id="4" name="Rectangle 3"/>
          <p:cNvSpPr/>
          <p:nvPr/>
        </p:nvSpPr>
        <p:spPr>
          <a:xfrm>
            <a:off x="3499952" y="532660"/>
            <a:ext cx="816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1B4277"/>
                </a:solidFill>
                <a:latin typeface="Comic Sans MS" panose="030F0702030302020204" pitchFamily="66" charset="0"/>
              </a:rPr>
              <a:t>Türkiye’de şirketlerin ortalama ömrü 12 </a:t>
            </a:r>
            <a:r>
              <a:rPr lang="tr-TR" sz="2800" b="1" dirty="0" smtClean="0">
                <a:solidFill>
                  <a:srgbClr val="1B4277"/>
                </a:solidFill>
                <a:latin typeface="Comic Sans MS" panose="030F0702030302020204" pitchFamily="66" charset="0"/>
              </a:rPr>
              <a:t>yıl...</a:t>
            </a:r>
            <a:endParaRPr lang="tr-TR" sz="2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97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40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30248" y="1598046"/>
            <a:ext cx="2732703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lvl1pPr algn="ctr">
              <a:defRPr sz="160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tr-TR" sz="2000" dirty="0" smtClean="0">
                <a:solidFill>
                  <a:schemeClr val="tx1"/>
                </a:solidFill>
                <a:latin typeface="Comic Sans MS" panose="030F0702030302020204" pitchFamily="66" charset="0"/>
                <a:sym typeface="Proxima Nova"/>
              </a:rPr>
              <a:t>Off çok sıkıldım. Şirket mi kursam acaba?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29648" y="5297687"/>
            <a:ext cx="2732703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lvl1pPr algn="ctr">
              <a:defRPr sz="160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tr-TR" sz="2000" dirty="0" smtClean="0">
                <a:solidFill>
                  <a:schemeClr val="tx1"/>
                </a:solidFill>
                <a:latin typeface="Comic Sans MS" panose="030F0702030302020204" pitchFamily="66" charset="0"/>
                <a:sym typeface="Proxima Nova"/>
              </a:rPr>
              <a:t>Amaan... Vazgeçtim.</a:t>
            </a:r>
          </a:p>
          <a:p>
            <a:r>
              <a:rPr lang="tr-TR" sz="2000" dirty="0" smtClean="0">
                <a:solidFill>
                  <a:schemeClr val="tx1"/>
                </a:solidFill>
                <a:latin typeface="Comic Sans MS" panose="030F0702030302020204" pitchFamily="66" charset="0"/>
                <a:sym typeface="Proxima Nova"/>
              </a:rPr>
              <a:t>Ben doğana kadar batar zaten!..</a:t>
            </a:r>
          </a:p>
        </p:txBody>
      </p:sp>
      <p:sp>
        <p:nvSpPr>
          <p:cNvPr id="9" name="Rectangle 8"/>
          <p:cNvSpPr/>
          <p:nvPr/>
        </p:nvSpPr>
        <p:spPr>
          <a:xfrm>
            <a:off x="520261" y="506635"/>
            <a:ext cx="115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2014’te kurulan şirketlerin %22’si, 2015’te %18’i kuruldukları yıl kapandı...</a:t>
            </a:r>
            <a:endParaRPr lang="tr-TR" sz="24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63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3049"/>
            <a:ext cx="12192002" cy="686409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6211612" y="885218"/>
            <a:ext cx="3720660" cy="22570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lvl1pPr algn="ctr">
              <a:defRPr sz="160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tr-TR" sz="2800" dirty="0" smtClean="0">
                <a:latin typeface="Comic Sans MS" panose="030F0702030302020204" pitchFamily="66" charset="0"/>
                <a:sym typeface="Proxima Nova"/>
              </a:rPr>
              <a:t>Türkiye’de her 4 şirketten biri iflas ediyor. Bunların hala e-Finansman’dan haberi yok galiba</a:t>
            </a:r>
            <a:r>
              <a:rPr lang="tr-TR" sz="2800" dirty="0">
                <a:latin typeface="Comic Sans MS" panose="030F0702030302020204" pitchFamily="66" charset="0"/>
                <a:sym typeface="Proxima Nova"/>
              </a:rPr>
              <a:t>.</a:t>
            </a:r>
            <a:endParaRPr lang="tr-TR" sz="2800" dirty="0" smtClean="0">
              <a:latin typeface="Comic Sans MS" panose="030F0702030302020204" pitchFamily="66" charset="0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169423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8867"/>
            <a:ext cx="12192000" cy="1011367"/>
          </a:xfrm>
          <a:prstGeom prst="rect">
            <a:avLst/>
          </a:prstGeom>
        </p:spPr>
      </p:pic>
      <p:sp>
        <p:nvSpPr>
          <p:cNvPr id="26" name="Shape 1138"/>
          <p:cNvSpPr/>
          <p:nvPr/>
        </p:nvSpPr>
        <p:spPr>
          <a:xfrm>
            <a:off x="381955" y="710992"/>
            <a:ext cx="2741135" cy="323165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 lvl="0">
              <a:buClr>
                <a:srgbClr val="B5B5B5"/>
              </a:buClr>
              <a:buFont typeface="Helvetica"/>
              <a:defRPr>
                <a:uFillTx/>
              </a:defRPr>
            </a:pP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Türkiye’nin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e-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Dönüşüm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Lideri</a:t>
            </a:r>
            <a:endParaRPr sz="1600" dirty="0">
              <a:solidFill>
                <a:srgbClr val="1B4277"/>
              </a:solidFill>
              <a:uFill>
                <a:solidFill>
                  <a:srgbClr val="87D7F2"/>
                </a:solidFill>
              </a:u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7" name="Shape 1139"/>
          <p:cNvSpPr/>
          <p:nvPr/>
        </p:nvSpPr>
        <p:spPr>
          <a:xfrm>
            <a:off x="349297" y="66304"/>
            <a:ext cx="3403176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Arial" charset="0"/>
                <a:ea typeface="Arial" charset="0"/>
                <a:cs typeface="Arial" charset="0"/>
              </a:rPr>
              <a:t>FIT Solutions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9440" y="2749441"/>
            <a:ext cx="73255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err="1">
                <a:solidFill>
                  <a:srgbClr val="163265"/>
                </a:solidFill>
                <a:latin typeface="RobotoSlab-Regular" charset="0"/>
              </a:rPr>
              <a:t>Kurulduğu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b="1" dirty="0">
                <a:solidFill>
                  <a:srgbClr val="163265"/>
                </a:solidFill>
                <a:latin typeface="RobotoSlab-Regular" charset="0"/>
              </a:rPr>
              <a:t>1999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>
                <a:solidFill>
                  <a:srgbClr val="163265"/>
                </a:solidFill>
                <a:latin typeface="RobotoSlab-Regular" charset="0"/>
              </a:rPr>
              <a:t>yılından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>
                <a:solidFill>
                  <a:srgbClr val="163265"/>
                </a:solidFill>
                <a:latin typeface="RobotoSlab-Regular" charset="0"/>
              </a:rPr>
              <a:t>beri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>
                <a:solidFill>
                  <a:srgbClr val="163265"/>
                </a:solidFill>
                <a:latin typeface="RobotoSlab-Regular" charset="0"/>
              </a:rPr>
              <a:t>dünya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>
                <a:solidFill>
                  <a:srgbClr val="163265"/>
                </a:solidFill>
                <a:latin typeface="RobotoSlab-Regular" charset="0"/>
              </a:rPr>
              <a:t>trendlerini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>
                <a:solidFill>
                  <a:srgbClr val="163265"/>
                </a:solidFill>
                <a:latin typeface="RobotoSlab-Regular" charset="0"/>
              </a:rPr>
              <a:t>takip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 smtClean="0">
                <a:solidFill>
                  <a:srgbClr val="163265"/>
                </a:solidFill>
                <a:latin typeface="RobotoSlab-Regular" charset="0"/>
              </a:rPr>
              <a:t>ederek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 smtClean="0">
                <a:solidFill>
                  <a:srgbClr val="163265"/>
                </a:solidFill>
                <a:latin typeface="RobotoSlab-Regular" charset="0"/>
              </a:rPr>
              <a:t>Türkiye'de</a:t>
            </a:r>
            <a:r>
              <a:rPr lang="en-US" sz="2000" dirty="0" smtClean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b="1" dirty="0" smtClean="0">
                <a:solidFill>
                  <a:srgbClr val="163265"/>
                </a:solidFill>
                <a:latin typeface="RobotoSlab-Regular" charset="0"/>
              </a:rPr>
              <a:t>e-</a:t>
            </a:r>
            <a:r>
              <a:rPr lang="en-US" sz="2000" b="1" dirty="0" err="1" smtClean="0">
                <a:solidFill>
                  <a:srgbClr val="163265"/>
                </a:solidFill>
                <a:latin typeface="RobotoSlab-Regular" charset="0"/>
              </a:rPr>
              <a:t>Dönüşüm</a:t>
            </a:r>
            <a:r>
              <a:rPr lang="en-US" sz="2000" b="1" dirty="0" smtClean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 smtClean="0">
                <a:solidFill>
                  <a:srgbClr val="163265"/>
                </a:solidFill>
                <a:latin typeface="RobotoSlab-Regular" charset="0"/>
              </a:rPr>
              <a:t>liderliğini</a:t>
            </a:r>
            <a:r>
              <a:rPr lang="en-US" sz="2000" dirty="0" smtClean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 smtClean="0">
                <a:solidFill>
                  <a:srgbClr val="163265"/>
                </a:solidFill>
                <a:latin typeface="RobotoSlab-Regular" charset="0"/>
              </a:rPr>
              <a:t>üstlenen</a:t>
            </a:r>
            <a:r>
              <a:rPr lang="en-US" sz="2000" dirty="0" smtClean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b="1" dirty="0">
                <a:solidFill>
                  <a:srgbClr val="163265"/>
                </a:solidFill>
                <a:latin typeface="RobotoSlab-Regular" charset="0"/>
              </a:rPr>
              <a:t>FIT </a:t>
            </a:r>
            <a:r>
              <a:rPr lang="en-US" sz="2000" b="1" dirty="0" smtClean="0">
                <a:solidFill>
                  <a:srgbClr val="163265"/>
                </a:solidFill>
                <a:latin typeface="RobotoSlab-Regular" charset="0"/>
              </a:rPr>
              <a:t>Solutions</a:t>
            </a:r>
            <a:r>
              <a:rPr lang="en-US" sz="2000" dirty="0" smtClean="0">
                <a:solidFill>
                  <a:srgbClr val="163265"/>
                </a:solidFill>
                <a:latin typeface="RobotoSlab-Regular" charset="0"/>
              </a:rPr>
              <a:t>, </a:t>
            </a:r>
            <a:r>
              <a:rPr lang="en-US" sz="2000" dirty="0" err="1" smtClean="0">
                <a:solidFill>
                  <a:srgbClr val="163265"/>
                </a:solidFill>
                <a:latin typeface="RobotoSlab-Regular" charset="0"/>
              </a:rPr>
              <a:t>inovatif</a:t>
            </a:r>
            <a:r>
              <a:rPr lang="en-US" sz="2000" dirty="0" smtClean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>
                <a:solidFill>
                  <a:srgbClr val="163265"/>
                </a:solidFill>
                <a:latin typeface="RobotoSlab-Regular" charset="0"/>
              </a:rPr>
              <a:t>teknoloji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>
                <a:solidFill>
                  <a:srgbClr val="163265"/>
                </a:solidFill>
                <a:latin typeface="RobotoSlab-Regular" charset="0"/>
              </a:rPr>
              <a:t>çözümleri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>
                <a:solidFill>
                  <a:srgbClr val="163265"/>
                </a:solidFill>
                <a:latin typeface="RobotoSlab-Regular" charset="0"/>
              </a:rPr>
              <a:t>ve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her </a:t>
            </a:r>
            <a:r>
              <a:rPr lang="en-US" sz="2000" dirty="0" err="1">
                <a:solidFill>
                  <a:srgbClr val="163265"/>
                </a:solidFill>
                <a:latin typeface="RobotoSlab-Regular" charset="0"/>
              </a:rPr>
              <a:t>geçen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>
                <a:solidFill>
                  <a:srgbClr val="163265"/>
                </a:solidFill>
                <a:latin typeface="RobotoSlab-Regular" charset="0"/>
              </a:rPr>
              <a:t>gün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 smtClean="0">
                <a:solidFill>
                  <a:srgbClr val="163265"/>
                </a:solidFill>
                <a:latin typeface="RobotoSlab-Regular" charset="0"/>
              </a:rPr>
              <a:t>büyüyen</a:t>
            </a:r>
            <a:r>
              <a:rPr lang="en-US" sz="2000" dirty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b="1" dirty="0" smtClean="0">
                <a:solidFill>
                  <a:srgbClr val="163265"/>
                </a:solidFill>
                <a:latin typeface="RobotoSlab-Regular" charset="0"/>
              </a:rPr>
              <a:t>AR-GE</a:t>
            </a:r>
            <a:r>
              <a:rPr lang="en-US" sz="2000" dirty="0" smtClean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 smtClean="0">
                <a:solidFill>
                  <a:srgbClr val="163265"/>
                </a:solidFill>
                <a:latin typeface="RobotoSlab-Regular" charset="0"/>
              </a:rPr>
              <a:t>ekibiyle</a:t>
            </a:r>
            <a:r>
              <a:rPr lang="en-US" sz="2000" dirty="0" smtClean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 smtClean="0">
                <a:solidFill>
                  <a:srgbClr val="163265"/>
                </a:solidFill>
                <a:latin typeface="RobotoSlab-Regular" charset="0"/>
              </a:rPr>
              <a:t>dijital</a:t>
            </a:r>
            <a:r>
              <a:rPr lang="en-US" sz="2000" dirty="0" smtClean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 smtClean="0">
                <a:solidFill>
                  <a:srgbClr val="163265"/>
                </a:solidFill>
                <a:latin typeface="RobotoSlab-Regular" charset="0"/>
              </a:rPr>
              <a:t>dünyanın</a:t>
            </a:r>
            <a:r>
              <a:rPr lang="en-US" sz="2000" dirty="0" smtClean="0">
                <a:solidFill>
                  <a:srgbClr val="163265"/>
                </a:solidFill>
                <a:latin typeface="RobotoSlab-Regular" charset="0"/>
              </a:rPr>
              <a:t> en </a:t>
            </a:r>
            <a:r>
              <a:rPr lang="en-US" sz="2000" dirty="0" err="1" smtClean="0">
                <a:solidFill>
                  <a:srgbClr val="163265"/>
                </a:solidFill>
                <a:latin typeface="RobotoSlab-Regular" charset="0"/>
              </a:rPr>
              <a:t>yenilikçi</a:t>
            </a:r>
            <a:r>
              <a:rPr lang="en-US" sz="2000" dirty="0" smtClean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 smtClean="0">
                <a:solidFill>
                  <a:srgbClr val="163265"/>
                </a:solidFill>
                <a:latin typeface="RobotoSlab-Regular" charset="0"/>
              </a:rPr>
              <a:t>yazılım</a:t>
            </a:r>
            <a:r>
              <a:rPr lang="en-US" sz="2000" dirty="0" smtClean="0">
                <a:solidFill>
                  <a:srgbClr val="163265"/>
                </a:solidFill>
                <a:latin typeface="RobotoSlab-Regular" charset="0"/>
              </a:rPr>
              <a:t> </a:t>
            </a:r>
            <a:r>
              <a:rPr lang="en-US" sz="2000" dirty="0" err="1" smtClean="0">
                <a:solidFill>
                  <a:srgbClr val="163265"/>
                </a:solidFill>
                <a:latin typeface="RobotoSlab-Regular" charset="0"/>
              </a:rPr>
              <a:t>firmalarındandır</a:t>
            </a:r>
            <a:r>
              <a:rPr lang="en-US" sz="2000" dirty="0" smtClean="0">
                <a:solidFill>
                  <a:srgbClr val="163265"/>
                </a:solidFill>
                <a:latin typeface="RobotoSlab-Regular" charset="0"/>
              </a:rPr>
              <a:t>.</a:t>
            </a:r>
            <a:endParaRPr lang="en-US" sz="2000" dirty="0"/>
          </a:p>
        </p:txBody>
      </p:sp>
      <p:grpSp>
        <p:nvGrpSpPr>
          <p:cNvPr id="11" name="Group 1658"/>
          <p:cNvGrpSpPr/>
          <p:nvPr/>
        </p:nvGrpSpPr>
        <p:grpSpPr>
          <a:xfrm>
            <a:off x="8776263" y="3967899"/>
            <a:ext cx="4546581" cy="4153749"/>
            <a:chOff x="0" y="0"/>
            <a:chExt cx="6448359" cy="5891211"/>
          </a:xfrm>
        </p:grpSpPr>
        <p:sp>
          <p:nvSpPr>
            <p:cNvPr id="12" name="Shape 1649"/>
            <p:cNvSpPr/>
            <p:nvPr/>
          </p:nvSpPr>
          <p:spPr>
            <a:xfrm>
              <a:off x="161925" y="201611"/>
              <a:ext cx="6286435" cy="5689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9" h="21600" extrusionOk="0">
                  <a:moveTo>
                    <a:pt x="19274" y="10800"/>
                  </a:moveTo>
                  <a:cubicBezTo>
                    <a:pt x="17964" y="16764"/>
                    <a:pt x="12655" y="21600"/>
                    <a:pt x="7416" y="21600"/>
                  </a:cubicBezTo>
                  <a:cubicBezTo>
                    <a:pt x="2177" y="21600"/>
                    <a:pt x="-1016" y="16764"/>
                    <a:pt x="294" y="10800"/>
                  </a:cubicBezTo>
                  <a:cubicBezTo>
                    <a:pt x="1604" y="4836"/>
                    <a:pt x="6925" y="0"/>
                    <a:pt x="12164" y="0"/>
                  </a:cubicBezTo>
                  <a:cubicBezTo>
                    <a:pt x="17403" y="0"/>
                    <a:pt x="20584" y="4836"/>
                    <a:pt x="19274" y="10800"/>
                  </a:cubicBezTo>
                  <a:close/>
                </a:path>
              </a:pathLst>
            </a:custGeom>
            <a:solidFill>
              <a:srgbClr val="213C4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3" name="Shape 1650"/>
            <p:cNvSpPr/>
            <p:nvPr/>
          </p:nvSpPr>
          <p:spPr>
            <a:xfrm>
              <a:off x="90486" y="112711"/>
              <a:ext cx="6286201" cy="5689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8" h="21600" extrusionOk="0">
                  <a:moveTo>
                    <a:pt x="19274" y="10800"/>
                  </a:moveTo>
                  <a:cubicBezTo>
                    <a:pt x="17964" y="16764"/>
                    <a:pt x="12655" y="21600"/>
                    <a:pt x="7416" y="21600"/>
                  </a:cubicBezTo>
                  <a:cubicBezTo>
                    <a:pt x="2177" y="21600"/>
                    <a:pt x="-1016" y="16764"/>
                    <a:pt x="294" y="10800"/>
                  </a:cubicBezTo>
                  <a:cubicBezTo>
                    <a:pt x="1604" y="4836"/>
                    <a:pt x="6913" y="0"/>
                    <a:pt x="12152" y="0"/>
                  </a:cubicBezTo>
                  <a:cubicBezTo>
                    <a:pt x="17391" y="0"/>
                    <a:pt x="20584" y="4836"/>
                    <a:pt x="19274" y="10800"/>
                  </a:cubicBezTo>
                  <a:close/>
                </a:path>
              </a:pathLst>
            </a:custGeom>
            <a:solidFill>
              <a:srgbClr val="32566A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4" name="Shape 1651"/>
            <p:cNvSpPr/>
            <p:nvPr/>
          </p:nvSpPr>
          <p:spPr>
            <a:xfrm>
              <a:off x="0" y="0"/>
              <a:ext cx="6286201" cy="5689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8" h="21600" extrusionOk="0">
                  <a:moveTo>
                    <a:pt x="19274" y="10800"/>
                  </a:moveTo>
                  <a:cubicBezTo>
                    <a:pt x="17964" y="16764"/>
                    <a:pt x="12655" y="21600"/>
                    <a:pt x="7416" y="21600"/>
                  </a:cubicBezTo>
                  <a:cubicBezTo>
                    <a:pt x="2177" y="21600"/>
                    <a:pt x="-1016" y="16764"/>
                    <a:pt x="294" y="10800"/>
                  </a:cubicBezTo>
                  <a:cubicBezTo>
                    <a:pt x="1604" y="4836"/>
                    <a:pt x="6913" y="0"/>
                    <a:pt x="12152" y="0"/>
                  </a:cubicBezTo>
                  <a:cubicBezTo>
                    <a:pt x="17391" y="0"/>
                    <a:pt x="20584" y="4836"/>
                    <a:pt x="19274" y="10800"/>
                  </a:cubicBezTo>
                  <a:close/>
                </a:path>
              </a:pathLst>
            </a:custGeom>
            <a:solidFill>
              <a:srgbClr val="213C4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5" name="Shape 1652"/>
            <p:cNvSpPr/>
            <p:nvPr/>
          </p:nvSpPr>
          <p:spPr>
            <a:xfrm>
              <a:off x="595845" y="539749"/>
              <a:ext cx="5094507" cy="4611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5" h="21600" extrusionOk="0">
                  <a:moveTo>
                    <a:pt x="19269" y="10791"/>
                  </a:moveTo>
                  <a:cubicBezTo>
                    <a:pt x="17956" y="16759"/>
                    <a:pt x="12646" y="21600"/>
                    <a:pt x="7408" y="21600"/>
                  </a:cubicBezTo>
                  <a:cubicBezTo>
                    <a:pt x="2171" y="21600"/>
                    <a:pt x="-1018" y="16759"/>
                    <a:pt x="295" y="10791"/>
                  </a:cubicBezTo>
                  <a:cubicBezTo>
                    <a:pt x="1608" y="4823"/>
                    <a:pt x="6918" y="0"/>
                    <a:pt x="12156" y="0"/>
                  </a:cubicBezTo>
                  <a:cubicBezTo>
                    <a:pt x="17393" y="0"/>
                    <a:pt x="20582" y="4823"/>
                    <a:pt x="19269" y="10791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6" name="Shape 1653"/>
            <p:cNvSpPr/>
            <p:nvPr/>
          </p:nvSpPr>
          <p:spPr>
            <a:xfrm>
              <a:off x="929237" y="841374"/>
              <a:ext cx="4427726" cy="400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6" h="21600" extrusionOk="0">
                  <a:moveTo>
                    <a:pt x="19271" y="10800"/>
                  </a:moveTo>
                  <a:cubicBezTo>
                    <a:pt x="17960" y="16777"/>
                    <a:pt x="12647" y="21600"/>
                    <a:pt x="7417" y="21600"/>
                  </a:cubicBezTo>
                  <a:cubicBezTo>
                    <a:pt x="2171" y="21600"/>
                    <a:pt x="-1017" y="16777"/>
                    <a:pt x="295" y="10800"/>
                  </a:cubicBezTo>
                  <a:cubicBezTo>
                    <a:pt x="1606" y="4843"/>
                    <a:pt x="6919" y="0"/>
                    <a:pt x="12149" y="0"/>
                  </a:cubicBezTo>
                  <a:cubicBezTo>
                    <a:pt x="17395" y="0"/>
                    <a:pt x="20583" y="4843"/>
                    <a:pt x="19271" y="10800"/>
                  </a:cubicBezTo>
                  <a:close/>
                </a:path>
              </a:pathLst>
            </a:custGeom>
            <a:solidFill>
              <a:srgbClr val="213C4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7" name="Shape 1654"/>
            <p:cNvSpPr/>
            <p:nvPr/>
          </p:nvSpPr>
          <p:spPr>
            <a:xfrm>
              <a:off x="1388759" y="1250949"/>
              <a:ext cx="3507095" cy="3186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57" h="21600" extrusionOk="0">
                  <a:moveTo>
                    <a:pt x="19258" y="10800"/>
                  </a:moveTo>
                  <a:cubicBezTo>
                    <a:pt x="17938" y="16760"/>
                    <a:pt x="12638" y="21600"/>
                    <a:pt x="7400" y="21600"/>
                  </a:cubicBezTo>
                  <a:cubicBezTo>
                    <a:pt x="2162" y="21600"/>
                    <a:pt x="-1022" y="16760"/>
                    <a:pt x="298" y="10800"/>
                  </a:cubicBezTo>
                  <a:cubicBezTo>
                    <a:pt x="1618" y="4840"/>
                    <a:pt x="6918" y="0"/>
                    <a:pt x="12156" y="0"/>
                  </a:cubicBezTo>
                  <a:cubicBezTo>
                    <a:pt x="17394" y="0"/>
                    <a:pt x="20578" y="4840"/>
                    <a:pt x="19258" y="1080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8" name="Shape 1655"/>
            <p:cNvSpPr/>
            <p:nvPr/>
          </p:nvSpPr>
          <p:spPr>
            <a:xfrm>
              <a:off x="1768074" y="1585911"/>
              <a:ext cx="2750052" cy="2517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39" h="21600" extrusionOk="0">
                  <a:moveTo>
                    <a:pt x="19235" y="10800"/>
                  </a:moveTo>
                  <a:cubicBezTo>
                    <a:pt x="17927" y="16764"/>
                    <a:pt x="12614" y="21600"/>
                    <a:pt x="7380" y="21600"/>
                  </a:cubicBezTo>
                  <a:cubicBezTo>
                    <a:pt x="2147" y="21600"/>
                    <a:pt x="-1030" y="16764"/>
                    <a:pt x="305" y="10800"/>
                  </a:cubicBezTo>
                  <a:cubicBezTo>
                    <a:pt x="1613" y="4836"/>
                    <a:pt x="6926" y="0"/>
                    <a:pt x="12160" y="0"/>
                  </a:cubicBezTo>
                  <a:cubicBezTo>
                    <a:pt x="17393" y="0"/>
                    <a:pt x="20570" y="4836"/>
                    <a:pt x="19235" y="10800"/>
                  </a:cubicBezTo>
                  <a:close/>
                </a:path>
              </a:pathLst>
            </a:custGeom>
            <a:solidFill>
              <a:srgbClr val="213C4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9" name="Shape 1656"/>
            <p:cNvSpPr/>
            <p:nvPr/>
          </p:nvSpPr>
          <p:spPr>
            <a:xfrm>
              <a:off x="2137153" y="1912936"/>
              <a:ext cx="2011895" cy="1863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7" h="21600" extrusionOk="0">
                  <a:moveTo>
                    <a:pt x="19268" y="10800"/>
                  </a:moveTo>
                  <a:cubicBezTo>
                    <a:pt x="17916" y="16766"/>
                    <a:pt x="12580" y="21600"/>
                    <a:pt x="7354" y="21600"/>
                  </a:cubicBezTo>
                  <a:cubicBezTo>
                    <a:pt x="2127" y="21600"/>
                    <a:pt x="-1016" y="16766"/>
                    <a:pt x="300" y="10800"/>
                  </a:cubicBezTo>
                  <a:cubicBezTo>
                    <a:pt x="1652" y="4834"/>
                    <a:pt x="6988" y="0"/>
                    <a:pt x="12214" y="0"/>
                  </a:cubicBezTo>
                  <a:cubicBezTo>
                    <a:pt x="17441" y="0"/>
                    <a:pt x="20584" y="4834"/>
                    <a:pt x="19268" y="1080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21" name="Shape 1657"/>
            <p:cNvSpPr/>
            <p:nvPr/>
          </p:nvSpPr>
          <p:spPr>
            <a:xfrm>
              <a:off x="2660010" y="2408236"/>
              <a:ext cx="966840" cy="876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47" h="21600" extrusionOk="0">
                  <a:moveTo>
                    <a:pt x="19230" y="10754"/>
                  </a:moveTo>
                  <a:cubicBezTo>
                    <a:pt x="17937" y="16687"/>
                    <a:pt x="12613" y="21600"/>
                    <a:pt x="7365" y="21600"/>
                  </a:cubicBezTo>
                  <a:cubicBezTo>
                    <a:pt x="2117" y="21600"/>
                    <a:pt x="-1001" y="16687"/>
                    <a:pt x="292" y="10754"/>
                  </a:cubicBezTo>
                  <a:cubicBezTo>
                    <a:pt x="1585" y="4821"/>
                    <a:pt x="6909" y="0"/>
                    <a:pt x="12157" y="0"/>
                  </a:cubicBezTo>
                  <a:cubicBezTo>
                    <a:pt x="17405" y="0"/>
                    <a:pt x="20599" y="4821"/>
                    <a:pt x="19230" y="10754"/>
                  </a:cubicBezTo>
                  <a:close/>
                </a:path>
              </a:pathLst>
            </a:custGeom>
            <a:solidFill>
              <a:srgbClr val="213C4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</p:grpSp>
      <p:grpSp>
        <p:nvGrpSpPr>
          <p:cNvPr id="22" name="Group 1667"/>
          <p:cNvGrpSpPr/>
          <p:nvPr/>
        </p:nvGrpSpPr>
        <p:grpSpPr>
          <a:xfrm>
            <a:off x="8709370" y="3733034"/>
            <a:ext cx="2286237" cy="2330455"/>
            <a:chOff x="0" y="0"/>
            <a:chExt cx="2218032" cy="2260931"/>
          </a:xfrm>
        </p:grpSpPr>
        <p:sp>
          <p:nvSpPr>
            <p:cNvPr id="23" name="Shape 1659"/>
            <p:cNvSpPr/>
            <p:nvPr/>
          </p:nvSpPr>
          <p:spPr>
            <a:xfrm>
              <a:off x="1991137" y="2025974"/>
              <a:ext cx="226896" cy="234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6" y="17079"/>
                  </a:moveTo>
                  <a:cubicBezTo>
                    <a:pt x="15354" y="14316"/>
                    <a:pt x="11971" y="11051"/>
                    <a:pt x="8848" y="7535"/>
                  </a:cubicBezTo>
                  <a:cubicBezTo>
                    <a:pt x="7287" y="5777"/>
                    <a:pt x="5725" y="4019"/>
                    <a:pt x="4164" y="2512"/>
                  </a:cubicBezTo>
                  <a:cubicBezTo>
                    <a:pt x="3383" y="1507"/>
                    <a:pt x="2342" y="753"/>
                    <a:pt x="1561" y="0"/>
                  </a:cubicBezTo>
                  <a:cubicBezTo>
                    <a:pt x="1301" y="502"/>
                    <a:pt x="1041" y="1005"/>
                    <a:pt x="781" y="1256"/>
                  </a:cubicBezTo>
                  <a:cubicBezTo>
                    <a:pt x="520" y="1758"/>
                    <a:pt x="260" y="2260"/>
                    <a:pt x="0" y="2763"/>
                  </a:cubicBezTo>
                  <a:cubicBezTo>
                    <a:pt x="781" y="3516"/>
                    <a:pt x="1561" y="4521"/>
                    <a:pt x="2342" y="5274"/>
                  </a:cubicBezTo>
                  <a:cubicBezTo>
                    <a:pt x="3904" y="6781"/>
                    <a:pt x="5725" y="8288"/>
                    <a:pt x="7547" y="9795"/>
                  </a:cubicBezTo>
                  <a:cubicBezTo>
                    <a:pt x="10930" y="12809"/>
                    <a:pt x="14573" y="15823"/>
                    <a:pt x="17176" y="18084"/>
                  </a:cubicBezTo>
                  <a:cubicBezTo>
                    <a:pt x="19778" y="20344"/>
                    <a:pt x="21600" y="21600"/>
                    <a:pt x="21600" y="21600"/>
                  </a:cubicBezTo>
                  <a:cubicBezTo>
                    <a:pt x="21600" y="21349"/>
                    <a:pt x="21600" y="21349"/>
                    <a:pt x="21600" y="21349"/>
                  </a:cubicBezTo>
                  <a:cubicBezTo>
                    <a:pt x="21600" y="21349"/>
                    <a:pt x="20039" y="19591"/>
                    <a:pt x="17696" y="17079"/>
                  </a:cubicBezTo>
                  <a:close/>
                </a:path>
              </a:pathLst>
            </a:custGeom>
            <a:solidFill>
              <a:srgbClr val="BFBFBF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24" name="Shape 1660"/>
            <p:cNvSpPr/>
            <p:nvPr/>
          </p:nvSpPr>
          <p:spPr>
            <a:xfrm>
              <a:off x="1475154" y="1468528"/>
              <a:ext cx="558478" cy="655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5" h="21600" extrusionOk="0">
                  <a:moveTo>
                    <a:pt x="21185" y="14040"/>
                  </a:moveTo>
                  <a:cubicBezTo>
                    <a:pt x="4985" y="0"/>
                    <a:pt x="4985" y="0"/>
                    <a:pt x="4985" y="0"/>
                  </a:cubicBezTo>
                  <a:lnTo>
                    <a:pt x="4985" y="0"/>
                  </a:lnTo>
                  <a:cubicBezTo>
                    <a:pt x="5608" y="540"/>
                    <a:pt x="4985" y="2700"/>
                    <a:pt x="3635" y="4770"/>
                  </a:cubicBezTo>
                  <a:cubicBezTo>
                    <a:pt x="2285" y="6750"/>
                    <a:pt x="727" y="8010"/>
                    <a:pt x="0" y="7560"/>
                  </a:cubicBezTo>
                  <a:cubicBezTo>
                    <a:pt x="16200" y="21600"/>
                    <a:pt x="16200" y="21600"/>
                    <a:pt x="16200" y="21600"/>
                  </a:cubicBezTo>
                  <a:cubicBezTo>
                    <a:pt x="16200" y="21600"/>
                    <a:pt x="17965" y="21330"/>
                    <a:pt x="19627" y="19350"/>
                  </a:cubicBezTo>
                  <a:cubicBezTo>
                    <a:pt x="19731" y="19170"/>
                    <a:pt x="19835" y="18990"/>
                    <a:pt x="19938" y="18810"/>
                  </a:cubicBezTo>
                  <a:cubicBezTo>
                    <a:pt x="20042" y="18720"/>
                    <a:pt x="20146" y="18540"/>
                    <a:pt x="20250" y="18360"/>
                  </a:cubicBezTo>
                  <a:cubicBezTo>
                    <a:pt x="21600" y="16110"/>
                    <a:pt x="21185" y="14040"/>
                    <a:pt x="21185" y="14040"/>
                  </a:cubicBezTo>
                  <a:close/>
                </a:path>
              </a:pathLst>
            </a:custGeom>
            <a:solidFill>
              <a:srgbClr val="D0D0D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28" name="Shape 1661"/>
            <p:cNvSpPr/>
            <p:nvPr/>
          </p:nvSpPr>
          <p:spPr>
            <a:xfrm>
              <a:off x="1467619" y="1464836"/>
              <a:ext cx="144916" cy="235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4" h="20105" extrusionOk="0">
                  <a:moveTo>
                    <a:pt x="18825" y="360"/>
                  </a:moveTo>
                  <a:cubicBezTo>
                    <a:pt x="17335" y="-569"/>
                    <a:pt x="14356" y="360"/>
                    <a:pt x="11376" y="2450"/>
                  </a:cubicBezTo>
                  <a:cubicBezTo>
                    <a:pt x="13238" y="3612"/>
                    <a:pt x="13983" y="4308"/>
                    <a:pt x="13983" y="4308"/>
                  </a:cubicBezTo>
                  <a:cubicBezTo>
                    <a:pt x="13983" y="4308"/>
                    <a:pt x="14356" y="4773"/>
                    <a:pt x="13983" y="5470"/>
                  </a:cubicBezTo>
                  <a:cubicBezTo>
                    <a:pt x="13983" y="6631"/>
                    <a:pt x="13611" y="8721"/>
                    <a:pt x="11376" y="11276"/>
                  </a:cubicBezTo>
                  <a:cubicBezTo>
                    <a:pt x="8769" y="13599"/>
                    <a:pt x="6907" y="14528"/>
                    <a:pt x="5418" y="14760"/>
                  </a:cubicBezTo>
                  <a:cubicBezTo>
                    <a:pt x="4673" y="14992"/>
                    <a:pt x="4300" y="14992"/>
                    <a:pt x="4300" y="14992"/>
                  </a:cubicBezTo>
                  <a:cubicBezTo>
                    <a:pt x="4300" y="14992"/>
                    <a:pt x="3183" y="14296"/>
                    <a:pt x="1321" y="13134"/>
                  </a:cubicBezTo>
                  <a:cubicBezTo>
                    <a:pt x="-169" y="16154"/>
                    <a:pt x="-541" y="18708"/>
                    <a:pt x="949" y="19637"/>
                  </a:cubicBezTo>
                  <a:cubicBezTo>
                    <a:pt x="949" y="19870"/>
                    <a:pt x="949" y="19870"/>
                    <a:pt x="949" y="19870"/>
                  </a:cubicBezTo>
                  <a:cubicBezTo>
                    <a:pt x="3556" y="21031"/>
                    <a:pt x="9142" y="17779"/>
                    <a:pt x="13983" y="12670"/>
                  </a:cubicBezTo>
                  <a:cubicBezTo>
                    <a:pt x="18825" y="7328"/>
                    <a:pt x="21059" y="1754"/>
                    <a:pt x="18825" y="360"/>
                  </a:cubicBezTo>
                  <a:close/>
                </a:path>
              </a:pathLst>
            </a:custGeom>
            <a:solidFill>
              <a:srgbClr val="BFBFBF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29" name="Shape 1662"/>
            <p:cNvSpPr/>
            <p:nvPr/>
          </p:nvSpPr>
          <p:spPr>
            <a:xfrm>
              <a:off x="0" y="494711"/>
              <a:ext cx="533023" cy="447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5" h="20568" extrusionOk="0">
                  <a:moveTo>
                    <a:pt x="8301" y="7005"/>
                  </a:moveTo>
                  <a:cubicBezTo>
                    <a:pt x="10785" y="2108"/>
                    <a:pt x="16293" y="1731"/>
                    <a:pt x="21045" y="3740"/>
                  </a:cubicBezTo>
                  <a:cubicBezTo>
                    <a:pt x="21045" y="3615"/>
                    <a:pt x="20937" y="3489"/>
                    <a:pt x="21045" y="3489"/>
                  </a:cubicBezTo>
                  <a:cubicBezTo>
                    <a:pt x="16617" y="601"/>
                    <a:pt x="11109" y="-1032"/>
                    <a:pt x="7329" y="726"/>
                  </a:cubicBezTo>
                  <a:cubicBezTo>
                    <a:pt x="-15" y="4117"/>
                    <a:pt x="-555" y="9015"/>
                    <a:pt x="309" y="14791"/>
                  </a:cubicBezTo>
                  <a:cubicBezTo>
                    <a:pt x="849" y="17931"/>
                    <a:pt x="3117" y="19940"/>
                    <a:pt x="6249" y="20568"/>
                  </a:cubicBezTo>
                  <a:cubicBezTo>
                    <a:pt x="5601" y="16047"/>
                    <a:pt x="6249" y="11024"/>
                    <a:pt x="8301" y="7005"/>
                  </a:cubicBezTo>
                  <a:close/>
                </a:path>
              </a:pathLst>
            </a:custGeom>
            <a:solidFill>
              <a:srgbClr val="32566A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30" name="Shape 1663"/>
            <p:cNvSpPr/>
            <p:nvPr/>
          </p:nvSpPr>
          <p:spPr>
            <a:xfrm>
              <a:off x="392882" y="40358"/>
              <a:ext cx="200032" cy="5298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5" h="21600" extrusionOk="0">
                  <a:moveTo>
                    <a:pt x="11391" y="4231"/>
                  </a:moveTo>
                  <a:cubicBezTo>
                    <a:pt x="14310" y="2338"/>
                    <a:pt x="17812" y="1002"/>
                    <a:pt x="21315" y="0"/>
                  </a:cubicBezTo>
                  <a:cubicBezTo>
                    <a:pt x="9056" y="1113"/>
                    <a:pt x="-285" y="3452"/>
                    <a:pt x="7" y="11134"/>
                  </a:cubicBezTo>
                  <a:cubicBezTo>
                    <a:pt x="7" y="14697"/>
                    <a:pt x="6429" y="18482"/>
                    <a:pt x="14893" y="21600"/>
                  </a:cubicBezTo>
                  <a:lnTo>
                    <a:pt x="14893" y="21600"/>
                  </a:lnTo>
                  <a:cubicBezTo>
                    <a:pt x="8180" y="15922"/>
                    <a:pt x="4969" y="8573"/>
                    <a:pt x="11391" y="4231"/>
                  </a:cubicBezTo>
                  <a:close/>
                </a:path>
              </a:pathLst>
            </a:custGeom>
            <a:solidFill>
              <a:srgbClr val="32566A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31" name="Shape 1664"/>
            <p:cNvSpPr/>
            <p:nvPr/>
          </p:nvSpPr>
          <p:spPr>
            <a:xfrm>
              <a:off x="151731" y="550995"/>
              <a:ext cx="572483" cy="641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8" h="19606" extrusionOk="0">
                  <a:moveTo>
                    <a:pt x="19798" y="6347"/>
                  </a:moveTo>
                  <a:cubicBezTo>
                    <a:pt x="17162" y="3928"/>
                    <a:pt x="14322" y="1343"/>
                    <a:pt x="14119" y="759"/>
                  </a:cubicBezTo>
                  <a:cubicBezTo>
                    <a:pt x="9657" y="-575"/>
                    <a:pt x="4486" y="-325"/>
                    <a:pt x="2153" y="2928"/>
                  </a:cubicBezTo>
                  <a:cubicBezTo>
                    <a:pt x="226" y="5596"/>
                    <a:pt x="-382" y="8932"/>
                    <a:pt x="226" y="11935"/>
                  </a:cubicBezTo>
                  <a:cubicBezTo>
                    <a:pt x="733" y="14103"/>
                    <a:pt x="1849" y="16188"/>
                    <a:pt x="3573" y="17606"/>
                  </a:cubicBezTo>
                  <a:cubicBezTo>
                    <a:pt x="7731" y="21025"/>
                    <a:pt x="13815" y="19941"/>
                    <a:pt x="17060" y="15271"/>
                  </a:cubicBezTo>
                  <a:cubicBezTo>
                    <a:pt x="18987" y="12602"/>
                    <a:pt x="20610" y="10267"/>
                    <a:pt x="21015" y="8098"/>
                  </a:cubicBezTo>
                  <a:cubicBezTo>
                    <a:pt x="21117" y="7932"/>
                    <a:pt x="21218" y="7848"/>
                    <a:pt x="21218" y="7681"/>
                  </a:cubicBezTo>
                  <a:cubicBezTo>
                    <a:pt x="21218" y="7681"/>
                    <a:pt x="21218" y="7598"/>
                    <a:pt x="21117" y="7598"/>
                  </a:cubicBezTo>
                  <a:cubicBezTo>
                    <a:pt x="20610" y="7098"/>
                    <a:pt x="20204" y="6681"/>
                    <a:pt x="19798" y="6347"/>
                  </a:cubicBezTo>
                  <a:close/>
                </a:path>
              </a:pathLst>
            </a:custGeom>
            <a:solidFill>
              <a:srgbClr val="82B1CC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32" name="Shape 1665"/>
            <p:cNvSpPr/>
            <p:nvPr/>
          </p:nvSpPr>
          <p:spPr>
            <a:xfrm>
              <a:off x="467193" y="0"/>
              <a:ext cx="493402" cy="753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38" h="21054" extrusionOk="0">
                  <a:moveTo>
                    <a:pt x="1270" y="4034"/>
                  </a:moveTo>
                  <a:cubicBezTo>
                    <a:pt x="-1071" y="7010"/>
                    <a:pt x="99" y="12048"/>
                    <a:pt x="2547" y="15940"/>
                  </a:cubicBezTo>
                  <a:cubicBezTo>
                    <a:pt x="2866" y="15940"/>
                    <a:pt x="4781" y="17085"/>
                    <a:pt x="6590" y="18230"/>
                  </a:cubicBezTo>
                  <a:cubicBezTo>
                    <a:pt x="7335" y="18688"/>
                    <a:pt x="8186" y="19222"/>
                    <a:pt x="9037" y="19833"/>
                  </a:cubicBezTo>
                  <a:cubicBezTo>
                    <a:pt x="9250" y="19909"/>
                    <a:pt x="9357" y="19985"/>
                    <a:pt x="9463" y="20062"/>
                  </a:cubicBezTo>
                  <a:cubicBezTo>
                    <a:pt x="9889" y="20367"/>
                    <a:pt x="10421" y="20672"/>
                    <a:pt x="10953" y="21054"/>
                  </a:cubicBezTo>
                  <a:cubicBezTo>
                    <a:pt x="13081" y="20214"/>
                    <a:pt x="14890" y="17848"/>
                    <a:pt x="17018" y="15253"/>
                  </a:cubicBezTo>
                  <a:cubicBezTo>
                    <a:pt x="20529" y="10979"/>
                    <a:pt x="19784" y="4949"/>
                    <a:pt x="15422" y="1820"/>
                  </a:cubicBezTo>
                  <a:cubicBezTo>
                    <a:pt x="12336" y="-393"/>
                    <a:pt x="8293" y="-546"/>
                    <a:pt x="4888" y="1133"/>
                  </a:cubicBezTo>
                  <a:cubicBezTo>
                    <a:pt x="3611" y="1820"/>
                    <a:pt x="2334" y="2736"/>
                    <a:pt x="1270" y="4034"/>
                  </a:cubicBezTo>
                  <a:close/>
                </a:path>
              </a:pathLst>
            </a:custGeom>
            <a:solidFill>
              <a:srgbClr val="82B1CC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33" name="Shape 1666"/>
            <p:cNvSpPr/>
            <p:nvPr/>
          </p:nvSpPr>
          <p:spPr>
            <a:xfrm>
              <a:off x="531085" y="570163"/>
              <a:ext cx="1040450" cy="1071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7" h="21600" extrusionOk="0">
                  <a:moveTo>
                    <a:pt x="21512" y="19065"/>
                  </a:moveTo>
                  <a:cubicBezTo>
                    <a:pt x="21512" y="19065"/>
                    <a:pt x="21399" y="18900"/>
                    <a:pt x="21117" y="18624"/>
                  </a:cubicBezTo>
                  <a:cubicBezTo>
                    <a:pt x="19024" y="16751"/>
                    <a:pt x="9977" y="8486"/>
                    <a:pt x="4493" y="3692"/>
                  </a:cubicBezTo>
                  <a:cubicBezTo>
                    <a:pt x="4210" y="3416"/>
                    <a:pt x="3927" y="3196"/>
                    <a:pt x="3701" y="2976"/>
                  </a:cubicBezTo>
                  <a:cubicBezTo>
                    <a:pt x="3644" y="2920"/>
                    <a:pt x="3588" y="2865"/>
                    <a:pt x="3475" y="2810"/>
                  </a:cubicBezTo>
                  <a:cubicBezTo>
                    <a:pt x="3022" y="2369"/>
                    <a:pt x="2570" y="1984"/>
                    <a:pt x="2174" y="1653"/>
                  </a:cubicBezTo>
                  <a:cubicBezTo>
                    <a:pt x="1213" y="827"/>
                    <a:pt x="195" y="0"/>
                    <a:pt x="26" y="0"/>
                  </a:cubicBez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cubicBezTo>
                    <a:pt x="-31" y="0"/>
                    <a:pt x="26" y="55"/>
                    <a:pt x="26" y="110"/>
                  </a:cubicBezTo>
                  <a:cubicBezTo>
                    <a:pt x="139" y="496"/>
                    <a:pt x="1722" y="2204"/>
                    <a:pt x="3192" y="3802"/>
                  </a:cubicBezTo>
                  <a:cubicBezTo>
                    <a:pt x="3418" y="4022"/>
                    <a:pt x="3644" y="4298"/>
                    <a:pt x="3927" y="4629"/>
                  </a:cubicBezTo>
                  <a:cubicBezTo>
                    <a:pt x="3984" y="4629"/>
                    <a:pt x="3984" y="4684"/>
                    <a:pt x="3984" y="4684"/>
                  </a:cubicBezTo>
                  <a:cubicBezTo>
                    <a:pt x="9129" y="10249"/>
                    <a:pt x="17611" y="19120"/>
                    <a:pt x="19590" y="21159"/>
                  </a:cubicBezTo>
                  <a:cubicBezTo>
                    <a:pt x="19873" y="21435"/>
                    <a:pt x="20042" y="21600"/>
                    <a:pt x="20042" y="21600"/>
                  </a:cubicBezTo>
                  <a:cubicBezTo>
                    <a:pt x="20042" y="21600"/>
                    <a:pt x="20099" y="21600"/>
                    <a:pt x="20212" y="21545"/>
                  </a:cubicBezTo>
                  <a:cubicBezTo>
                    <a:pt x="20438" y="21490"/>
                    <a:pt x="20721" y="21269"/>
                    <a:pt x="21117" y="20718"/>
                  </a:cubicBezTo>
                  <a:cubicBezTo>
                    <a:pt x="21456" y="20112"/>
                    <a:pt x="21512" y="19616"/>
                    <a:pt x="21512" y="19341"/>
                  </a:cubicBezTo>
                  <a:cubicBezTo>
                    <a:pt x="21569" y="19176"/>
                    <a:pt x="21512" y="19065"/>
                    <a:pt x="21512" y="19065"/>
                  </a:cubicBezTo>
                  <a:close/>
                </a:path>
              </a:pathLst>
            </a:custGeom>
            <a:solidFill>
              <a:srgbClr val="32566A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</p:grpSp>
      <p:grpSp>
        <p:nvGrpSpPr>
          <p:cNvPr id="34" name="Group 1678"/>
          <p:cNvGrpSpPr/>
          <p:nvPr/>
        </p:nvGrpSpPr>
        <p:grpSpPr>
          <a:xfrm>
            <a:off x="8962751" y="5103349"/>
            <a:ext cx="1437596" cy="1465402"/>
            <a:chOff x="0" y="0"/>
            <a:chExt cx="2626682" cy="2677486"/>
          </a:xfrm>
        </p:grpSpPr>
        <p:sp>
          <p:nvSpPr>
            <p:cNvPr id="35" name="Shape 1670"/>
            <p:cNvSpPr/>
            <p:nvPr/>
          </p:nvSpPr>
          <p:spPr>
            <a:xfrm>
              <a:off x="2357983" y="2399241"/>
              <a:ext cx="268700" cy="27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6" y="17079"/>
                  </a:moveTo>
                  <a:cubicBezTo>
                    <a:pt x="15354" y="14316"/>
                    <a:pt x="11971" y="11051"/>
                    <a:pt x="8848" y="7535"/>
                  </a:cubicBezTo>
                  <a:cubicBezTo>
                    <a:pt x="7287" y="5777"/>
                    <a:pt x="5725" y="4019"/>
                    <a:pt x="4164" y="2512"/>
                  </a:cubicBezTo>
                  <a:cubicBezTo>
                    <a:pt x="3383" y="1507"/>
                    <a:pt x="2342" y="753"/>
                    <a:pt x="1561" y="0"/>
                  </a:cubicBezTo>
                  <a:cubicBezTo>
                    <a:pt x="1301" y="502"/>
                    <a:pt x="1041" y="1005"/>
                    <a:pt x="781" y="1256"/>
                  </a:cubicBezTo>
                  <a:cubicBezTo>
                    <a:pt x="520" y="1758"/>
                    <a:pt x="260" y="2260"/>
                    <a:pt x="0" y="2763"/>
                  </a:cubicBezTo>
                  <a:cubicBezTo>
                    <a:pt x="781" y="3516"/>
                    <a:pt x="1561" y="4521"/>
                    <a:pt x="2342" y="5274"/>
                  </a:cubicBezTo>
                  <a:cubicBezTo>
                    <a:pt x="3904" y="6781"/>
                    <a:pt x="5725" y="8288"/>
                    <a:pt x="7547" y="9795"/>
                  </a:cubicBezTo>
                  <a:cubicBezTo>
                    <a:pt x="10930" y="12809"/>
                    <a:pt x="14573" y="15823"/>
                    <a:pt x="17176" y="18084"/>
                  </a:cubicBezTo>
                  <a:cubicBezTo>
                    <a:pt x="19778" y="20344"/>
                    <a:pt x="21600" y="21600"/>
                    <a:pt x="21600" y="21600"/>
                  </a:cubicBezTo>
                  <a:cubicBezTo>
                    <a:pt x="21600" y="21349"/>
                    <a:pt x="21600" y="21349"/>
                    <a:pt x="21600" y="21349"/>
                  </a:cubicBezTo>
                  <a:cubicBezTo>
                    <a:pt x="21600" y="21349"/>
                    <a:pt x="20039" y="19591"/>
                    <a:pt x="17696" y="17079"/>
                  </a:cubicBezTo>
                  <a:close/>
                </a:path>
              </a:pathLst>
            </a:custGeom>
            <a:solidFill>
              <a:srgbClr val="BFBFBF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36" name="Shape 1671"/>
            <p:cNvSpPr/>
            <p:nvPr/>
          </p:nvSpPr>
          <p:spPr>
            <a:xfrm>
              <a:off x="1746935" y="1739089"/>
              <a:ext cx="661373" cy="776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5" h="21600" extrusionOk="0">
                  <a:moveTo>
                    <a:pt x="21185" y="14040"/>
                  </a:moveTo>
                  <a:cubicBezTo>
                    <a:pt x="4985" y="0"/>
                    <a:pt x="4985" y="0"/>
                    <a:pt x="4985" y="0"/>
                  </a:cubicBezTo>
                  <a:lnTo>
                    <a:pt x="4985" y="0"/>
                  </a:lnTo>
                  <a:cubicBezTo>
                    <a:pt x="5608" y="540"/>
                    <a:pt x="4985" y="2700"/>
                    <a:pt x="3635" y="4770"/>
                  </a:cubicBezTo>
                  <a:cubicBezTo>
                    <a:pt x="2285" y="6750"/>
                    <a:pt x="727" y="8010"/>
                    <a:pt x="0" y="7560"/>
                  </a:cubicBezTo>
                  <a:cubicBezTo>
                    <a:pt x="16200" y="21600"/>
                    <a:pt x="16200" y="21600"/>
                    <a:pt x="16200" y="21600"/>
                  </a:cubicBezTo>
                  <a:cubicBezTo>
                    <a:pt x="16200" y="21600"/>
                    <a:pt x="17965" y="21330"/>
                    <a:pt x="19627" y="19350"/>
                  </a:cubicBezTo>
                  <a:cubicBezTo>
                    <a:pt x="19731" y="19170"/>
                    <a:pt x="19835" y="18990"/>
                    <a:pt x="19938" y="18810"/>
                  </a:cubicBezTo>
                  <a:cubicBezTo>
                    <a:pt x="20042" y="18720"/>
                    <a:pt x="20146" y="18540"/>
                    <a:pt x="20250" y="18360"/>
                  </a:cubicBezTo>
                  <a:cubicBezTo>
                    <a:pt x="21600" y="16110"/>
                    <a:pt x="21185" y="14040"/>
                    <a:pt x="21185" y="14040"/>
                  </a:cubicBezTo>
                  <a:close/>
                </a:path>
              </a:pathLst>
            </a:custGeom>
            <a:solidFill>
              <a:srgbClr val="D0D0D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37" name="Shape 1672"/>
            <p:cNvSpPr/>
            <p:nvPr/>
          </p:nvSpPr>
          <p:spPr>
            <a:xfrm>
              <a:off x="1738013" y="1734718"/>
              <a:ext cx="171614" cy="279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4" h="20105" extrusionOk="0">
                  <a:moveTo>
                    <a:pt x="18825" y="360"/>
                  </a:moveTo>
                  <a:cubicBezTo>
                    <a:pt x="17335" y="-569"/>
                    <a:pt x="14356" y="360"/>
                    <a:pt x="11376" y="2450"/>
                  </a:cubicBezTo>
                  <a:cubicBezTo>
                    <a:pt x="13238" y="3612"/>
                    <a:pt x="13983" y="4308"/>
                    <a:pt x="13983" y="4308"/>
                  </a:cubicBezTo>
                  <a:cubicBezTo>
                    <a:pt x="13983" y="4308"/>
                    <a:pt x="14356" y="4773"/>
                    <a:pt x="13983" y="5470"/>
                  </a:cubicBezTo>
                  <a:cubicBezTo>
                    <a:pt x="13983" y="6631"/>
                    <a:pt x="13611" y="8721"/>
                    <a:pt x="11376" y="11276"/>
                  </a:cubicBezTo>
                  <a:cubicBezTo>
                    <a:pt x="8769" y="13599"/>
                    <a:pt x="6907" y="14528"/>
                    <a:pt x="5418" y="14760"/>
                  </a:cubicBezTo>
                  <a:cubicBezTo>
                    <a:pt x="4673" y="14992"/>
                    <a:pt x="4300" y="14992"/>
                    <a:pt x="4300" y="14992"/>
                  </a:cubicBezTo>
                  <a:cubicBezTo>
                    <a:pt x="4300" y="14992"/>
                    <a:pt x="3183" y="14296"/>
                    <a:pt x="1321" y="13134"/>
                  </a:cubicBezTo>
                  <a:cubicBezTo>
                    <a:pt x="-169" y="16154"/>
                    <a:pt x="-541" y="18708"/>
                    <a:pt x="949" y="19637"/>
                  </a:cubicBezTo>
                  <a:cubicBezTo>
                    <a:pt x="949" y="19870"/>
                    <a:pt x="949" y="19870"/>
                    <a:pt x="949" y="19870"/>
                  </a:cubicBezTo>
                  <a:cubicBezTo>
                    <a:pt x="3556" y="21031"/>
                    <a:pt x="9142" y="17779"/>
                    <a:pt x="13983" y="12670"/>
                  </a:cubicBezTo>
                  <a:cubicBezTo>
                    <a:pt x="18825" y="7328"/>
                    <a:pt x="21059" y="1754"/>
                    <a:pt x="18825" y="360"/>
                  </a:cubicBezTo>
                  <a:close/>
                </a:path>
              </a:pathLst>
            </a:custGeom>
            <a:solidFill>
              <a:srgbClr val="BFBFBF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38" name="Shape 1673"/>
            <p:cNvSpPr/>
            <p:nvPr/>
          </p:nvSpPr>
          <p:spPr>
            <a:xfrm>
              <a:off x="-1" y="585856"/>
              <a:ext cx="631229" cy="529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5" h="20568" extrusionOk="0">
                  <a:moveTo>
                    <a:pt x="8301" y="7005"/>
                  </a:moveTo>
                  <a:cubicBezTo>
                    <a:pt x="10785" y="2108"/>
                    <a:pt x="16293" y="1731"/>
                    <a:pt x="21045" y="3740"/>
                  </a:cubicBezTo>
                  <a:cubicBezTo>
                    <a:pt x="21045" y="3615"/>
                    <a:pt x="20937" y="3489"/>
                    <a:pt x="21045" y="3489"/>
                  </a:cubicBezTo>
                  <a:cubicBezTo>
                    <a:pt x="16617" y="601"/>
                    <a:pt x="11109" y="-1032"/>
                    <a:pt x="7329" y="726"/>
                  </a:cubicBezTo>
                  <a:cubicBezTo>
                    <a:pt x="-15" y="4117"/>
                    <a:pt x="-555" y="9015"/>
                    <a:pt x="309" y="14791"/>
                  </a:cubicBezTo>
                  <a:cubicBezTo>
                    <a:pt x="849" y="17931"/>
                    <a:pt x="3117" y="19940"/>
                    <a:pt x="6249" y="20568"/>
                  </a:cubicBezTo>
                  <a:cubicBezTo>
                    <a:pt x="5601" y="16047"/>
                    <a:pt x="6249" y="11024"/>
                    <a:pt x="8301" y="7005"/>
                  </a:cubicBezTo>
                  <a:close/>
                </a:path>
              </a:pathLst>
            </a:custGeom>
            <a:solidFill>
              <a:srgbClr val="0C94BA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39" name="Shape 1674"/>
            <p:cNvSpPr/>
            <p:nvPr/>
          </p:nvSpPr>
          <p:spPr>
            <a:xfrm>
              <a:off x="465266" y="47795"/>
              <a:ext cx="236886" cy="627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5" h="21600" extrusionOk="0">
                  <a:moveTo>
                    <a:pt x="11391" y="4231"/>
                  </a:moveTo>
                  <a:cubicBezTo>
                    <a:pt x="14310" y="2338"/>
                    <a:pt x="17812" y="1002"/>
                    <a:pt x="21315" y="0"/>
                  </a:cubicBezTo>
                  <a:cubicBezTo>
                    <a:pt x="9056" y="1113"/>
                    <a:pt x="-285" y="3452"/>
                    <a:pt x="7" y="11134"/>
                  </a:cubicBezTo>
                  <a:cubicBezTo>
                    <a:pt x="7" y="14697"/>
                    <a:pt x="6429" y="18482"/>
                    <a:pt x="14893" y="21600"/>
                  </a:cubicBezTo>
                  <a:lnTo>
                    <a:pt x="14893" y="21600"/>
                  </a:lnTo>
                  <a:cubicBezTo>
                    <a:pt x="8180" y="15922"/>
                    <a:pt x="4969" y="8573"/>
                    <a:pt x="11391" y="4231"/>
                  </a:cubicBezTo>
                  <a:close/>
                </a:path>
              </a:pathLst>
            </a:custGeom>
            <a:solidFill>
              <a:srgbClr val="0C94BA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40" name="Shape 1675"/>
            <p:cNvSpPr/>
            <p:nvPr/>
          </p:nvSpPr>
          <p:spPr>
            <a:xfrm>
              <a:off x="179683" y="652511"/>
              <a:ext cx="677958" cy="760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8" h="19606" extrusionOk="0">
                  <a:moveTo>
                    <a:pt x="19798" y="6347"/>
                  </a:moveTo>
                  <a:cubicBezTo>
                    <a:pt x="17162" y="3928"/>
                    <a:pt x="14322" y="1343"/>
                    <a:pt x="14119" y="759"/>
                  </a:cubicBezTo>
                  <a:cubicBezTo>
                    <a:pt x="9657" y="-575"/>
                    <a:pt x="4486" y="-325"/>
                    <a:pt x="2153" y="2928"/>
                  </a:cubicBezTo>
                  <a:cubicBezTo>
                    <a:pt x="226" y="5596"/>
                    <a:pt x="-382" y="8932"/>
                    <a:pt x="226" y="11935"/>
                  </a:cubicBezTo>
                  <a:cubicBezTo>
                    <a:pt x="733" y="14103"/>
                    <a:pt x="1849" y="16188"/>
                    <a:pt x="3573" y="17606"/>
                  </a:cubicBezTo>
                  <a:cubicBezTo>
                    <a:pt x="7731" y="21025"/>
                    <a:pt x="13815" y="19941"/>
                    <a:pt x="17060" y="15271"/>
                  </a:cubicBezTo>
                  <a:cubicBezTo>
                    <a:pt x="18987" y="12602"/>
                    <a:pt x="20610" y="10267"/>
                    <a:pt x="21015" y="8098"/>
                  </a:cubicBezTo>
                  <a:cubicBezTo>
                    <a:pt x="21117" y="7932"/>
                    <a:pt x="21218" y="7848"/>
                    <a:pt x="21218" y="7681"/>
                  </a:cubicBezTo>
                  <a:cubicBezTo>
                    <a:pt x="21218" y="7681"/>
                    <a:pt x="21218" y="7598"/>
                    <a:pt x="21117" y="7598"/>
                  </a:cubicBezTo>
                  <a:cubicBezTo>
                    <a:pt x="20610" y="7098"/>
                    <a:pt x="20204" y="6681"/>
                    <a:pt x="19798" y="6347"/>
                  </a:cubicBezTo>
                  <a:close/>
                </a:path>
              </a:pathLst>
            </a:custGeom>
            <a:solidFill>
              <a:srgbClr val="87D7F2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41" name="Shape 1676"/>
            <p:cNvSpPr/>
            <p:nvPr/>
          </p:nvSpPr>
          <p:spPr>
            <a:xfrm>
              <a:off x="553269" y="0"/>
              <a:ext cx="584305" cy="892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38" h="21054" extrusionOk="0">
                  <a:moveTo>
                    <a:pt x="1270" y="4034"/>
                  </a:moveTo>
                  <a:cubicBezTo>
                    <a:pt x="-1071" y="7010"/>
                    <a:pt x="99" y="12048"/>
                    <a:pt x="2547" y="15940"/>
                  </a:cubicBezTo>
                  <a:cubicBezTo>
                    <a:pt x="2866" y="15940"/>
                    <a:pt x="4781" y="17085"/>
                    <a:pt x="6590" y="18230"/>
                  </a:cubicBezTo>
                  <a:cubicBezTo>
                    <a:pt x="7335" y="18688"/>
                    <a:pt x="8186" y="19222"/>
                    <a:pt x="9037" y="19833"/>
                  </a:cubicBezTo>
                  <a:cubicBezTo>
                    <a:pt x="9250" y="19909"/>
                    <a:pt x="9357" y="19985"/>
                    <a:pt x="9463" y="20062"/>
                  </a:cubicBezTo>
                  <a:cubicBezTo>
                    <a:pt x="9889" y="20367"/>
                    <a:pt x="10421" y="20672"/>
                    <a:pt x="10953" y="21054"/>
                  </a:cubicBezTo>
                  <a:cubicBezTo>
                    <a:pt x="13081" y="20214"/>
                    <a:pt x="14890" y="17848"/>
                    <a:pt x="17018" y="15253"/>
                  </a:cubicBezTo>
                  <a:cubicBezTo>
                    <a:pt x="20529" y="10979"/>
                    <a:pt x="19784" y="4949"/>
                    <a:pt x="15422" y="1820"/>
                  </a:cubicBezTo>
                  <a:cubicBezTo>
                    <a:pt x="12336" y="-393"/>
                    <a:pt x="8293" y="-546"/>
                    <a:pt x="4888" y="1133"/>
                  </a:cubicBezTo>
                  <a:cubicBezTo>
                    <a:pt x="3611" y="1820"/>
                    <a:pt x="2334" y="2736"/>
                    <a:pt x="1270" y="4034"/>
                  </a:cubicBezTo>
                  <a:close/>
                </a:path>
              </a:pathLst>
            </a:custGeom>
            <a:solidFill>
              <a:srgbClr val="87D7F2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42" name="Shape 1677"/>
            <p:cNvSpPr/>
            <p:nvPr/>
          </p:nvSpPr>
          <p:spPr>
            <a:xfrm>
              <a:off x="628931" y="675211"/>
              <a:ext cx="1232144" cy="1268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7" h="21600" extrusionOk="0">
                  <a:moveTo>
                    <a:pt x="21512" y="19065"/>
                  </a:moveTo>
                  <a:cubicBezTo>
                    <a:pt x="21512" y="19065"/>
                    <a:pt x="21399" y="18900"/>
                    <a:pt x="21117" y="18624"/>
                  </a:cubicBezTo>
                  <a:cubicBezTo>
                    <a:pt x="19024" y="16751"/>
                    <a:pt x="9977" y="8486"/>
                    <a:pt x="4493" y="3692"/>
                  </a:cubicBezTo>
                  <a:cubicBezTo>
                    <a:pt x="4210" y="3416"/>
                    <a:pt x="3927" y="3196"/>
                    <a:pt x="3701" y="2976"/>
                  </a:cubicBezTo>
                  <a:cubicBezTo>
                    <a:pt x="3644" y="2920"/>
                    <a:pt x="3588" y="2865"/>
                    <a:pt x="3475" y="2810"/>
                  </a:cubicBezTo>
                  <a:cubicBezTo>
                    <a:pt x="3022" y="2369"/>
                    <a:pt x="2570" y="1984"/>
                    <a:pt x="2174" y="1653"/>
                  </a:cubicBezTo>
                  <a:cubicBezTo>
                    <a:pt x="1213" y="827"/>
                    <a:pt x="195" y="0"/>
                    <a:pt x="26" y="0"/>
                  </a:cubicBez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cubicBezTo>
                    <a:pt x="-31" y="0"/>
                    <a:pt x="26" y="55"/>
                    <a:pt x="26" y="110"/>
                  </a:cubicBezTo>
                  <a:cubicBezTo>
                    <a:pt x="139" y="496"/>
                    <a:pt x="1722" y="2204"/>
                    <a:pt x="3192" y="3802"/>
                  </a:cubicBezTo>
                  <a:cubicBezTo>
                    <a:pt x="3418" y="4022"/>
                    <a:pt x="3644" y="4298"/>
                    <a:pt x="3927" y="4629"/>
                  </a:cubicBezTo>
                  <a:cubicBezTo>
                    <a:pt x="3984" y="4629"/>
                    <a:pt x="3984" y="4684"/>
                    <a:pt x="3984" y="4684"/>
                  </a:cubicBezTo>
                  <a:cubicBezTo>
                    <a:pt x="9129" y="10249"/>
                    <a:pt x="17611" y="19120"/>
                    <a:pt x="19590" y="21159"/>
                  </a:cubicBezTo>
                  <a:cubicBezTo>
                    <a:pt x="19873" y="21435"/>
                    <a:pt x="20042" y="21600"/>
                    <a:pt x="20042" y="21600"/>
                  </a:cubicBezTo>
                  <a:cubicBezTo>
                    <a:pt x="20042" y="21600"/>
                    <a:pt x="20099" y="21600"/>
                    <a:pt x="20212" y="21545"/>
                  </a:cubicBezTo>
                  <a:cubicBezTo>
                    <a:pt x="20438" y="21490"/>
                    <a:pt x="20721" y="21269"/>
                    <a:pt x="21117" y="20718"/>
                  </a:cubicBezTo>
                  <a:cubicBezTo>
                    <a:pt x="21456" y="20112"/>
                    <a:pt x="21512" y="19616"/>
                    <a:pt x="21512" y="19341"/>
                  </a:cubicBezTo>
                  <a:cubicBezTo>
                    <a:pt x="21569" y="19176"/>
                    <a:pt x="21512" y="19065"/>
                    <a:pt x="21512" y="19065"/>
                  </a:cubicBezTo>
                  <a:close/>
                </a:path>
              </a:pathLst>
            </a:custGeom>
            <a:solidFill>
              <a:srgbClr val="0C94BA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</p:grpSp>
      <p:grpSp>
        <p:nvGrpSpPr>
          <p:cNvPr id="43" name="Group 1687"/>
          <p:cNvGrpSpPr/>
          <p:nvPr/>
        </p:nvGrpSpPr>
        <p:grpSpPr>
          <a:xfrm>
            <a:off x="9529832" y="3177413"/>
            <a:ext cx="2108063" cy="2148835"/>
            <a:chOff x="0" y="0"/>
            <a:chExt cx="3244669" cy="3307424"/>
          </a:xfrm>
        </p:grpSpPr>
        <p:sp>
          <p:nvSpPr>
            <p:cNvPr id="44" name="Shape 1679"/>
            <p:cNvSpPr/>
            <p:nvPr/>
          </p:nvSpPr>
          <p:spPr>
            <a:xfrm>
              <a:off x="2912753" y="2963715"/>
              <a:ext cx="331917" cy="34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6" y="17079"/>
                  </a:moveTo>
                  <a:cubicBezTo>
                    <a:pt x="15354" y="14316"/>
                    <a:pt x="11971" y="11051"/>
                    <a:pt x="8848" y="7535"/>
                  </a:cubicBezTo>
                  <a:cubicBezTo>
                    <a:pt x="7287" y="5777"/>
                    <a:pt x="5725" y="4019"/>
                    <a:pt x="4164" y="2512"/>
                  </a:cubicBezTo>
                  <a:cubicBezTo>
                    <a:pt x="3383" y="1507"/>
                    <a:pt x="2342" y="753"/>
                    <a:pt x="1561" y="0"/>
                  </a:cubicBezTo>
                  <a:cubicBezTo>
                    <a:pt x="1301" y="502"/>
                    <a:pt x="1041" y="1005"/>
                    <a:pt x="781" y="1256"/>
                  </a:cubicBezTo>
                  <a:cubicBezTo>
                    <a:pt x="520" y="1758"/>
                    <a:pt x="260" y="2260"/>
                    <a:pt x="0" y="2763"/>
                  </a:cubicBezTo>
                  <a:cubicBezTo>
                    <a:pt x="781" y="3516"/>
                    <a:pt x="1561" y="4521"/>
                    <a:pt x="2342" y="5274"/>
                  </a:cubicBezTo>
                  <a:cubicBezTo>
                    <a:pt x="3904" y="6781"/>
                    <a:pt x="5725" y="8288"/>
                    <a:pt x="7547" y="9795"/>
                  </a:cubicBezTo>
                  <a:cubicBezTo>
                    <a:pt x="10930" y="12809"/>
                    <a:pt x="14573" y="15823"/>
                    <a:pt x="17176" y="18084"/>
                  </a:cubicBezTo>
                  <a:cubicBezTo>
                    <a:pt x="19778" y="20344"/>
                    <a:pt x="21600" y="21600"/>
                    <a:pt x="21600" y="21600"/>
                  </a:cubicBezTo>
                  <a:cubicBezTo>
                    <a:pt x="21600" y="21349"/>
                    <a:pt x="21600" y="21349"/>
                    <a:pt x="21600" y="21349"/>
                  </a:cubicBezTo>
                  <a:cubicBezTo>
                    <a:pt x="21600" y="21349"/>
                    <a:pt x="20039" y="19591"/>
                    <a:pt x="17696" y="17079"/>
                  </a:cubicBezTo>
                  <a:close/>
                </a:path>
              </a:pathLst>
            </a:custGeom>
            <a:solidFill>
              <a:srgbClr val="BFBFBF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45" name="Shape 1680"/>
            <p:cNvSpPr/>
            <p:nvPr/>
          </p:nvSpPr>
          <p:spPr>
            <a:xfrm>
              <a:off x="2157941" y="2148249"/>
              <a:ext cx="816976" cy="958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5" h="21600" extrusionOk="0">
                  <a:moveTo>
                    <a:pt x="21185" y="14040"/>
                  </a:moveTo>
                  <a:cubicBezTo>
                    <a:pt x="4985" y="0"/>
                    <a:pt x="4985" y="0"/>
                    <a:pt x="4985" y="0"/>
                  </a:cubicBezTo>
                  <a:lnTo>
                    <a:pt x="4985" y="0"/>
                  </a:lnTo>
                  <a:cubicBezTo>
                    <a:pt x="5608" y="540"/>
                    <a:pt x="4985" y="2700"/>
                    <a:pt x="3635" y="4770"/>
                  </a:cubicBezTo>
                  <a:cubicBezTo>
                    <a:pt x="2285" y="6750"/>
                    <a:pt x="727" y="8010"/>
                    <a:pt x="0" y="7560"/>
                  </a:cubicBezTo>
                  <a:cubicBezTo>
                    <a:pt x="16200" y="21600"/>
                    <a:pt x="16200" y="21600"/>
                    <a:pt x="16200" y="21600"/>
                  </a:cubicBezTo>
                  <a:cubicBezTo>
                    <a:pt x="16200" y="21600"/>
                    <a:pt x="17965" y="21330"/>
                    <a:pt x="19627" y="19350"/>
                  </a:cubicBezTo>
                  <a:cubicBezTo>
                    <a:pt x="19731" y="19170"/>
                    <a:pt x="19835" y="18990"/>
                    <a:pt x="19938" y="18810"/>
                  </a:cubicBezTo>
                  <a:cubicBezTo>
                    <a:pt x="20042" y="18720"/>
                    <a:pt x="20146" y="18540"/>
                    <a:pt x="20250" y="18360"/>
                  </a:cubicBezTo>
                  <a:cubicBezTo>
                    <a:pt x="21600" y="16110"/>
                    <a:pt x="21185" y="14040"/>
                    <a:pt x="21185" y="14040"/>
                  </a:cubicBezTo>
                  <a:close/>
                </a:path>
              </a:pathLst>
            </a:custGeom>
            <a:solidFill>
              <a:srgbClr val="D0D0D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46" name="Shape 1681"/>
            <p:cNvSpPr/>
            <p:nvPr/>
          </p:nvSpPr>
          <p:spPr>
            <a:xfrm>
              <a:off x="2146921" y="2142849"/>
              <a:ext cx="211991" cy="3450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4" h="20105" extrusionOk="0">
                  <a:moveTo>
                    <a:pt x="18825" y="360"/>
                  </a:moveTo>
                  <a:cubicBezTo>
                    <a:pt x="17335" y="-569"/>
                    <a:pt x="14356" y="360"/>
                    <a:pt x="11376" y="2450"/>
                  </a:cubicBezTo>
                  <a:cubicBezTo>
                    <a:pt x="13238" y="3612"/>
                    <a:pt x="13983" y="4308"/>
                    <a:pt x="13983" y="4308"/>
                  </a:cubicBezTo>
                  <a:cubicBezTo>
                    <a:pt x="13983" y="4308"/>
                    <a:pt x="14356" y="4773"/>
                    <a:pt x="13983" y="5470"/>
                  </a:cubicBezTo>
                  <a:cubicBezTo>
                    <a:pt x="13983" y="6631"/>
                    <a:pt x="13611" y="8721"/>
                    <a:pt x="11376" y="11276"/>
                  </a:cubicBezTo>
                  <a:cubicBezTo>
                    <a:pt x="8769" y="13599"/>
                    <a:pt x="6907" y="14528"/>
                    <a:pt x="5418" y="14760"/>
                  </a:cubicBezTo>
                  <a:cubicBezTo>
                    <a:pt x="4673" y="14992"/>
                    <a:pt x="4300" y="14992"/>
                    <a:pt x="4300" y="14992"/>
                  </a:cubicBezTo>
                  <a:cubicBezTo>
                    <a:pt x="4300" y="14992"/>
                    <a:pt x="3183" y="14296"/>
                    <a:pt x="1321" y="13134"/>
                  </a:cubicBezTo>
                  <a:cubicBezTo>
                    <a:pt x="-169" y="16154"/>
                    <a:pt x="-541" y="18708"/>
                    <a:pt x="949" y="19637"/>
                  </a:cubicBezTo>
                  <a:cubicBezTo>
                    <a:pt x="949" y="19870"/>
                    <a:pt x="949" y="19870"/>
                    <a:pt x="949" y="19870"/>
                  </a:cubicBezTo>
                  <a:cubicBezTo>
                    <a:pt x="3556" y="21031"/>
                    <a:pt x="9142" y="17779"/>
                    <a:pt x="13983" y="12670"/>
                  </a:cubicBezTo>
                  <a:cubicBezTo>
                    <a:pt x="18825" y="7328"/>
                    <a:pt x="21059" y="1754"/>
                    <a:pt x="18825" y="360"/>
                  </a:cubicBezTo>
                  <a:close/>
                </a:path>
              </a:pathLst>
            </a:custGeom>
            <a:solidFill>
              <a:srgbClr val="BFBFBF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47" name="Shape 1682"/>
            <p:cNvSpPr/>
            <p:nvPr/>
          </p:nvSpPr>
          <p:spPr>
            <a:xfrm>
              <a:off x="-1" y="723693"/>
              <a:ext cx="779739" cy="654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5" h="20568" extrusionOk="0">
                  <a:moveTo>
                    <a:pt x="8301" y="7005"/>
                  </a:moveTo>
                  <a:cubicBezTo>
                    <a:pt x="10785" y="2108"/>
                    <a:pt x="16293" y="1731"/>
                    <a:pt x="21045" y="3740"/>
                  </a:cubicBezTo>
                  <a:cubicBezTo>
                    <a:pt x="21045" y="3615"/>
                    <a:pt x="20937" y="3489"/>
                    <a:pt x="21045" y="3489"/>
                  </a:cubicBezTo>
                  <a:cubicBezTo>
                    <a:pt x="16617" y="601"/>
                    <a:pt x="11109" y="-1032"/>
                    <a:pt x="7329" y="726"/>
                  </a:cubicBezTo>
                  <a:cubicBezTo>
                    <a:pt x="-15" y="4117"/>
                    <a:pt x="-555" y="9015"/>
                    <a:pt x="309" y="14791"/>
                  </a:cubicBezTo>
                  <a:cubicBezTo>
                    <a:pt x="849" y="17931"/>
                    <a:pt x="3117" y="19940"/>
                    <a:pt x="6249" y="20568"/>
                  </a:cubicBezTo>
                  <a:cubicBezTo>
                    <a:pt x="5601" y="16047"/>
                    <a:pt x="6249" y="11024"/>
                    <a:pt x="8301" y="7005"/>
                  </a:cubicBezTo>
                  <a:close/>
                </a:path>
              </a:pathLst>
            </a:custGeom>
            <a:solidFill>
              <a:srgbClr val="1AAAB1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48" name="Shape 1683"/>
            <p:cNvSpPr/>
            <p:nvPr/>
          </p:nvSpPr>
          <p:spPr>
            <a:xfrm>
              <a:off x="574732" y="59039"/>
              <a:ext cx="292618" cy="775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5" h="21600" extrusionOk="0">
                  <a:moveTo>
                    <a:pt x="11391" y="4231"/>
                  </a:moveTo>
                  <a:cubicBezTo>
                    <a:pt x="14310" y="2338"/>
                    <a:pt x="17812" y="1002"/>
                    <a:pt x="21315" y="0"/>
                  </a:cubicBezTo>
                  <a:cubicBezTo>
                    <a:pt x="9056" y="1113"/>
                    <a:pt x="-285" y="3452"/>
                    <a:pt x="7" y="11134"/>
                  </a:cubicBezTo>
                  <a:cubicBezTo>
                    <a:pt x="7" y="14697"/>
                    <a:pt x="6429" y="18482"/>
                    <a:pt x="14893" y="21600"/>
                  </a:cubicBezTo>
                  <a:lnTo>
                    <a:pt x="14893" y="21600"/>
                  </a:lnTo>
                  <a:cubicBezTo>
                    <a:pt x="8180" y="15922"/>
                    <a:pt x="4969" y="8573"/>
                    <a:pt x="11391" y="4231"/>
                  </a:cubicBezTo>
                  <a:close/>
                </a:path>
              </a:pathLst>
            </a:custGeom>
            <a:solidFill>
              <a:srgbClr val="1AAAB1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49" name="Shape 1684"/>
            <p:cNvSpPr/>
            <p:nvPr/>
          </p:nvSpPr>
          <p:spPr>
            <a:xfrm>
              <a:off x="221959" y="806029"/>
              <a:ext cx="837462" cy="9389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8" h="19606" extrusionOk="0">
                  <a:moveTo>
                    <a:pt x="19798" y="6347"/>
                  </a:moveTo>
                  <a:cubicBezTo>
                    <a:pt x="17162" y="3928"/>
                    <a:pt x="14322" y="1343"/>
                    <a:pt x="14119" y="759"/>
                  </a:cubicBezTo>
                  <a:cubicBezTo>
                    <a:pt x="9657" y="-575"/>
                    <a:pt x="4486" y="-325"/>
                    <a:pt x="2153" y="2928"/>
                  </a:cubicBezTo>
                  <a:cubicBezTo>
                    <a:pt x="226" y="5596"/>
                    <a:pt x="-382" y="8932"/>
                    <a:pt x="226" y="11935"/>
                  </a:cubicBezTo>
                  <a:cubicBezTo>
                    <a:pt x="733" y="14103"/>
                    <a:pt x="1849" y="16188"/>
                    <a:pt x="3573" y="17606"/>
                  </a:cubicBezTo>
                  <a:cubicBezTo>
                    <a:pt x="7731" y="21025"/>
                    <a:pt x="13815" y="19941"/>
                    <a:pt x="17060" y="15271"/>
                  </a:cubicBezTo>
                  <a:cubicBezTo>
                    <a:pt x="18987" y="12602"/>
                    <a:pt x="20610" y="10267"/>
                    <a:pt x="21015" y="8098"/>
                  </a:cubicBezTo>
                  <a:cubicBezTo>
                    <a:pt x="21117" y="7932"/>
                    <a:pt x="21218" y="7848"/>
                    <a:pt x="21218" y="7681"/>
                  </a:cubicBezTo>
                  <a:cubicBezTo>
                    <a:pt x="21218" y="7681"/>
                    <a:pt x="21218" y="7598"/>
                    <a:pt x="21117" y="7598"/>
                  </a:cubicBezTo>
                  <a:cubicBezTo>
                    <a:pt x="20610" y="7098"/>
                    <a:pt x="20204" y="6681"/>
                    <a:pt x="19798" y="6347"/>
                  </a:cubicBezTo>
                  <a:close/>
                </a:path>
              </a:pathLst>
            </a:custGeom>
            <a:solidFill>
              <a:srgbClr val="8CE7EC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50" name="Shape 1685"/>
            <p:cNvSpPr/>
            <p:nvPr/>
          </p:nvSpPr>
          <p:spPr>
            <a:xfrm>
              <a:off x="683438" y="0"/>
              <a:ext cx="721777" cy="1101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38" h="21054" extrusionOk="0">
                  <a:moveTo>
                    <a:pt x="1270" y="4034"/>
                  </a:moveTo>
                  <a:cubicBezTo>
                    <a:pt x="-1071" y="7010"/>
                    <a:pt x="99" y="12048"/>
                    <a:pt x="2547" y="15940"/>
                  </a:cubicBezTo>
                  <a:cubicBezTo>
                    <a:pt x="2866" y="15940"/>
                    <a:pt x="4781" y="17085"/>
                    <a:pt x="6590" y="18230"/>
                  </a:cubicBezTo>
                  <a:cubicBezTo>
                    <a:pt x="7335" y="18688"/>
                    <a:pt x="8186" y="19222"/>
                    <a:pt x="9037" y="19833"/>
                  </a:cubicBezTo>
                  <a:cubicBezTo>
                    <a:pt x="9250" y="19909"/>
                    <a:pt x="9357" y="19985"/>
                    <a:pt x="9463" y="20062"/>
                  </a:cubicBezTo>
                  <a:cubicBezTo>
                    <a:pt x="9889" y="20367"/>
                    <a:pt x="10421" y="20672"/>
                    <a:pt x="10953" y="21054"/>
                  </a:cubicBezTo>
                  <a:cubicBezTo>
                    <a:pt x="13081" y="20214"/>
                    <a:pt x="14890" y="17848"/>
                    <a:pt x="17018" y="15253"/>
                  </a:cubicBezTo>
                  <a:cubicBezTo>
                    <a:pt x="20529" y="10979"/>
                    <a:pt x="19784" y="4949"/>
                    <a:pt x="15422" y="1820"/>
                  </a:cubicBezTo>
                  <a:cubicBezTo>
                    <a:pt x="12336" y="-393"/>
                    <a:pt x="8293" y="-546"/>
                    <a:pt x="4888" y="1133"/>
                  </a:cubicBezTo>
                  <a:cubicBezTo>
                    <a:pt x="3611" y="1820"/>
                    <a:pt x="2334" y="2736"/>
                    <a:pt x="1270" y="4034"/>
                  </a:cubicBezTo>
                  <a:close/>
                </a:path>
              </a:pathLst>
            </a:custGeom>
            <a:solidFill>
              <a:srgbClr val="8CE7EC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51" name="Shape 1686"/>
            <p:cNvSpPr/>
            <p:nvPr/>
          </p:nvSpPr>
          <p:spPr>
            <a:xfrm>
              <a:off x="776902" y="834069"/>
              <a:ext cx="1522032" cy="1566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7" h="21600" extrusionOk="0">
                  <a:moveTo>
                    <a:pt x="21512" y="19065"/>
                  </a:moveTo>
                  <a:cubicBezTo>
                    <a:pt x="21512" y="19065"/>
                    <a:pt x="21399" y="18900"/>
                    <a:pt x="21117" y="18624"/>
                  </a:cubicBezTo>
                  <a:cubicBezTo>
                    <a:pt x="19024" y="16751"/>
                    <a:pt x="9977" y="8486"/>
                    <a:pt x="4493" y="3692"/>
                  </a:cubicBezTo>
                  <a:cubicBezTo>
                    <a:pt x="4210" y="3416"/>
                    <a:pt x="3927" y="3196"/>
                    <a:pt x="3701" y="2976"/>
                  </a:cubicBezTo>
                  <a:cubicBezTo>
                    <a:pt x="3644" y="2920"/>
                    <a:pt x="3588" y="2865"/>
                    <a:pt x="3475" y="2810"/>
                  </a:cubicBezTo>
                  <a:cubicBezTo>
                    <a:pt x="3022" y="2369"/>
                    <a:pt x="2570" y="1984"/>
                    <a:pt x="2174" y="1653"/>
                  </a:cubicBezTo>
                  <a:cubicBezTo>
                    <a:pt x="1213" y="827"/>
                    <a:pt x="195" y="0"/>
                    <a:pt x="26" y="0"/>
                  </a:cubicBez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cubicBezTo>
                    <a:pt x="-31" y="0"/>
                    <a:pt x="26" y="55"/>
                    <a:pt x="26" y="110"/>
                  </a:cubicBezTo>
                  <a:cubicBezTo>
                    <a:pt x="139" y="496"/>
                    <a:pt x="1722" y="2204"/>
                    <a:pt x="3192" y="3802"/>
                  </a:cubicBezTo>
                  <a:cubicBezTo>
                    <a:pt x="3418" y="4022"/>
                    <a:pt x="3644" y="4298"/>
                    <a:pt x="3927" y="4629"/>
                  </a:cubicBezTo>
                  <a:cubicBezTo>
                    <a:pt x="3984" y="4629"/>
                    <a:pt x="3984" y="4684"/>
                    <a:pt x="3984" y="4684"/>
                  </a:cubicBezTo>
                  <a:cubicBezTo>
                    <a:pt x="9129" y="10249"/>
                    <a:pt x="17611" y="19120"/>
                    <a:pt x="19590" y="21159"/>
                  </a:cubicBezTo>
                  <a:cubicBezTo>
                    <a:pt x="19873" y="21435"/>
                    <a:pt x="20042" y="21600"/>
                    <a:pt x="20042" y="21600"/>
                  </a:cubicBezTo>
                  <a:cubicBezTo>
                    <a:pt x="20042" y="21600"/>
                    <a:pt x="20099" y="21600"/>
                    <a:pt x="20212" y="21545"/>
                  </a:cubicBezTo>
                  <a:cubicBezTo>
                    <a:pt x="20438" y="21490"/>
                    <a:pt x="20721" y="21269"/>
                    <a:pt x="21117" y="20718"/>
                  </a:cubicBezTo>
                  <a:cubicBezTo>
                    <a:pt x="21456" y="20112"/>
                    <a:pt x="21512" y="19616"/>
                    <a:pt x="21512" y="19341"/>
                  </a:cubicBezTo>
                  <a:cubicBezTo>
                    <a:pt x="21569" y="19176"/>
                    <a:pt x="21512" y="19065"/>
                    <a:pt x="21512" y="19065"/>
                  </a:cubicBezTo>
                  <a:close/>
                </a:path>
              </a:pathLst>
            </a:custGeom>
            <a:solidFill>
              <a:srgbClr val="1AAAB1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58" y="4793779"/>
            <a:ext cx="7215615" cy="149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36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2948159" y="2543504"/>
            <a:ext cx="851336" cy="851336"/>
          </a:xfrm>
          <a:prstGeom prst="ellipse">
            <a:avLst/>
          </a:prstGeom>
          <a:solidFill>
            <a:srgbClr val="118CFB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368973" y="3888826"/>
            <a:ext cx="1024758" cy="1024758"/>
          </a:xfrm>
          <a:prstGeom prst="ellipse">
            <a:avLst/>
          </a:prstGeom>
          <a:solidFill>
            <a:srgbClr val="047CEA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119648" y="1326930"/>
            <a:ext cx="1384737" cy="1384737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090948" y="1587060"/>
            <a:ext cx="658887" cy="658887"/>
          </a:xfrm>
          <a:prstGeom prst="ellipse">
            <a:avLst/>
          </a:prstGeom>
          <a:solidFill>
            <a:srgbClr val="2D99FB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0656176" y="2031125"/>
            <a:ext cx="1024758" cy="102475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8489732" y="1713187"/>
            <a:ext cx="830317" cy="830317"/>
          </a:xfrm>
          <a:prstGeom prst="ellipse">
            <a:avLst/>
          </a:prstGeom>
          <a:solidFill>
            <a:srgbClr val="118CFB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60901" y="1357929"/>
            <a:ext cx="1128514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tr-TR" sz="3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90</a:t>
            </a:r>
            <a:endParaRPr lang="en-US" sz="3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36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GÜN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15141" y="4042132"/>
            <a:ext cx="732422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240</a:t>
            </a:r>
            <a:endParaRPr lang="en-US" sz="20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GÜN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990839" y="2671654"/>
            <a:ext cx="77315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tr-TR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120</a:t>
            </a:r>
            <a:endParaRPr lang="en-US" sz="1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GÜN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02638" y="1649327"/>
            <a:ext cx="444031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tr-TR" sz="12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180</a:t>
            </a:r>
            <a:endParaRPr lang="en-US" sz="12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GÜN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25966" y="1812435"/>
            <a:ext cx="557845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tr-TR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365</a:t>
            </a:r>
            <a:endParaRPr lang="en-US" sz="1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GÜN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831923" y="2167184"/>
            <a:ext cx="67326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tr-TR" sz="20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140</a:t>
            </a:r>
            <a:endParaRPr lang="en-US" sz="20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GÜN</a:t>
            </a:r>
          </a:p>
        </p:txBody>
      </p:sp>
      <p:sp>
        <p:nvSpPr>
          <p:cNvPr id="25" name="Flowchart: Merge 24"/>
          <p:cNvSpPr/>
          <p:nvPr/>
        </p:nvSpPr>
        <p:spPr>
          <a:xfrm>
            <a:off x="1732893" y="4988062"/>
            <a:ext cx="296917" cy="285874"/>
          </a:xfrm>
          <a:prstGeom prst="flowChartMerge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6" name="Flowchart: Merge 25"/>
          <p:cNvSpPr/>
          <p:nvPr/>
        </p:nvSpPr>
        <p:spPr>
          <a:xfrm>
            <a:off x="8767597" y="2583689"/>
            <a:ext cx="296917" cy="285874"/>
          </a:xfrm>
          <a:prstGeom prst="flowChartMerge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7" name="Flowchart: Merge 26"/>
          <p:cNvSpPr/>
          <p:nvPr/>
        </p:nvSpPr>
        <p:spPr>
          <a:xfrm>
            <a:off x="6676699" y="2770009"/>
            <a:ext cx="296917" cy="285874"/>
          </a:xfrm>
          <a:prstGeom prst="flowChartMerge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8" name="Flowchart: Merge 27"/>
          <p:cNvSpPr/>
          <p:nvPr/>
        </p:nvSpPr>
        <p:spPr>
          <a:xfrm>
            <a:off x="5271932" y="2286064"/>
            <a:ext cx="296917" cy="285874"/>
          </a:xfrm>
          <a:prstGeom prst="flowChartMerge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9" name="Flowchart: Merge 28"/>
          <p:cNvSpPr/>
          <p:nvPr/>
        </p:nvSpPr>
        <p:spPr>
          <a:xfrm>
            <a:off x="3225368" y="3522990"/>
            <a:ext cx="296917" cy="285874"/>
          </a:xfrm>
          <a:prstGeom prst="flowChartMerge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0" name="Flowchart: Merge 29"/>
          <p:cNvSpPr/>
          <p:nvPr/>
        </p:nvSpPr>
        <p:spPr>
          <a:xfrm>
            <a:off x="11020094" y="3191942"/>
            <a:ext cx="296917" cy="285874"/>
          </a:xfrm>
          <a:prstGeom prst="flowChartMerge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17620" y="3306830"/>
            <a:ext cx="1452321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tr-TR" sz="2400" b="1" i="1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Otomotiv</a:t>
            </a:r>
            <a:endParaRPr lang="en-US" sz="2400" b="1" i="1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459202" y="3004473"/>
            <a:ext cx="913713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tr-TR" sz="2000" b="1" i="1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Tekstil</a:t>
            </a:r>
            <a:endParaRPr lang="en-US" sz="2000" b="1" i="1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083644" y="3576820"/>
            <a:ext cx="2376377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tr-TR" sz="2000" b="1" i="1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Taşımacılık &amp; Lojistik</a:t>
            </a:r>
            <a:endParaRPr lang="en-US" sz="2000" b="1" i="1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09230" y="2699060"/>
            <a:ext cx="730969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tr-TR" b="1" i="1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Tarım</a:t>
            </a:r>
            <a:endParaRPr lang="en-US" b="1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24853" y="4319130"/>
            <a:ext cx="189795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tr-TR" sz="2000" b="1" i="1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Perakendecilik</a:t>
            </a:r>
            <a:endParaRPr lang="en-US" sz="2000" b="1" i="1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05986" y="5380680"/>
            <a:ext cx="78226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tr-TR" b="1" i="1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Sağlık</a:t>
            </a:r>
            <a:endParaRPr lang="en-US" b="1" i="1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7" name="Shape 4454"/>
          <p:cNvSpPr/>
          <p:nvPr/>
        </p:nvSpPr>
        <p:spPr>
          <a:xfrm>
            <a:off x="220959" y="290013"/>
            <a:ext cx="7864332" cy="692497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000" dirty="0" smtClean="0">
                <a:solidFill>
                  <a:srgbClr val="1B4277"/>
                </a:solidFill>
                <a:uFill>
                  <a:solidFill>
                    <a:srgbClr val="929292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Sektörlere Göre Ortalama Vadeler</a:t>
            </a:r>
            <a:endParaRPr sz="4000" dirty="0">
              <a:solidFill>
                <a:srgbClr val="1B4277"/>
              </a:solidFill>
              <a:uFill>
                <a:solidFill>
                  <a:srgbClr val="929292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70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138"/>
          <p:cNvSpPr/>
          <p:nvPr/>
        </p:nvSpPr>
        <p:spPr>
          <a:xfrm>
            <a:off x="381955" y="710992"/>
            <a:ext cx="4520468" cy="323165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>
              <a:buClr>
                <a:srgbClr val="B5B5B5"/>
              </a:buClr>
              <a:buFont typeface="Helvetica"/>
            </a:pPr>
            <a:r>
              <a:rPr lang="tr-TR" sz="1600" dirty="0">
                <a:solidFill>
                  <a:srgbClr val="1B4277"/>
                </a:solidFill>
                <a:uFillTx/>
                <a:latin typeface="Arial" charset="0"/>
                <a:ea typeface="Arial" charset="0"/>
                <a:cs typeface="Arial" charset="0"/>
              </a:rPr>
              <a:t>Borçlu’nun Seçili İskonto Teklifi Son Onay Ekranı</a:t>
            </a:r>
          </a:p>
        </p:txBody>
      </p:sp>
      <p:sp>
        <p:nvSpPr>
          <p:cNvPr id="7" name="Shape 1139"/>
          <p:cNvSpPr/>
          <p:nvPr/>
        </p:nvSpPr>
        <p:spPr>
          <a:xfrm>
            <a:off x="349297" y="182215"/>
            <a:ext cx="4334520" cy="569387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32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Arial" charset="0"/>
                <a:ea typeface="Arial" charset="0"/>
                <a:cs typeface="Arial" charset="0"/>
              </a:rPr>
              <a:t>e-Finansman Platformu</a:t>
            </a:r>
            <a:endParaRPr sz="32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0462"/>
            <a:ext cx="12192000" cy="573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904885"/>
      </p:ext>
    </p:extLst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40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53505" y="420483"/>
            <a:ext cx="3720660" cy="16414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lvl1pPr algn="ctr">
              <a:defRPr sz="160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tr-TR" sz="2500" dirty="0" smtClean="0">
                <a:latin typeface="Comic Sans MS" panose="030F0702030302020204" pitchFamily="66" charset="0"/>
                <a:sym typeface="Proxima Nova"/>
              </a:rPr>
              <a:t>Dursun Abi, dur!..</a:t>
            </a:r>
          </a:p>
          <a:p>
            <a:r>
              <a:rPr lang="tr-TR" sz="2500" dirty="0" smtClean="0">
                <a:latin typeface="Comic Sans MS" panose="030F0702030302020204" pitchFamily="66" charset="0"/>
                <a:sym typeface="Proxima Nova"/>
              </a:rPr>
              <a:t>e-Finansman ile tahsilatları anında yapabilirsin.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77545" y="2735938"/>
            <a:ext cx="3720660" cy="125675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lvl1pPr algn="ctr">
              <a:defRPr sz="160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tr-TR" sz="2500" dirty="0" smtClean="0">
                <a:latin typeface="Comic Sans MS" panose="030F0702030302020204" pitchFamily="66" charset="0"/>
                <a:sym typeface="Proxima Nova"/>
              </a:rPr>
              <a:t>Şirkete icra geldi, uşağum. Şimdiye kadar nereyeydun?</a:t>
            </a:r>
          </a:p>
        </p:txBody>
      </p:sp>
    </p:spTree>
    <p:extLst>
      <p:ext uri="{BB962C8B-B14F-4D97-AF65-F5344CB8AC3E}">
        <p14:creationId xmlns:p14="http://schemas.microsoft.com/office/powerpoint/2010/main" val="5062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74"/>
          <a:stretch/>
        </p:blipFill>
        <p:spPr>
          <a:xfrm>
            <a:off x="7553957" y="5641383"/>
            <a:ext cx="4628921" cy="12527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125728" y="4867644"/>
            <a:ext cx="11709069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400" b="0" i="1" u="none" strike="noStrike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*2016 </a:t>
            </a:r>
            <a:r>
              <a:rPr kumimoji="0" lang="en-US" sz="1400" b="0" i="1" u="none" strike="noStrike" cap="none" spc="0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Ocak</a:t>
            </a:r>
            <a:r>
              <a:rPr kumimoji="0" lang="en-US" sz="1400" b="0" i="1" u="none" strike="noStrike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 </a:t>
            </a:r>
            <a:r>
              <a:rPr kumimoji="0" lang="en-US" sz="1400" b="0" i="1" u="none" strike="noStrike" cap="none" spc="0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itibariyle</a:t>
            </a:r>
            <a:endParaRPr kumimoji="0" lang="en-US" sz="1400" b="0" i="1" u="none" strike="noStrike" cap="none" spc="0" normalizeH="0" baseline="0" dirty="0" smtClean="0">
              <a:ln>
                <a:noFill/>
              </a:ln>
              <a:solidFill>
                <a:schemeClr val="accent2"/>
              </a:solidFill>
              <a:effectLst/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  <a:sym typeface="Helvetica"/>
            </a:endParaRPr>
          </a:p>
          <a:p>
            <a:pPr marL="0" marR="0" indent="0" algn="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3000’den </a:t>
            </a:r>
            <a:r>
              <a:rPr lang="en-US" sz="2200" dirty="0" err="1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fazla</a:t>
            </a: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200" dirty="0" err="1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m</a:t>
            </a:r>
            <a:r>
              <a:rPr kumimoji="0" lang="en-US" sz="2200" b="0" i="0" u="none" strike="noStrike" cap="none" spc="0" normalizeH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üşterilerimizle</a:t>
            </a: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200" dirty="0" err="1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birlikte</a:t>
            </a: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2200" b="0" i="0" u="none" strike="noStrike" cap="none" spc="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14.000+ </a:t>
            </a:r>
            <a:r>
              <a:rPr kumimoji="0" lang="en-US" sz="2200" b="0" i="0" u="none" strike="noStrike" cap="none" spc="0" normalizeH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ağaç</a:t>
            </a:r>
            <a:r>
              <a:rPr kumimoji="0" lang="en-US" sz="2200" b="0" i="0" u="none" strike="noStrike" cap="none" spc="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 </a:t>
            </a:r>
            <a:r>
              <a:rPr kumimoji="0" lang="en-US" sz="2200" b="0" i="0" u="none" strike="noStrike" cap="none" spc="0" normalizeH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kurtardık</a:t>
            </a: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2200" dirty="0" err="1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Siz</a:t>
            </a: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 de </a:t>
            </a:r>
            <a:r>
              <a:rPr kumimoji="0" lang="en-US" sz="2200" b="0" i="0" u="none" strike="noStrike" cap="none" spc="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FIT </a:t>
            </a:r>
            <a:r>
              <a:rPr kumimoji="0" lang="en-US" sz="2200" b="0" i="0" u="none" strike="noStrike" cap="none" spc="0" normalizeH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Ailesi’ne</a:t>
            </a:r>
            <a:r>
              <a:rPr kumimoji="0" lang="en-US" sz="2200" b="0" i="0" u="none" strike="noStrike" cap="none" spc="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 </a:t>
            </a:r>
            <a:r>
              <a:rPr kumimoji="0" lang="en-US" sz="2200" b="0" i="0" u="none" strike="noStrike" cap="none" spc="0" normalizeH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katılın</a:t>
            </a:r>
            <a:r>
              <a:rPr kumimoji="0" lang="en-US" sz="2200" b="0" i="0" u="none" strike="noStrike" cap="none" spc="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!</a:t>
            </a: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  <a:sym typeface="Helvetica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0263"/>
            <a:ext cx="7559040" cy="1133856"/>
          </a:xfrm>
          <a:prstGeom prst="rect">
            <a:avLst/>
          </a:prstGeom>
        </p:spPr>
      </p:pic>
      <p:sp>
        <p:nvSpPr>
          <p:cNvPr id="26" name="Shape 1138"/>
          <p:cNvSpPr/>
          <p:nvPr/>
        </p:nvSpPr>
        <p:spPr>
          <a:xfrm>
            <a:off x="381955" y="710992"/>
            <a:ext cx="2741135" cy="323165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 lvl="0">
              <a:buClr>
                <a:srgbClr val="B5B5B5"/>
              </a:buClr>
              <a:buFont typeface="Helvetica"/>
              <a:defRPr>
                <a:uFillTx/>
              </a:defRPr>
            </a:pP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Türkiye’nin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e-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Dönüşüm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Lideri</a:t>
            </a:r>
            <a:endParaRPr sz="1600" dirty="0">
              <a:solidFill>
                <a:srgbClr val="1B4277"/>
              </a:solidFill>
              <a:uFill>
                <a:solidFill>
                  <a:srgbClr val="87D7F2"/>
                </a:solidFill>
              </a:u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7" name="Shape 1139"/>
          <p:cNvSpPr/>
          <p:nvPr/>
        </p:nvSpPr>
        <p:spPr>
          <a:xfrm>
            <a:off x="349297" y="66304"/>
            <a:ext cx="3403176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Arial" charset="0"/>
                <a:ea typeface="Arial" charset="0"/>
                <a:cs typeface="Arial" charset="0"/>
              </a:rPr>
              <a:t>FIT Solutions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90906" y="2882932"/>
            <a:ext cx="1994532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b="1" dirty="0" err="1" smtClean="0">
                <a:solidFill>
                  <a:srgbClr val="1B4277"/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Mali</a:t>
            </a:r>
            <a:r>
              <a:rPr lang="en-US" b="1" dirty="0" smtClean="0">
                <a:solidFill>
                  <a:srgbClr val="1B4277"/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b="1" dirty="0" err="1" smtClean="0">
                <a:solidFill>
                  <a:srgbClr val="1B4277"/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Müşavirlik</a:t>
            </a:r>
            <a:endParaRPr lang="en-US" b="1" dirty="0">
              <a:solidFill>
                <a:srgbClr val="1B4277"/>
              </a:solidFill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b="1" dirty="0" err="1" smtClean="0">
                <a:solidFill>
                  <a:srgbClr val="1B4277"/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Hattı</a:t>
            </a:r>
            <a:endParaRPr lang="en-US" b="1" dirty="0" smtClean="0">
              <a:solidFill>
                <a:srgbClr val="1B4277"/>
              </a:solidFill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lang="en-US" b="1" dirty="0" smtClean="0">
              <a:solidFill>
                <a:srgbClr val="1B4277"/>
              </a:solidFill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</a:endParaRPr>
          </a:p>
          <a:p>
            <a:pPr algn="l" rtl="0" latinLnBrk="1" hangingPunct="0"/>
            <a:r>
              <a:rPr lang="en-US" dirty="0">
                <a:solidFill>
                  <a:schemeClr val="accent2"/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0(850) </a:t>
            </a:r>
            <a:r>
              <a:rPr lang="en-US" dirty="0" smtClean="0">
                <a:solidFill>
                  <a:schemeClr val="accent2"/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622 58 80</a:t>
            </a:r>
            <a:endParaRPr lang="en-US" dirty="0">
              <a:solidFill>
                <a:schemeClr val="accent2"/>
              </a:solidFill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53" name="Group 3863"/>
          <p:cNvGrpSpPr/>
          <p:nvPr/>
        </p:nvGrpSpPr>
        <p:grpSpPr>
          <a:xfrm>
            <a:off x="5340502" y="2917796"/>
            <a:ext cx="1002410" cy="1367447"/>
            <a:chOff x="0" y="0"/>
            <a:chExt cx="1466734" cy="2170460"/>
          </a:xfrm>
        </p:grpSpPr>
        <p:sp>
          <p:nvSpPr>
            <p:cNvPr id="54" name="Shape 3847"/>
            <p:cNvSpPr/>
            <p:nvPr/>
          </p:nvSpPr>
          <p:spPr>
            <a:xfrm>
              <a:off x="957431" y="1088000"/>
              <a:ext cx="509304" cy="106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0" h="20462" extrusionOk="0">
                  <a:moveTo>
                    <a:pt x="0" y="1217"/>
                  </a:moveTo>
                  <a:cubicBezTo>
                    <a:pt x="6335" y="527"/>
                    <a:pt x="15213" y="-1138"/>
                    <a:pt x="16356" y="1217"/>
                  </a:cubicBezTo>
                  <a:cubicBezTo>
                    <a:pt x="17758" y="4024"/>
                    <a:pt x="19471" y="10685"/>
                    <a:pt x="21237" y="17132"/>
                  </a:cubicBezTo>
                  <a:cubicBezTo>
                    <a:pt x="21600" y="18535"/>
                    <a:pt x="17706" y="19249"/>
                    <a:pt x="16771" y="19392"/>
                  </a:cubicBezTo>
                  <a:cubicBezTo>
                    <a:pt x="12410" y="19986"/>
                    <a:pt x="8671" y="20177"/>
                    <a:pt x="3894" y="20462"/>
                  </a:cubicBezTo>
                  <a:cubicBezTo>
                    <a:pt x="0" y="1217"/>
                    <a:pt x="0" y="1217"/>
                    <a:pt x="0" y="1217"/>
                  </a:cubicBezTo>
                  <a:lnTo>
                    <a:pt x="0" y="1217"/>
                  </a:lnTo>
                  <a:close/>
                </a:path>
              </a:pathLst>
            </a:custGeom>
            <a:solidFill>
              <a:srgbClr val="213C4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55" name="Shape 3848"/>
            <p:cNvSpPr/>
            <p:nvPr/>
          </p:nvSpPr>
          <p:spPr>
            <a:xfrm>
              <a:off x="0" y="1071562"/>
              <a:ext cx="494628" cy="1085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8" h="20240" extrusionOk="0">
                  <a:moveTo>
                    <a:pt x="21208" y="1491"/>
                  </a:moveTo>
                  <a:cubicBezTo>
                    <a:pt x="12941" y="633"/>
                    <a:pt x="6381" y="-1360"/>
                    <a:pt x="4941" y="1444"/>
                  </a:cubicBezTo>
                  <a:cubicBezTo>
                    <a:pt x="3448" y="4411"/>
                    <a:pt x="1795" y="10877"/>
                    <a:pt x="35" y="16903"/>
                  </a:cubicBezTo>
                  <a:cubicBezTo>
                    <a:pt x="-392" y="18455"/>
                    <a:pt x="3288" y="19104"/>
                    <a:pt x="4515" y="19243"/>
                  </a:cubicBezTo>
                  <a:cubicBezTo>
                    <a:pt x="8781" y="19730"/>
                    <a:pt x="12461" y="19962"/>
                    <a:pt x="17208" y="20240"/>
                  </a:cubicBezTo>
                  <a:cubicBezTo>
                    <a:pt x="21208" y="1491"/>
                    <a:pt x="21208" y="1491"/>
                    <a:pt x="21208" y="1491"/>
                  </a:cubicBezTo>
                  <a:lnTo>
                    <a:pt x="21208" y="1491"/>
                  </a:lnTo>
                  <a:close/>
                </a:path>
              </a:pathLst>
            </a:custGeom>
            <a:solidFill>
              <a:srgbClr val="213C4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56" name="Shape 3849"/>
            <p:cNvSpPr/>
            <p:nvPr/>
          </p:nvSpPr>
          <p:spPr>
            <a:xfrm>
              <a:off x="115347" y="903021"/>
              <a:ext cx="1230295" cy="1267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7" extrusionOk="0">
                  <a:moveTo>
                    <a:pt x="2359" y="20762"/>
                  </a:moveTo>
                  <a:cubicBezTo>
                    <a:pt x="3276" y="18206"/>
                    <a:pt x="1158" y="6264"/>
                    <a:pt x="0" y="4064"/>
                  </a:cubicBezTo>
                  <a:cubicBezTo>
                    <a:pt x="655" y="1802"/>
                    <a:pt x="6836" y="1299"/>
                    <a:pt x="8474" y="21"/>
                  </a:cubicBezTo>
                  <a:cubicBezTo>
                    <a:pt x="9238" y="670"/>
                    <a:pt x="9806" y="817"/>
                    <a:pt x="10680" y="817"/>
                  </a:cubicBezTo>
                  <a:cubicBezTo>
                    <a:pt x="11575" y="817"/>
                    <a:pt x="12143" y="649"/>
                    <a:pt x="12929" y="0"/>
                  </a:cubicBezTo>
                  <a:cubicBezTo>
                    <a:pt x="14152" y="943"/>
                    <a:pt x="20508" y="1676"/>
                    <a:pt x="21600" y="3939"/>
                  </a:cubicBezTo>
                  <a:cubicBezTo>
                    <a:pt x="20355" y="6453"/>
                    <a:pt x="18084" y="18457"/>
                    <a:pt x="19067" y="20762"/>
                  </a:cubicBezTo>
                  <a:cubicBezTo>
                    <a:pt x="14917" y="21537"/>
                    <a:pt x="6618" y="21600"/>
                    <a:pt x="2359" y="20762"/>
                  </a:cubicBezTo>
                  <a:close/>
                </a:path>
              </a:pathLst>
            </a:custGeom>
            <a:solidFill>
              <a:srgbClr val="0C94BA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57" name="Shape 3850"/>
            <p:cNvSpPr/>
            <p:nvPr/>
          </p:nvSpPr>
          <p:spPr>
            <a:xfrm>
              <a:off x="448398" y="898818"/>
              <a:ext cx="556313" cy="993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79"/>
                  </a:moveTo>
                  <a:lnTo>
                    <a:pt x="1203" y="7893"/>
                  </a:lnTo>
                  <a:lnTo>
                    <a:pt x="10871" y="21600"/>
                  </a:lnTo>
                  <a:lnTo>
                    <a:pt x="20397" y="7893"/>
                  </a:lnTo>
                  <a:lnTo>
                    <a:pt x="21600" y="1679"/>
                  </a:lnTo>
                  <a:lnTo>
                    <a:pt x="17011" y="0"/>
                  </a:lnTo>
                  <a:lnTo>
                    <a:pt x="4650" y="0"/>
                  </a:lnTo>
                  <a:lnTo>
                    <a:pt x="0" y="167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58" name="Shape 3851"/>
            <p:cNvSpPr/>
            <p:nvPr/>
          </p:nvSpPr>
          <p:spPr>
            <a:xfrm>
              <a:off x="568171" y="796907"/>
              <a:ext cx="328417" cy="257406"/>
            </a:xfrm>
            <a:prstGeom prst="rect">
              <a:avLst/>
            </a:prstGeom>
            <a:solidFill>
              <a:srgbClr val="DAB798"/>
            </a:solidFill>
            <a:ln w="9525" cap="flat">
              <a:noFill/>
              <a:round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lvl="0"/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59" name="Shape 3852"/>
            <p:cNvSpPr/>
            <p:nvPr/>
          </p:nvSpPr>
          <p:spPr>
            <a:xfrm>
              <a:off x="344616" y="0"/>
              <a:ext cx="761972" cy="948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7" h="21600" extrusionOk="0">
                  <a:moveTo>
                    <a:pt x="10655" y="21600"/>
                  </a:moveTo>
                  <a:cubicBezTo>
                    <a:pt x="14122" y="21600"/>
                    <a:pt x="17312" y="18344"/>
                    <a:pt x="19011" y="14381"/>
                  </a:cubicBezTo>
                  <a:cubicBezTo>
                    <a:pt x="19115" y="14466"/>
                    <a:pt x="19219" y="14523"/>
                    <a:pt x="19357" y="14551"/>
                  </a:cubicBezTo>
                  <a:cubicBezTo>
                    <a:pt x="20051" y="14636"/>
                    <a:pt x="20848" y="13588"/>
                    <a:pt x="21126" y="12173"/>
                  </a:cubicBezTo>
                  <a:cubicBezTo>
                    <a:pt x="21403" y="10786"/>
                    <a:pt x="21091" y="9569"/>
                    <a:pt x="20398" y="9484"/>
                  </a:cubicBezTo>
                  <a:cubicBezTo>
                    <a:pt x="20328" y="9455"/>
                    <a:pt x="20294" y="9455"/>
                    <a:pt x="20224" y="9484"/>
                  </a:cubicBezTo>
                  <a:cubicBezTo>
                    <a:pt x="20571" y="4558"/>
                    <a:pt x="18075" y="0"/>
                    <a:pt x="10655" y="0"/>
                  </a:cubicBezTo>
                  <a:cubicBezTo>
                    <a:pt x="3201" y="0"/>
                    <a:pt x="704" y="4558"/>
                    <a:pt x="1051" y="9484"/>
                  </a:cubicBezTo>
                  <a:cubicBezTo>
                    <a:pt x="982" y="9455"/>
                    <a:pt x="912" y="9455"/>
                    <a:pt x="843" y="9484"/>
                  </a:cubicBezTo>
                  <a:cubicBezTo>
                    <a:pt x="150" y="9569"/>
                    <a:pt x="-197" y="10786"/>
                    <a:pt x="115" y="12173"/>
                  </a:cubicBezTo>
                  <a:cubicBezTo>
                    <a:pt x="392" y="13588"/>
                    <a:pt x="1190" y="14636"/>
                    <a:pt x="1849" y="14551"/>
                  </a:cubicBezTo>
                  <a:cubicBezTo>
                    <a:pt x="2022" y="14523"/>
                    <a:pt x="2126" y="14438"/>
                    <a:pt x="2265" y="14325"/>
                  </a:cubicBezTo>
                  <a:cubicBezTo>
                    <a:pt x="3929" y="18316"/>
                    <a:pt x="7153" y="21600"/>
                    <a:pt x="10655" y="21600"/>
                  </a:cubicBezTo>
                  <a:close/>
                </a:path>
              </a:pathLst>
            </a:custGeom>
            <a:solidFill>
              <a:srgbClr val="F5D4B7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60" name="Shape 3853"/>
            <p:cNvSpPr/>
            <p:nvPr/>
          </p:nvSpPr>
          <p:spPr>
            <a:xfrm>
              <a:off x="493576" y="898818"/>
              <a:ext cx="233767" cy="37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93" y="0"/>
                  </a:moveTo>
                  <a:lnTo>
                    <a:pt x="21600" y="7816"/>
                  </a:lnTo>
                  <a:lnTo>
                    <a:pt x="13300" y="21600"/>
                  </a:lnTo>
                  <a:lnTo>
                    <a:pt x="0" y="2878"/>
                  </a:lnTo>
                  <a:lnTo>
                    <a:pt x="6893" y="0"/>
                  </a:lnTo>
                  <a:close/>
                </a:path>
              </a:pathLst>
            </a:custGeom>
            <a:solidFill>
              <a:srgbClr val="D6D6D6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61" name="Shape 3854"/>
            <p:cNvSpPr/>
            <p:nvPr/>
          </p:nvSpPr>
          <p:spPr>
            <a:xfrm>
              <a:off x="727342" y="898818"/>
              <a:ext cx="233768" cy="37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7" y="0"/>
                  </a:moveTo>
                  <a:lnTo>
                    <a:pt x="0" y="7816"/>
                  </a:lnTo>
                  <a:lnTo>
                    <a:pt x="8252" y="21600"/>
                  </a:lnTo>
                  <a:lnTo>
                    <a:pt x="21600" y="2878"/>
                  </a:lnTo>
                  <a:lnTo>
                    <a:pt x="14707" y="0"/>
                  </a:lnTo>
                  <a:close/>
                </a:path>
              </a:pathLst>
            </a:custGeom>
            <a:solidFill>
              <a:srgbClr val="D6D6D6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62" name="Shape 3855"/>
            <p:cNvSpPr/>
            <p:nvPr/>
          </p:nvSpPr>
          <p:spPr>
            <a:xfrm>
              <a:off x="381446" y="0"/>
              <a:ext cx="690218" cy="517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4" h="21311" extrusionOk="0">
                  <a:moveTo>
                    <a:pt x="10476" y="0"/>
                  </a:moveTo>
                  <a:cubicBezTo>
                    <a:pt x="2371" y="0"/>
                    <a:pt x="-343" y="8241"/>
                    <a:pt x="34" y="17147"/>
                  </a:cubicBezTo>
                  <a:cubicBezTo>
                    <a:pt x="712" y="17352"/>
                    <a:pt x="1391" y="18990"/>
                    <a:pt x="1693" y="21088"/>
                  </a:cubicBezTo>
                  <a:cubicBezTo>
                    <a:pt x="2220" y="21600"/>
                    <a:pt x="2597" y="21293"/>
                    <a:pt x="2597" y="19501"/>
                  </a:cubicBezTo>
                  <a:cubicBezTo>
                    <a:pt x="2597" y="18682"/>
                    <a:pt x="2597" y="17915"/>
                    <a:pt x="2635" y="17147"/>
                  </a:cubicBezTo>
                  <a:cubicBezTo>
                    <a:pt x="2673" y="17147"/>
                    <a:pt x="2673" y="17147"/>
                    <a:pt x="2710" y="17147"/>
                  </a:cubicBezTo>
                  <a:cubicBezTo>
                    <a:pt x="5048" y="16891"/>
                    <a:pt x="10551" y="13155"/>
                    <a:pt x="14245" y="9827"/>
                  </a:cubicBezTo>
                  <a:cubicBezTo>
                    <a:pt x="15452" y="12284"/>
                    <a:pt x="17073" y="15048"/>
                    <a:pt x="18241" y="16328"/>
                  </a:cubicBezTo>
                  <a:cubicBezTo>
                    <a:pt x="18279" y="17352"/>
                    <a:pt x="18317" y="18427"/>
                    <a:pt x="18317" y="19501"/>
                  </a:cubicBezTo>
                  <a:cubicBezTo>
                    <a:pt x="18317" y="21242"/>
                    <a:pt x="18656" y="21549"/>
                    <a:pt x="19184" y="21139"/>
                  </a:cubicBezTo>
                  <a:cubicBezTo>
                    <a:pt x="19485" y="18938"/>
                    <a:pt x="20202" y="17249"/>
                    <a:pt x="20880" y="17147"/>
                  </a:cubicBezTo>
                  <a:cubicBezTo>
                    <a:pt x="21257" y="8241"/>
                    <a:pt x="18543" y="0"/>
                    <a:pt x="10476" y="0"/>
                  </a:cubicBezTo>
                  <a:close/>
                </a:path>
              </a:pathLst>
            </a:custGeom>
            <a:solidFill>
              <a:srgbClr val="363E42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63" name="Shape 3856"/>
            <p:cNvSpPr/>
            <p:nvPr/>
          </p:nvSpPr>
          <p:spPr>
            <a:xfrm>
              <a:off x="493576" y="898819"/>
              <a:ext cx="233767" cy="316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93" y="0"/>
                  </a:moveTo>
                  <a:lnTo>
                    <a:pt x="21600" y="9257"/>
                  </a:lnTo>
                  <a:lnTo>
                    <a:pt x="13057" y="21600"/>
                  </a:lnTo>
                  <a:lnTo>
                    <a:pt x="0" y="3409"/>
                  </a:lnTo>
                  <a:lnTo>
                    <a:pt x="689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64" name="Shape 3857"/>
            <p:cNvSpPr/>
            <p:nvPr/>
          </p:nvSpPr>
          <p:spPr>
            <a:xfrm>
              <a:off x="727342" y="898819"/>
              <a:ext cx="233768" cy="316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7" y="0"/>
                  </a:moveTo>
                  <a:lnTo>
                    <a:pt x="0" y="9257"/>
                  </a:lnTo>
                  <a:lnTo>
                    <a:pt x="8397" y="21600"/>
                  </a:lnTo>
                  <a:lnTo>
                    <a:pt x="21600" y="3409"/>
                  </a:lnTo>
                  <a:lnTo>
                    <a:pt x="14707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65" name="Shape 3858"/>
            <p:cNvSpPr/>
            <p:nvPr/>
          </p:nvSpPr>
          <p:spPr>
            <a:xfrm>
              <a:off x="647494" y="1034351"/>
              <a:ext cx="162850" cy="861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94" y="6826"/>
                  </a:moveTo>
                  <a:cubicBezTo>
                    <a:pt x="18137" y="6078"/>
                    <a:pt x="18302" y="5268"/>
                    <a:pt x="16159" y="4395"/>
                  </a:cubicBezTo>
                  <a:cubicBezTo>
                    <a:pt x="18302" y="3553"/>
                    <a:pt x="18302" y="3553"/>
                    <a:pt x="18302" y="3553"/>
                  </a:cubicBezTo>
                  <a:cubicBezTo>
                    <a:pt x="10553" y="0"/>
                    <a:pt x="10553" y="0"/>
                    <a:pt x="10553" y="0"/>
                  </a:cubicBezTo>
                  <a:cubicBezTo>
                    <a:pt x="2968" y="3491"/>
                    <a:pt x="2968" y="3491"/>
                    <a:pt x="2968" y="3491"/>
                  </a:cubicBezTo>
                  <a:cubicBezTo>
                    <a:pt x="5111" y="4395"/>
                    <a:pt x="5111" y="4395"/>
                    <a:pt x="5111" y="4395"/>
                  </a:cubicBezTo>
                  <a:cubicBezTo>
                    <a:pt x="2968" y="5268"/>
                    <a:pt x="3133" y="6078"/>
                    <a:pt x="5276" y="6826"/>
                  </a:cubicBezTo>
                  <a:cubicBezTo>
                    <a:pt x="0" y="16800"/>
                    <a:pt x="0" y="16800"/>
                    <a:pt x="0" y="16800"/>
                  </a:cubicBezTo>
                  <a:cubicBezTo>
                    <a:pt x="10553" y="21600"/>
                    <a:pt x="10553" y="21600"/>
                    <a:pt x="10553" y="21600"/>
                  </a:cubicBezTo>
                  <a:cubicBezTo>
                    <a:pt x="21600" y="16800"/>
                    <a:pt x="21600" y="16800"/>
                    <a:pt x="21600" y="16800"/>
                  </a:cubicBezTo>
                  <a:lnTo>
                    <a:pt x="15994" y="6826"/>
                  </a:lnTo>
                  <a:close/>
                </a:path>
              </a:pathLst>
            </a:custGeom>
            <a:solidFill>
              <a:srgbClr val="24D6DF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66" name="Shape 3859"/>
            <p:cNvSpPr/>
            <p:nvPr/>
          </p:nvSpPr>
          <p:spPr>
            <a:xfrm>
              <a:off x="349113" y="948724"/>
              <a:ext cx="378230" cy="947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50" y="0"/>
                  </a:moveTo>
                  <a:lnTo>
                    <a:pt x="21600" y="21600"/>
                  </a:lnTo>
                  <a:lnTo>
                    <a:pt x="2850" y="9692"/>
                  </a:lnTo>
                  <a:lnTo>
                    <a:pt x="5310" y="7595"/>
                  </a:lnTo>
                  <a:lnTo>
                    <a:pt x="0" y="5894"/>
                  </a:lnTo>
                  <a:lnTo>
                    <a:pt x="5670" y="623"/>
                  </a:lnTo>
                  <a:lnTo>
                    <a:pt x="8250" y="0"/>
                  </a:lnTo>
                  <a:close/>
                </a:path>
              </a:pathLst>
            </a:custGeom>
            <a:solidFill>
              <a:srgbClr val="213C4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67" name="Shape 3860"/>
            <p:cNvSpPr/>
            <p:nvPr/>
          </p:nvSpPr>
          <p:spPr>
            <a:xfrm>
              <a:off x="384835" y="948724"/>
              <a:ext cx="342508" cy="947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58" y="0"/>
                  </a:moveTo>
                  <a:lnTo>
                    <a:pt x="21600" y="21600"/>
                  </a:lnTo>
                  <a:lnTo>
                    <a:pt x="2915" y="8733"/>
                  </a:lnTo>
                  <a:lnTo>
                    <a:pt x="5963" y="7140"/>
                  </a:lnTo>
                  <a:lnTo>
                    <a:pt x="0" y="5439"/>
                  </a:lnTo>
                  <a:lnTo>
                    <a:pt x="4009" y="623"/>
                  </a:lnTo>
                  <a:lnTo>
                    <a:pt x="6858" y="0"/>
                  </a:lnTo>
                  <a:close/>
                </a:path>
              </a:pathLst>
            </a:custGeom>
            <a:solidFill>
              <a:srgbClr val="0C94BA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68" name="Shape 3861"/>
            <p:cNvSpPr/>
            <p:nvPr/>
          </p:nvSpPr>
          <p:spPr>
            <a:xfrm>
              <a:off x="727342" y="948724"/>
              <a:ext cx="378230" cy="947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0" y="0"/>
                  </a:moveTo>
                  <a:lnTo>
                    <a:pt x="0" y="21600"/>
                  </a:lnTo>
                  <a:lnTo>
                    <a:pt x="18690" y="9692"/>
                  </a:lnTo>
                  <a:lnTo>
                    <a:pt x="16260" y="7595"/>
                  </a:lnTo>
                  <a:lnTo>
                    <a:pt x="21600" y="5894"/>
                  </a:lnTo>
                  <a:lnTo>
                    <a:pt x="15840" y="623"/>
                  </a:lnTo>
                  <a:lnTo>
                    <a:pt x="13350" y="0"/>
                  </a:lnTo>
                  <a:close/>
                </a:path>
              </a:pathLst>
            </a:custGeom>
            <a:solidFill>
              <a:srgbClr val="213C4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69" name="Shape 3862"/>
            <p:cNvSpPr/>
            <p:nvPr/>
          </p:nvSpPr>
          <p:spPr>
            <a:xfrm>
              <a:off x="727342" y="948724"/>
              <a:ext cx="340933" cy="947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10" y="0"/>
                  </a:moveTo>
                  <a:lnTo>
                    <a:pt x="0" y="21600"/>
                  </a:lnTo>
                  <a:lnTo>
                    <a:pt x="18738" y="8733"/>
                  </a:lnTo>
                  <a:lnTo>
                    <a:pt x="15609" y="7140"/>
                  </a:lnTo>
                  <a:lnTo>
                    <a:pt x="21600" y="5439"/>
                  </a:lnTo>
                  <a:lnTo>
                    <a:pt x="17573" y="623"/>
                  </a:lnTo>
                  <a:lnTo>
                    <a:pt x="14810" y="0"/>
                  </a:lnTo>
                  <a:close/>
                </a:path>
              </a:pathLst>
            </a:custGeom>
            <a:solidFill>
              <a:srgbClr val="0C94BA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</p:grpSp>
      <p:grpSp>
        <p:nvGrpSpPr>
          <p:cNvPr id="70" name="Group 3926"/>
          <p:cNvGrpSpPr/>
          <p:nvPr/>
        </p:nvGrpSpPr>
        <p:grpSpPr>
          <a:xfrm>
            <a:off x="523861" y="2952973"/>
            <a:ext cx="954847" cy="1363628"/>
            <a:chOff x="0" y="11004"/>
            <a:chExt cx="1555763" cy="2221802"/>
          </a:xfrm>
        </p:grpSpPr>
        <p:grpSp>
          <p:nvGrpSpPr>
            <p:cNvPr id="71" name="Group 3924"/>
            <p:cNvGrpSpPr/>
            <p:nvPr/>
          </p:nvGrpSpPr>
          <p:grpSpPr>
            <a:xfrm>
              <a:off x="115018" y="11004"/>
              <a:ext cx="1326467" cy="2161348"/>
              <a:chOff x="-1" y="11004"/>
              <a:chExt cx="1326466" cy="2161347"/>
            </a:xfrm>
          </p:grpSpPr>
          <p:sp>
            <p:nvSpPr>
              <p:cNvPr id="73" name="Shape 3905"/>
              <p:cNvSpPr/>
              <p:nvPr/>
            </p:nvSpPr>
            <p:spPr>
              <a:xfrm>
                <a:off x="181257" y="11004"/>
                <a:ext cx="922449" cy="18536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14" h="20047" extrusionOk="0">
                    <a:moveTo>
                      <a:pt x="19122" y="6793"/>
                    </a:moveTo>
                    <a:cubicBezTo>
                      <a:pt x="17128" y="11559"/>
                      <a:pt x="13196" y="20047"/>
                      <a:pt x="10214" y="20047"/>
                    </a:cubicBezTo>
                    <a:cubicBezTo>
                      <a:pt x="7214" y="20047"/>
                      <a:pt x="1362" y="10914"/>
                      <a:pt x="225" y="7400"/>
                    </a:cubicBezTo>
                    <a:cubicBezTo>
                      <a:pt x="-763" y="4368"/>
                      <a:pt x="1119" y="-1553"/>
                      <a:pt x="13643" y="380"/>
                    </a:cubicBezTo>
                    <a:cubicBezTo>
                      <a:pt x="17836" y="266"/>
                      <a:pt x="20837" y="2653"/>
                      <a:pt x="19122" y="6793"/>
                    </a:cubicBezTo>
                    <a:close/>
                  </a:path>
                </a:pathLst>
              </a:custGeom>
              <a:solidFill>
                <a:srgbClr val="744A18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74" name="Shape 3906"/>
              <p:cNvSpPr/>
              <p:nvPr/>
            </p:nvSpPr>
            <p:spPr>
              <a:xfrm>
                <a:off x="891997" y="1088066"/>
                <a:ext cx="434468" cy="10691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0392" extrusionOk="0">
                    <a:moveTo>
                      <a:pt x="43" y="1381"/>
                    </a:moveTo>
                    <a:cubicBezTo>
                      <a:pt x="7429" y="696"/>
                      <a:pt x="12539" y="-1208"/>
                      <a:pt x="13913" y="1131"/>
                    </a:cubicBezTo>
                    <a:cubicBezTo>
                      <a:pt x="15502" y="3887"/>
                      <a:pt x="19066" y="11020"/>
                      <a:pt x="21171" y="17385"/>
                    </a:cubicBezTo>
                    <a:cubicBezTo>
                      <a:pt x="21600" y="18772"/>
                      <a:pt x="20655" y="19189"/>
                      <a:pt x="19496" y="19323"/>
                    </a:cubicBezTo>
                    <a:cubicBezTo>
                      <a:pt x="14472" y="19908"/>
                      <a:pt x="10134" y="20091"/>
                      <a:pt x="4552" y="20392"/>
                    </a:cubicBezTo>
                    <a:cubicBezTo>
                      <a:pt x="0" y="1398"/>
                      <a:pt x="0" y="1398"/>
                      <a:pt x="0" y="1398"/>
                    </a:cubicBezTo>
                    <a:cubicBezTo>
                      <a:pt x="0" y="1381"/>
                      <a:pt x="43" y="1381"/>
                      <a:pt x="43" y="1381"/>
                    </a:cubicBezTo>
                    <a:close/>
                  </a:path>
                </a:pathLst>
              </a:custGeom>
              <a:solidFill>
                <a:srgbClr val="213C4B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75" name="Shape 3907"/>
              <p:cNvSpPr/>
              <p:nvPr/>
            </p:nvSpPr>
            <p:spPr>
              <a:xfrm>
                <a:off x="-1" y="1085517"/>
                <a:ext cx="434623" cy="107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95" h="20269" extrusionOk="0">
                    <a:moveTo>
                      <a:pt x="21152" y="1419"/>
                    </a:moveTo>
                    <a:cubicBezTo>
                      <a:pt x="11871" y="557"/>
                      <a:pt x="8748" y="-1331"/>
                      <a:pt x="7123" y="1502"/>
                    </a:cubicBezTo>
                    <a:cubicBezTo>
                      <a:pt x="5455" y="4467"/>
                      <a:pt x="2076" y="11275"/>
                      <a:pt x="108" y="17337"/>
                    </a:cubicBezTo>
                    <a:cubicBezTo>
                      <a:pt x="-405" y="18894"/>
                      <a:pt x="1006" y="19126"/>
                      <a:pt x="2332" y="19259"/>
                    </a:cubicBezTo>
                    <a:cubicBezTo>
                      <a:pt x="7166" y="19756"/>
                      <a:pt x="11315" y="19987"/>
                      <a:pt x="16661" y="20269"/>
                    </a:cubicBezTo>
                    <a:cubicBezTo>
                      <a:pt x="21195" y="1435"/>
                      <a:pt x="21195" y="1435"/>
                      <a:pt x="21195" y="1435"/>
                    </a:cubicBezTo>
                    <a:cubicBezTo>
                      <a:pt x="21195" y="1419"/>
                      <a:pt x="21195" y="1419"/>
                      <a:pt x="21152" y="1419"/>
                    </a:cubicBezTo>
                    <a:close/>
                  </a:path>
                </a:pathLst>
              </a:custGeom>
              <a:solidFill>
                <a:srgbClr val="213C4B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76" name="Shape 3908"/>
              <p:cNvSpPr/>
              <p:nvPr/>
            </p:nvSpPr>
            <p:spPr>
              <a:xfrm>
                <a:off x="170726" y="913269"/>
                <a:ext cx="986043" cy="12590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56" h="21466" extrusionOk="0">
                    <a:moveTo>
                      <a:pt x="2037" y="21062"/>
                    </a:moveTo>
                    <a:cubicBezTo>
                      <a:pt x="3389" y="17776"/>
                      <a:pt x="2616" y="16820"/>
                      <a:pt x="860" y="13250"/>
                    </a:cubicBezTo>
                    <a:cubicBezTo>
                      <a:pt x="-931" y="9605"/>
                      <a:pt x="2687" y="7648"/>
                      <a:pt x="0" y="3137"/>
                    </a:cubicBezTo>
                    <a:cubicBezTo>
                      <a:pt x="2388" y="1837"/>
                      <a:pt x="5479" y="1315"/>
                      <a:pt x="7323" y="30"/>
                    </a:cubicBezTo>
                    <a:cubicBezTo>
                      <a:pt x="8201" y="687"/>
                      <a:pt x="8833" y="837"/>
                      <a:pt x="9834" y="837"/>
                    </a:cubicBezTo>
                    <a:cubicBezTo>
                      <a:pt x="10835" y="837"/>
                      <a:pt x="11485" y="657"/>
                      <a:pt x="12363" y="0"/>
                    </a:cubicBezTo>
                    <a:cubicBezTo>
                      <a:pt x="13750" y="956"/>
                      <a:pt x="17262" y="1763"/>
                      <a:pt x="19756" y="3137"/>
                    </a:cubicBezTo>
                    <a:cubicBezTo>
                      <a:pt x="17192" y="7768"/>
                      <a:pt x="20669" y="8529"/>
                      <a:pt x="18895" y="13250"/>
                    </a:cubicBezTo>
                    <a:cubicBezTo>
                      <a:pt x="17561" y="16835"/>
                      <a:pt x="15453" y="17044"/>
                      <a:pt x="17420" y="21107"/>
                    </a:cubicBezTo>
                    <a:cubicBezTo>
                      <a:pt x="12644" y="21600"/>
                      <a:pt x="6778" y="21585"/>
                      <a:pt x="2037" y="21062"/>
                    </a:cubicBezTo>
                    <a:close/>
                  </a:path>
                </a:pathLst>
              </a:custGeom>
              <a:solidFill>
                <a:srgbClr val="0C94BA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77" name="Shape 3909"/>
              <p:cNvSpPr/>
              <p:nvPr/>
            </p:nvSpPr>
            <p:spPr>
              <a:xfrm>
                <a:off x="416104" y="913269"/>
                <a:ext cx="491078" cy="9891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56" y="1439"/>
                    </a:moveTo>
                    <a:lnTo>
                      <a:pt x="0" y="7885"/>
                    </a:lnTo>
                    <a:lnTo>
                      <a:pt x="10881" y="21600"/>
                    </a:lnTo>
                    <a:lnTo>
                      <a:pt x="21600" y="7885"/>
                    </a:lnTo>
                    <a:lnTo>
                      <a:pt x="20932" y="1245"/>
                    </a:lnTo>
                    <a:lnTo>
                      <a:pt x="16355" y="0"/>
                    </a:lnTo>
                    <a:lnTo>
                      <a:pt x="5278" y="40"/>
                    </a:lnTo>
                    <a:lnTo>
                      <a:pt x="456" y="143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78" name="Shape 3910"/>
              <p:cNvSpPr/>
              <p:nvPr/>
            </p:nvSpPr>
            <p:spPr>
              <a:xfrm>
                <a:off x="536096" y="811794"/>
                <a:ext cx="260091" cy="255908"/>
              </a:xfrm>
              <a:prstGeom prst="rect">
                <a:avLst/>
              </a:prstGeom>
              <a:solidFill>
                <a:srgbClr val="DBB799"/>
              </a:solidFill>
              <a:ln w="9525" cap="flat">
                <a:noFill/>
                <a:round/>
              </a:ln>
              <a:effectLst/>
            </p:spPr>
            <p:txBody>
              <a:bodyPr wrap="square" lIns="38100" tIns="38100" rIns="38100" bIns="38100" numCol="1" anchor="t">
                <a:noAutofit/>
              </a:bodyPr>
              <a:lstStyle/>
              <a:p>
                <a:pPr lvl="0"/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79" name="Shape 3911"/>
              <p:cNvSpPr/>
              <p:nvPr/>
            </p:nvSpPr>
            <p:spPr>
              <a:xfrm>
                <a:off x="280999" y="19257"/>
                <a:ext cx="758464" cy="9432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7" h="21600" extrusionOk="0">
                    <a:moveTo>
                      <a:pt x="10660" y="21600"/>
                    </a:moveTo>
                    <a:cubicBezTo>
                      <a:pt x="14121" y="21600"/>
                      <a:pt x="17336" y="18351"/>
                      <a:pt x="19030" y="14380"/>
                    </a:cubicBezTo>
                    <a:cubicBezTo>
                      <a:pt x="19128" y="14460"/>
                      <a:pt x="19251" y="14520"/>
                      <a:pt x="19374" y="14540"/>
                    </a:cubicBezTo>
                    <a:cubicBezTo>
                      <a:pt x="20061" y="14641"/>
                      <a:pt x="20846" y="13578"/>
                      <a:pt x="21141" y="12174"/>
                    </a:cubicBezTo>
                    <a:cubicBezTo>
                      <a:pt x="21411" y="10770"/>
                      <a:pt x="21092" y="9567"/>
                      <a:pt x="20405" y="9466"/>
                    </a:cubicBezTo>
                    <a:cubicBezTo>
                      <a:pt x="20356" y="9466"/>
                      <a:pt x="20306" y="9466"/>
                      <a:pt x="20257" y="9466"/>
                    </a:cubicBezTo>
                    <a:cubicBezTo>
                      <a:pt x="20601" y="4533"/>
                      <a:pt x="18097" y="0"/>
                      <a:pt x="10660" y="0"/>
                    </a:cubicBezTo>
                    <a:cubicBezTo>
                      <a:pt x="3223" y="0"/>
                      <a:pt x="719" y="4553"/>
                      <a:pt x="1063" y="9466"/>
                    </a:cubicBezTo>
                    <a:cubicBezTo>
                      <a:pt x="989" y="9466"/>
                      <a:pt x="916" y="9446"/>
                      <a:pt x="842" y="9466"/>
                    </a:cubicBezTo>
                    <a:cubicBezTo>
                      <a:pt x="155" y="9567"/>
                      <a:pt x="-189" y="10770"/>
                      <a:pt x="106" y="12174"/>
                    </a:cubicBezTo>
                    <a:cubicBezTo>
                      <a:pt x="400" y="13578"/>
                      <a:pt x="1186" y="14641"/>
                      <a:pt x="1873" y="14540"/>
                    </a:cubicBezTo>
                    <a:cubicBezTo>
                      <a:pt x="2020" y="14520"/>
                      <a:pt x="2143" y="14440"/>
                      <a:pt x="2266" y="14340"/>
                    </a:cubicBezTo>
                    <a:cubicBezTo>
                      <a:pt x="3959" y="18331"/>
                      <a:pt x="7175" y="21600"/>
                      <a:pt x="10660" y="21600"/>
                    </a:cubicBezTo>
                    <a:close/>
                  </a:path>
                </a:pathLst>
              </a:custGeom>
              <a:solidFill>
                <a:srgbClr val="F5D5B8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80" name="Shape 3912"/>
              <p:cNvSpPr/>
              <p:nvPr/>
            </p:nvSpPr>
            <p:spPr>
              <a:xfrm>
                <a:off x="462767" y="915120"/>
                <a:ext cx="198876" cy="3714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964" y="0"/>
                    </a:moveTo>
                    <a:lnTo>
                      <a:pt x="21600" y="7753"/>
                    </a:lnTo>
                    <a:lnTo>
                      <a:pt x="11866" y="21600"/>
                    </a:lnTo>
                    <a:lnTo>
                      <a:pt x="0" y="2864"/>
                    </a:lnTo>
                    <a:lnTo>
                      <a:pt x="7964" y="0"/>
                    </a:lnTo>
                    <a:close/>
                  </a:path>
                </a:pathLst>
              </a:custGeom>
              <a:solidFill>
                <a:srgbClr val="D6D6D6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81" name="Shape 3913"/>
              <p:cNvSpPr/>
              <p:nvPr/>
            </p:nvSpPr>
            <p:spPr>
              <a:xfrm>
                <a:off x="661642" y="913268"/>
                <a:ext cx="200728" cy="373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90" y="0"/>
                    </a:moveTo>
                    <a:lnTo>
                      <a:pt x="0" y="7821"/>
                    </a:lnTo>
                    <a:lnTo>
                      <a:pt x="9604" y="21600"/>
                    </a:lnTo>
                    <a:lnTo>
                      <a:pt x="21600" y="2850"/>
                    </a:lnTo>
                    <a:lnTo>
                      <a:pt x="13590" y="0"/>
                    </a:lnTo>
                    <a:close/>
                  </a:path>
                </a:pathLst>
              </a:custGeom>
              <a:solidFill>
                <a:srgbClr val="D6D6D6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82" name="Shape 3914"/>
              <p:cNvSpPr/>
              <p:nvPr/>
            </p:nvSpPr>
            <p:spPr>
              <a:xfrm>
                <a:off x="462767" y="915120"/>
                <a:ext cx="198876" cy="3129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964" y="0"/>
                    </a:moveTo>
                    <a:lnTo>
                      <a:pt x="21600" y="9202"/>
                    </a:lnTo>
                    <a:lnTo>
                      <a:pt x="11705" y="21600"/>
                    </a:lnTo>
                    <a:lnTo>
                      <a:pt x="0" y="3400"/>
                    </a:lnTo>
                    <a:lnTo>
                      <a:pt x="79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83" name="Shape 3915"/>
              <p:cNvSpPr/>
              <p:nvPr/>
            </p:nvSpPr>
            <p:spPr>
              <a:xfrm>
                <a:off x="661642" y="913269"/>
                <a:ext cx="200728" cy="314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90" y="0"/>
                    </a:moveTo>
                    <a:lnTo>
                      <a:pt x="0" y="9275"/>
                    </a:lnTo>
                    <a:lnTo>
                      <a:pt x="9804" y="21600"/>
                    </a:lnTo>
                    <a:lnTo>
                      <a:pt x="21600" y="3380"/>
                    </a:lnTo>
                    <a:lnTo>
                      <a:pt x="1359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84" name="Shape 3916"/>
              <p:cNvSpPr/>
              <p:nvPr/>
            </p:nvSpPr>
            <p:spPr>
              <a:xfrm>
                <a:off x="581648" y="1048444"/>
                <a:ext cx="162212" cy="8573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12" y="6818"/>
                    </a:moveTo>
                    <a:cubicBezTo>
                      <a:pt x="18214" y="6067"/>
                      <a:pt x="18448" y="5273"/>
                      <a:pt x="16229" y="4391"/>
                    </a:cubicBezTo>
                    <a:cubicBezTo>
                      <a:pt x="18331" y="3552"/>
                      <a:pt x="18331" y="3552"/>
                      <a:pt x="18331" y="3552"/>
                    </a:cubicBezTo>
                    <a:cubicBezTo>
                      <a:pt x="10625" y="0"/>
                      <a:pt x="10625" y="0"/>
                      <a:pt x="10625" y="0"/>
                    </a:cubicBezTo>
                    <a:cubicBezTo>
                      <a:pt x="3036" y="3508"/>
                      <a:pt x="3036" y="3508"/>
                      <a:pt x="3036" y="3508"/>
                    </a:cubicBezTo>
                    <a:cubicBezTo>
                      <a:pt x="5254" y="4391"/>
                      <a:pt x="5254" y="4391"/>
                      <a:pt x="5254" y="4391"/>
                    </a:cubicBezTo>
                    <a:cubicBezTo>
                      <a:pt x="3036" y="5273"/>
                      <a:pt x="3269" y="6067"/>
                      <a:pt x="5371" y="6818"/>
                    </a:cubicBezTo>
                    <a:cubicBezTo>
                      <a:pt x="0" y="16790"/>
                      <a:pt x="0" y="16790"/>
                      <a:pt x="0" y="16790"/>
                    </a:cubicBezTo>
                    <a:cubicBezTo>
                      <a:pt x="10625" y="21600"/>
                      <a:pt x="10625" y="21600"/>
                      <a:pt x="10625" y="21600"/>
                    </a:cubicBezTo>
                    <a:cubicBezTo>
                      <a:pt x="21600" y="16790"/>
                      <a:pt x="21600" y="16790"/>
                      <a:pt x="21600" y="16790"/>
                    </a:cubicBezTo>
                    <a:lnTo>
                      <a:pt x="16112" y="6818"/>
                    </a:lnTo>
                    <a:close/>
                  </a:path>
                </a:pathLst>
              </a:custGeom>
              <a:solidFill>
                <a:srgbClr val="24D6D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85" name="Shape 3917"/>
              <p:cNvSpPr/>
              <p:nvPr/>
            </p:nvSpPr>
            <p:spPr>
              <a:xfrm>
                <a:off x="650162" y="1895421"/>
                <a:ext cx="32591" cy="2766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1751" y="16132"/>
                      <a:pt x="4670" y="9706"/>
                      <a:pt x="10508" y="0"/>
                    </a:cubicBezTo>
                    <a:cubicBezTo>
                      <a:pt x="16346" y="9706"/>
                      <a:pt x="19849" y="16132"/>
                      <a:pt x="21600" y="21600"/>
                    </a:cubicBezTo>
                    <a:cubicBezTo>
                      <a:pt x="14595" y="21600"/>
                      <a:pt x="7589" y="21600"/>
                      <a:pt x="0" y="21600"/>
                    </a:cubicBezTo>
                    <a:close/>
                  </a:path>
                </a:pathLst>
              </a:custGeom>
              <a:solidFill>
                <a:srgbClr val="607686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86" name="Shape 3918"/>
              <p:cNvSpPr/>
              <p:nvPr/>
            </p:nvSpPr>
            <p:spPr>
              <a:xfrm>
                <a:off x="237615" y="19257"/>
                <a:ext cx="824156" cy="619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65" h="21600" extrusionOk="0">
                    <a:moveTo>
                      <a:pt x="16458" y="2841"/>
                    </a:moveTo>
                    <a:cubicBezTo>
                      <a:pt x="16458" y="2780"/>
                      <a:pt x="16458" y="2719"/>
                      <a:pt x="16458" y="2658"/>
                    </a:cubicBezTo>
                    <a:cubicBezTo>
                      <a:pt x="16458" y="2719"/>
                      <a:pt x="16415" y="2750"/>
                      <a:pt x="16394" y="2811"/>
                    </a:cubicBezTo>
                    <a:cubicBezTo>
                      <a:pt x="16329" y="2780"/>
                      <a:pt x="16286" y="2750"/>
                      <a:pt x="16221" y="2719"/>
                    </a:cubicBezTo>
                    <a:cubicBezTo>
                      <a:pt x="14863" y="1008"/>
                      <a:pt x="12945" y="0"/>
                      <a:pt x="10379" y="0"/>
                    </a:cubicBezTo>
                    <a:cubicBezTo>
                      <a:pt x="6046" y="0"/>
                      <a:pt x="3589" y="2964"/>
                      <a:pt x="2490" y="7088"/>
                    </a:cubicBezTo>
                    <a:cubicBezTo>
                      <a:pt x="830" y="8799"/>
                      <a:pt x="-356" y="12587"/>
                      <a:pt x="97" y="21081"/>
                    </a:cubicBezTo>
                    <a:cubicBezTo>
                      <a:pt x="2748" y="20561"/>
                      <a:pt x="8719" y="13595"/>
                      <a:pt x="11975" y="8157"/>
                    </a:cubicBezTo>
                    <a:cubicBezTo>
                      <a:pt x="11845" y="12221"/>
                      <a:pt x="10573" y="16620"/>
                      <a:pt x="8827" y="17995"/>
                    </a:cubicBezTo>
                    <a:cubicBezTo>
                      <a:pt x="10552" y="16926"/>
                      <a:pt x="12578" y="14054"/>
                      <a:pt x="14130" y="10937"/>
                    </a:cubicBezTo>
                    <a:cubicBezTo>
                      <a:pt x="15790" y="15826"/>
                      <a:pt x="18075" y="20622"/>
                      <a:pt x="19929" y="21600"/>
                    </a:cubicBezTo>
                    <a:cubicBezTo>
                      <a:pt x="21244" y="6110"/>
                      <a:pt x="18398" y="4094"/>
                      <a:pt x="16458" y="2841"/>
                    </a:cubicBezTo>
                    <a:close/>
                  </a:path>
                </a:pathLst>
              </a:custGeom>
              <a:solidFill>
                <a:srgbClr val="744A18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87" name="Shape 3920"/>
              <p:cNvSpPr/>
              <p:nvPr/>
            </p:nvSpPr>
            <p:spPr>
              <a:xfrm>
                <a:off x="284632" y="957340"/>
                <a:ext cx="377011" cy="9484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48" y="0"/>
                    </a:moveTo>
                    <a:lnTo>
                      <a:pt x="21600" y="21600"/>
                    </a:lnTo>
                    <a:lnTo>
                      <a:pt x="2907" y="9750"/>
                    </a:lnTo>
                    <a:lnTo>
                      <a:pt x="5326" y="7675"/>
                    </a:lnTo>
                    <a:lnTo>
                      <a:pt x="0" y="6005"/>
                    </a:lnTo>
                    <a:lnTo>
                      <a:pt x="7235" y="658"/>
                    </a:lnTo>
                    <a:lnTo>
                      <a:pt x="10248" y="0"/>
                    </a:lnTo>
                    <a:close/>
                  </a:path>
                </a:pathLst>
              </a:custGeom>
              <a:solidFill>
                <a:srgbClr val="213C4B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88" name="Shape 3921"/>
              <p:cNvSpPr/>
              <p:nvPr/>
            </p:nvSpPr>
            <p:spPr>
              <a:xfrm>
                <a:off x="321296" y="957340"/>
                <a:ext cx="340348" cy="9484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25" y="0"/>
                    </a:moveTo>
                    <a:lnTo>
                      <a:pt x="21600" y="21600"/>
                    </a:lnTo>
                    <a:lnTo>
                      <a:pt x="2914" y="8814"/>
                    </a:lnTo>
                    <a:lnTo>
                      <a:pt x="6017" y="7220"/>
                    </a:lnTo>
                    <a:lnTo>
                      <a:pt x="0" y="5541"/>
                    </a:lnTo>
                    <a:lnTo>
                      <a:pt x="5688" y="658"/>
                    </a:lnTo>
                    <a:lnTo>
                      <a:pt x="9025" y="0"/>
                    </a:lnTo>
                    <a:close/>
                  </a:path>
                </a:pathLst>
              </a:custGeom>
              <a:solidFill>
                <a:srgbClr val="0C94BA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89" name="Shape 3922"/>
              <p:cNvSpPr/>
              <p:nvPr/>
            </p:nvSpPr>
            <p:spPr>
              <a:xfrm>
                <a:off x="661642" y="955488"/>
                <a:ext cx="377012" cy="950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649" y="0"/>
                    </a:moveTo>
                    <a:lnTo>
                      <a:pt x="0" y="21600"/>
                    </a:lnTo>
                    <a:lnTo>
                      <a:pt x="18672" y="9773"/>
                    </a:lnTo>
                    <a:lnTo>
                      <a:pt x="16211" y="7702"/>
                    </a:lnTo>
                    <a:lnTo>
                      <a:pt x="21600" y="6036"/>
                    </a:lnTo>
                    <a:lnTo>
                      <a:pt x="15871" y="774"/>
                    </a:lnTo>
                    <a:lnTo>
                      <a:pt x="11649" y="0"/>
                    </a:lnTo>
                    <a:close/>
                  </a:path>
                </a:pathLst>
              </a:custGeom>
              <a:solidFill>
                <a:srgbClr val="213C4B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90" name="Shape 3923"/>
              <p:cNvSpPr/>
              <p:nvPr/>
            </p:nvSpPr>
            <p:spPr>
              <a:xfrm>
                <a:off x="661642" y="955488"/>
                <a:ext cx="339977" cy="950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18" y="0"/>
                    </a:moveTo>
                    <a:lnTo>
                      <a:pt x="0" y="21600"/>
                    </a:lnTo>
                    <a:lnTo>
                      <a:pt x="18706" y="8839"/>
                    </a:lnTo>
                    <a:lnTo>
                      <a:pt x="15600" y="7248"/>
                    </a:lnTo>
                    <a:lnTo>
                      <a:pt x="21600" y="5573"/>
                    </a:lnTo>
                    <a:lnTo>
                      <a:pt x="17600" y="774"/>
                    </a:lnTo>
                    <a:lnTo>
                      <a:pt x="12918" y="0"/>
                    </a:lnTo>
                    <a:close/>
                  </a:path>
                </a:pathLst>
              </a:custGeom>
              <a:solidFill>
                <a:srgbClr val="0C94BA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sp>
          <p:nvSpPr>
            <p:cNvPr id="72" name="Shape 3925"/>
            <p:cNvSpPr/>
            <p:nvPr/>
          </p:nvSpPr>
          <p:spPr>
            <a:xfrm>
              <a:off x="0" y="1357057"/>
              <a:ext cx="1555763" cy="87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17" y="17489"/>
                  </a:moveTo>
                  <a:cubicBezTo>
                    <a:pt x="17628" y="17489"/>
                    <a:pt x="17628" y="17489"/>
                    <a:pt x="17628" y="17489"/>
                  </a:cubicBezTo>
                  <a:cubicBezTo>
                    <a:pt x="19135" y="0"/>
                    <a:pt x="19135" y="0"/>
                    <a:pt x="19135" y="0"/>
                  </a:cubicBezTo>
                  <a:cubicBezTo>
                    <a:pt x="2465" y="0"/>
                    <a:pt x="2465" y="0"/>
                    <a:pt x="2465" y="0"/>
                  </a:cubicBezTo>
                  <a:cubicBezTo>
                    <a:pt x="3972" y="17489"/>
                    <a:pt x="3972" y="17489"/>
                    <a:pt x="3972" y="17489"/>
                  </a:cubicBezTo>
                  <a:cubicBezTo>
                    <a:pt x="783" y="17489"/>
                    <a:pt x="783" y="17489"/>
                    <a:pt x="783" y="17489"/>
                  </a:cubicBezTo>
                  <a:cubicBezTo>
                    <a:pt x="352" y="17489"/>
                    <a:pt x="0" y="18116"/>
                    <a:pt x="0" y="18883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8883"/>
                    <a:pt x="21600" y="18883"/>
                    <a:pt x="21600" y="18883"/>
                  </a:cubicBezTo>
                  <a:cubicBezTo>
                    <a:pt x="21600" y="18116"/>
                    <a:pt x="21248" y="17489"/>
                    <a:pt x="20817" y="17489"/>
                  </a:cubicBezTo>
                  <a:close/>
                </a:path>
              </a:pathLst>
            </a:custGeom>
            <a:solidFill>
              <a:srgbClr val="D0DAE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>
                <a:latin typeface="Arial" charset="0"/>
                <a:ea typeface="Arial" charset="0"/>
                <a:cs typeface="Arial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891315" y="2882932"/>
            <a:ext cx="1994532" cy="14875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b="1" dirty="0" err="1" smtClean="0">
                <a:solidFill>
                  <a:srgbClr val="1B4277"/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Telefon</a:t>
            </a:r>
            <a:endParaRPr lang="en-US" b="1" dirty="0" smtClean="0">
              <a:solidFill>
                <a:srgbClr val="1B4277"/>
              </a:solidFill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dirty="0" smtClean="0">
                <a:solidFill>
                  <a:schemeClr val="accent2"/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0(850) 222 83 00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lang="en-US" dirty="0" smtClean="0">
              <a:solidFill>
                <a:srgbClr val="1B4277"/>
              </a:solidFill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b="1" dirty="0" smtClean="0">
                <a:solidFill>
                  <a:srgbClr val="1B4277"/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Web </a:t>
            </a:r>
            <a:r>
              <a:rPr lang="en-US" b="1" dirty="0" err="1" smtClean="0">
                <a:solidFill>
                  <a:srgbClr val="1B4277"/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Sitesi</a:t>
            </a:r>
            <a:endParaRPr lang="en-US" b="1" dirty="0" smtClean="0">
              <a:solidFill>
                <a:srgbClr val="1B4277"/>
              </a:solidFill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dirty="0" err="1" smtClean="0">
                <a:solidFill>
                  <a:schemeClr val="accent2"/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f</a:t>
            </a:r>
            <a:r>
              <a:rPr kumimoji="0" lang="en-US" b="0" i="0" u="none" strike="noStrike" cap="none" spc="0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itsolutions.com.tr</a:t>
            </a:r>
            <a:endParaRPr kumimoji="0" lang="en-US" b="0" i="0" u="none" strike="noStrike" cap="none" spc="0" normalizeH="0" baseline="0" dirty="0">
              <a:ln>
                <a:noFill/>
              </a:ln>
              <a:solidFill>
                <a:schemeClr val="accent2"/>
              </a:solidFill>
              <a:effectLst/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  <a:sym typeface="Helvetica"/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7556" y="1243408"/>
            <a:ext cx="3370891" cy="358616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1423"/>
            <a:ext cx="12192000" cy="118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7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65"/>
            <a:ext cx="12204732" cy="5534857"/>
          </a:xfrm>
          <a:prstGeom prst="rect">
            <a:avLst/>
          </a:prstGeom>
        </p:spPr>
      </p:pic>
      <p:sp>
        <p:nvSpPr>
          <p:cNvPr id="1270" name="Shape 1270"/>
          <p:cNvSpPr/>
          <p:nvPr/>
        </p:nvSpPr>
        <p:spPr>
          <a:xfrm>
            <a:off x="0" y="4643252"/>
            <a:ext cx="12204701" cy="221475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38" name="Group 26"/>
          <p:cNvGrpSpPr>
            <a:grpSpLocks/>
          </p:cNvGrpSpPr>
          <p:nvPr/>
        </p:nvGrpSpPr>
        <p:grpSpPr bwMode="auto">
          <a:xfrm>
            <a:off x="4062153" y="709442"/>
            <a:ext cx="3981710" cy="2813126"/>
            <a:chOff x="8801100" y="4788186"/>
            <a:chExt cx="6705599" cy="4736814"/>
          </a:xfrm>
        </p:grpSpPr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9847851" y="4788186"/>
              <a:ext cx="4495800" cy="44957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9pPr>
            </a:lstStyle>
            <a:p>
              <a:pPr algn="ctr" eaLnBrk="1" hangingPunct="1"/>
              <a:endParaRPr lang="tr-TR" altLang="tr-TR" sz="2800" dirty="0">
                <a:latin typeface="Arial" charset="0"/>
                <a:cs typeface="Arial" charset="0"/>
              </a:endParaRPr>
            </a:p>
          </p:txBody>
        </p:sp>
        <p:grpSp>
          <p:nvGrpSpPr>
            <p:cNvPr id="40" name="Group 19"/>
            <p:cNvGrpSpPr>
              <a:grpSpLocks/>
            </p:cNvGrpSpPr>
            <p:nvPr/>
          </p:nvGrpSpPr>
          <p:grpSpPr bwMode="auto">
            <a:xfrm>
              <a:off x="8801100" y="7996633"/>
              <a:ext cx="6705599" cy="1528367"/>
              <a:chOff x="298450" y="5208588"/>
              <a:chExt cx="9528175" cy="2171700"/>
            </a:xfrm>
          </p:grpSpPr>
          <p:sp>
            <p:nvSpPr>
              <p:cNvPr id="42" name="Freeform 20"/>
              <p:cNvSpPr>
                <a:spLocks noChangeArrowheads="1"/>
              </p:cNvSpPr>
              <p:nvPr/>
            </p:nvSpPr>
            <p:spPr bwMode="auto">
              <a:xfrm>
                <a:off x="298450" y="6073775"/>
                <a:ext cx="1733550" cy="1304925"/>
              </a:xfrm>
              <a:custGeom>
                <a:avLst/>
                <a:gdLst>
                  <a:gd name="T0" fmla="*/ 0 w 4814"/>
                  <a:gd name="T1" fmla="*/ 0 h 3626"/>
                  <a:gd name="T2" fmla="*/ 2147483647 w 4814"/>
                  <a:gd name="T3" fmla="*/ 2147483647 h 3626"/>
                  <a:gd name="T4" fmla="*/ 2147483647 w 4814"/>
                  <a:gd name="T5" fmla="*/ 2147483647 h 3626"/>
                  <a:gd name="T6" fmla="*/ 2147483647 w 4814"/>
                  <a:gd name="T7" fmla="*/ 0 h 3626"/>
                  <a:gd name="T8" fmla="*/ 0 w 4814"/>
                  <a:gd name="T9" fmla="*/ 0 h 36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14"/>
                  <a:gd name="T16" fmla="*/ 0 h 3626"/>
                  <a:gd name="T17" fmla="*/ 4814 w 4814"/>
                  <a:gd name="T18" fmla="*/ 3626 h 36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14" h="3626">
                    <a:moveTo>
                      <a:pt x="0" y="0"/>
                    </a:moveTo>
                    <a:lnTo>
                      <a:pt x="1688" y="3625"/>
                    </a:lnTo>
                    <a:lnTo>
                      <a:pt x="4813" y="3625"/>
                    </a:lnTo>
                    <a:lnTo>
                      <a:pt x="4813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9C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r-TR" sz="900"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Freeform 21"/>
              <p:cNvSpPr>
                <a:spLocks noChangeArrowheads="1"/>
              </p:cNvSpPr>
              <p:nvPr/>
            </p:nvSpPr>
            <p:spPr bwMode="auto">
              <a:xfrm>
                <a:off x="8105775" y="6073775"/>
                <a:ext cx="1720850" cy="1304925"/>
              </a:xfrm>
              <a:custGeom>
                <a:avLst/>
                <a:gdLst>
                  <a:gd name="T0" fmla="*/ 2147483647 w 4782"/>
                  <a:gd name="T1" fmla="*/ 0 h 3626"/>
                  <a:gd name="T2" fmla="*/ 2147483647 w 4782"/>
                  <a:gd name="T3" fmla="*/ 2147483647 h 3626"/>
                  <a:gd name="T4" fmla="*/ 0 w 4782"/>
                  <a:gd name="T5" fmla="*/ 2147483647 h 3626"/>
                  <a:gd name="T6" fmla="*/ 0 w 4782"/>
                  <a:gd name="T7" fmla="*/ 0 h 3626"/>
                  <a:gd name="T8" fmla="*/ 2147483647 w 4782"/>
                  <a:gd name="T9" fmla="*/ 0 h 36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82"/>
                  <a:gd name="T16" fmla="*/ 0 h 3626"/>
                  <a:gd name="T17" fmla="*/ 4782 w 4782"/>
                  <a:gd name="T18" fmla="*/ 3626 h 36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82" h="3626">
                    <a:moveTo>
                      <a:pt x="4781" y="0"/>
                    </a:moveTo>
                    <a:lnTo>
                      <a:pt x="3125" y="3625"/>
                    </a:lnTo>
                    <a:lnTo>
                      <a:pt x="0" y="3625"/>
                    </a:lnTo>
                    <a:lnTo>
                      <a:pt x="0" y="0"/>
                    </a:lnTo>
                    <a:lnTo>
                      <a:pt x="4781" y="0"/>
                    </a:lnTo>
                  </a:path>
                </a:pathLst>
              </a:custGeom>
              <a:solidFill>
                <a:srgbClr val="79C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r-TR" sz="900"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4" name="Freeform 22"/>
              <p:cNvSpPr>
                <a:spLocks noChangeArrowheads="1"/>
              </p:cNvSpPr>
              <p:nvPr/>
            </p:nvSpPr>
            <p:spPr bwMode="auto">
              <a:xfrm>
                <a:off x="1154113" y="5208588"/>
                <a:ext cx="877887" cy="2171700"/>
              </a:xfrm>
              <a:custGeom>
                <a:avLst/>
                <a:gdLst>
                  <a:gd name="T0" fmla="*/ 0 w 2439"/>
                  <a:gd name="T1" fmla="*/ 0 h 6032"/>
                  <a:gd name="T2" fmla="*/ 0 w 2439"/>
                  <a:gd name="T3" fmla="*/ 2147483647 h 6032"/>
                  <a:gd name="T4" fmla="*/ 2147483647 w 2439"/>
                  <a:gd name="T5" fmla="*/ 2147483647 h 6032"/>
                  <a:gd name="T6" fmla="*/ 2147483647 w 2439"/>
                  <a:gd name="T7" fmla="*/ 2147483647 h 6032"/>
                  <a:gd name="T8" fmla="*/ 0 w 2439"/>
                  <a:gd name="T9" fmla="*/ 0 h 60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39"/>
                  <a:gd name="T16" fmla="*/ 0 h 6032"/>
                  <a:gd name="T17" fmla="*/ 2439 w 2439"/>
                  <a:gd name="T18" fmla="*/ 6032 h 60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39" h="6032">
                    <a:moveTo>
                      <a:pt x="0" y="0"/>
                    </a:moveTo>
                    <a:lnTo>
                      <a:pt x="0" y="3594"/>
                    </a:lnTo>
                    <a:lnTo>
                      <a:pt x="2438" y="6031"/>
                    </a:lnTo>
                    <a:lnTo>
                      <a:pt x="2438" y="240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3D72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r-TR" sz="900"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5" name="Freeform 23"/>
              <p:cNvSpPr>
                <a:spLocks noChangeArrowheads="1"/>
              </p:cNvSpPr>
              <p:nvPr/>
            </p:nvSpPr>
            <p:spPr bwMode="auto">
              <a:xfrm>
                <a:off x="8105775" y="5208588"/>
                <a:ext cx="866775" cy="2171700"/>
              </a:xfrm>
              <a:custGeom>
                <a:avLst/>
                <a:gdLst>
                  <a:gd name="T0" fmla="*/ 2147483647 w 2407"/>
                  <a:gd name="T1" fmla="*/ 0 h 6032"/>
                  <a:gd name="T2" fmla="*/ 2147483647 w 2407"/>
                  <a:gd name="T3" fmla="*/ 2147483647 h 6032"/>
                  <a:gd name="T4" fmla="*/ 0 w 2407"/>
                  <a:gd name="T5" fmla="*/ 2147483647 h 6032"/>
                  <a:gd name="T6" fmla="*/ 0 w 2407"/>
                  <a:gd name="T7" fmla="*/ 2147483647 h 6032"/>
                  <a:gd name="T8" fmla="*/ 2147483647 w 2407"/>
                  <a:gd name="T9" fmla="*/ 0 h 60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7"/>
                  <a:gd name="T16" fmla="*/ 0 h 6032"/>
                  <a:gd name="T17" fmla="*/ 2407 w 2407"/>
                  <a:gd name="T18" fmla="*/ 6032 h 60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7" h="6032">
                    <a:moveTo>
                      <a:pt x="2406" y="0"/>
                    </a:moveTo>
                    <a:lnTo>
                      <a:pt x="2406" y="3594"/>
                    </a:lnTo>
                    <a:lnTo>
                      <a:pt x="0" y="6031"/>
                    </a:lnTo>
                    <a:lnTo>
                      <a:pt x="0" y="2406"/>
                    </a:lnTo>
                    <a:lnTo>
                      <a:pt x="2406" y="0"/>
                    </a:lnTo>
                  </a:path>
                </a:pathLst>
              </a:custGeom>
              <a:solidFill>
                <a:srgbClr val="3D72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r-TR" sz="900"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6" name="Freeform 24"/>
              <p:cNvSpPr>
                <a:spLocks noChangeArrowheads="1"/>
              </p:cNvSpPr>
              <p:nvPr/>
            </p:nvSpPr>
            <p:spPr bwMode="auto">
              <a:xfrm>
                <a:off x="1154113" y="5208588"/>
                <a:ext cx="7818437" cy="1304925"/>
              </a:xfrm>
              <a:custGeom>
                <a:avLst/>
                <a:gdLst>
                  <a:gd name="T0" fmla="*/ 0 w 21719"/>
                  <a:gd name="T1" fmla="*/ 0 h 3626"/>
                  <a:gd name="T2" fmla="*/ 0 w 21719"/>
                  <a:gd name="T3" fmla="*/ 2147483647 h 3626"/>
                  <a:gd name="T4" fmla="*/ 2147483647 w 21719"/>
                  <a:gd name="T5" fmla="*/ 2147483647 h 3626"/>
                  <a:gd name="T6" fmla="*/ 2147483647 w 21719"/>
                  <a:gd name="T7" fmla="*/ 0 h 3626"/>
                  <a:gd name="T8" fmla="*/ 0 w 21719"/>
                  <a:gd name="T9" fmla="*/ 0 h 36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19"/>
                  <a:gd name="T16" fmla="*/ 0 h 3626"/>
                  <a:gd name="T17" fmla="*/ 21719 w 21719"/>
                  <a:gd name="T18" fmla="*/ 3626 h 36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19" h="3626">
                    <a:moveTo>
                      <a:pt x="0" y="0"/>
                    </a:moveTo>
                    <a:lnTo>
                      <a:pt x="0" y="3625"/>
                    </a:lnTo>
                    <a:lnTo>
                      <a:pt x="21718" y="3625"/>
                    </a:lnTo>
                    <a:lnTo>
                      <a:pt x="21718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5A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r-TR" sz="900"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sp>
          <p:nvSpPr>
            <p:cNvPr id="41" name="TextBox 25"/>
            <p:cNvSpPr txBox="1">
              <a:spLocks noChangeArrowheads="1"/>
            </p:cNvSpPr>
            <p:nvPr/>
          </p:nvSpPr>
          <p:spPr bwMode="auto">
            <a:xfrm>
              <a:off x="9403284" y="7957975"/>
              <a:ext cx="5600700" cy="984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pitchFamily="123" charset="0"/>
                  <a:ea typeface="ヒラギノ角ゴ ProN W3" pitchFamily="123" charset="-128"/>
                  <a:sym typeface="Gill Sans" pitchFamily="123" charset="0"/>
                </a:defRPr>
              </a:lvl9pPr>
            </a:lstStyle>
            <a:p>
              <a:pPr algn="ctr" eaLnBrk="1" hangingPunct="1">
                <a:spcAft>
                  <a:spcPts val="600"/>
                </a:spcAft>
              </a:pPr>
              <a:r>
                <a:rPr lang="en-US" altLang="tr-TR" sz="3200" b="1" dirty="0" err="1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Teşekkürler</a:t>
              </a:r>
              <a:endParaRPr lang="en-US" altLang="tr-TR" sz="32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5668"/>
            <a:ext cx="12192000" cy="400111"/>
          </a:xfrm>
          <a:prstGeom prst="rect">
            <a:avLst/>
          </a:prstGeom>
        </p:spPr>
      </p:pic>
      <p:pic>
        <p:nvPicPr>
          <p:cNvPr id="47" name="Picture 3" descr="logo-son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876" y="1559113"/>
            <a:ext cx="203120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6"/>
          <p:cNvSpPr txBox="1">
            <a:spLocks noChangeArrowheads="1"/>
          </p:cNvSpPr>
          <p:nvPr/>
        </p:nvSpPr>
        <p:spPr bwMode="auto">
          <a:xfrm>
            <a:off x="3575844" y="5985669"/>
            <a:ext cx="23086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1pPr>
            <a:lvl2pPr marL="742950" indent="-2857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2pPr>
            <a:lvl3pPr marL="11430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3pPr>
            <a:lvl4pPr marL="16002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4pPr>
            <a:lvl5pPr marL="20574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9pPr>
          </a:lstStyle>
          <a:p>
            <a:pPr eaLnBrk="1" hangingPunct="1"/>
            <a:r>
              <a:rPr lang="tr-TR" altLang="tr-TR" sz="2000">
                <a:solidFill>
                  <a:srgbClr val="FFFFFF"/>
                </a:solidFill>
                <a:latin typeface="Arial" charset="0"/>
                <a:cs typeface="Arial" charset="0"/>
              </a:rPr>
              <a:t>fitsolutioncompany</a:t>
            </a:r>
            <a:endParaRPr lang="en-US" altLang="tr-TR" sz="200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pic>
        <p:nvPicPr>
          <p:cNvPr id="51" name="Picture 8" descr="facebook-4-64-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444" y="5985669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9" descr="home-4-64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5985669"/>
            <a:ext cx="360363" cy="35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Box 10"/>
          <p:cNvSpPr txBox="1">
            <a:spLocks noChangeArrowheads="1"/>
          </p:cNvSpPr>
          <p:nvPr/>
        </p:nvSpPr>
        <p:spPr bwMode="auto">
          <a:xfrm>
            <a:off x="515144" y="5985669"/>
            <a:ext cx="21771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1pPr>
            <a:lvl2pPr marL="742950" indent="-2857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2pPr>
            <a:lvl3pPr marL="11430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3pPr>
            <a:lvl4pPr marL="16002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4pPr>
            <a:lvl5pPr marL="20574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9pPr>
          </a:lstStyle>
          <a:p>
            <a:pPr eaLnBrk="1" hangingPunct="1"/>
            <a:r>
              <a:rPr lang="en-US" altLang="tr-TR" sz="2000" dirty="0">
                <a:solidFill>
                  <a:srgbClr val="FFFFFF"/>
                </a:solidFill>
                <a:latin typeface="Arial" charset="0"/>
                <a:cs typeface="Arial" charset="0"/>
              </a:rPr>
              <a:t>f</a:t>
            </a:r>
            <a:r>
              <a:rPr lang="tr-TR" altLang="tr-TR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itsolutions.com.tr</a:t>
            </a:r>
            <a:endParaRPr lang="en-US" altLang="tr-TR" sz="2000" dirty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eaLnBrk="1" hangingPunct="1"/>
            <a:endParaRPr lang="en-US" altLang="tr-TR" sz="2800" dirty="0">
              <a:latin typeface="Arial" charset="0"/>
              <a:cs typeface="Arial" charset="0"/>
            </a:endParaRPr>
          </a:p>
        </p:txBody>
      </p:sp>
      <p:pic>
        <p:nvPicPr>
          <p:cNvPr id="54" name="Picture 12" descr="twitter-4-64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532" y="5985669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21"/>
          <p:cNvSpPr txBox="1">
            <a:spLocks noChangeArrowheads="1"/>
          </p:cNvSpPr>
          <p:nvPr/>
        </p:nvSpPr>
        <p:spPr bwMode="auto">
          <a:xfrm>
            <a:off x="6836569" y="5985669"/>
            <a:ext cx="17251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1pPr>
            <a:lvl2pPr marL="742950" indent="-2857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2pPr>
            <a:lvl3pPr marL="11430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3pPr>
            <a:lvl4pPr marL="16002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4pPr>
            <a:lvl5pPr marL="20574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9pPr>
          </a:lstStyle>
          <a:p>
            <a:pPr eaLnBrk="1" hangingPunct="1"/>
            <a:r>
              <a:rPr lang="en-US" altLang="tr-TR" sz="2000" dirty="0">
                <a:solidFill>
                  <a:srgbClr val="FFFFFF"/>
                </a:solidFill>
                <a:latin typeface="Arial" charset="0"/>
                <a:cs typeface="Arial" charset="0"/>
              </a:rPr>
              <a:t>f</a:t>
            </a:r>
            <a:r>
              <a:rPr lang="tr-TR" altLang="tr-TR" sz="2000" dirty="0">
                <a:solidFill>
                  <a:srgbClr val="FFFFFF"/>
                </a:solidFill>
                <a:latin typeface="Arial" charset="0"/>
                <a:cs typeface="Arial" charset="0"/>
              </a:rPr>
              <a:t>it__</a:t>
            </a:r>
            <a:r>
              <a:rPr lang="tr-TR" altLang="tr-TR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solutions</a:t>
            </a:r>
            <a:endParaRPr lang="en-US" altLang="tr-TR" sz="2000" dirty="0">
              <a:latin typeface="Arial" charset="0"/>
              <a:cs typeface="Arial" charset="0"/>
            </a:endParaRPr>
          </a:p>
        </p:txBody>
      </p:sp>
      <p:pic>
        <p:nvPicPr>
          <p:cNvPr id="56" name="Picture 23" descr="linkedin-4-64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9" y="5985669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Box 24"/>
          <p:cNvSpPr txBox="1">
            <a:spLocks noChangeArrowheads="1"/>
          </p:cNvSpPr>
          <p:nvPr/>
        </p:nvSpPr>
        <p:spPr bwMode="auto">
          <a:xfrm>
            <a:off x="9300369" y="5985669"/>
            <a:ext cx="31323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1pPr>
            <a:lvl2pPr marL="742950" indent="-28575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2pPr>
            <a:lvl3pPr marL="11430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3pPr>
            <a:lvl4pPr marL="16002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4pPr>
            <a:lvl5pPr marL="2057400" indent="-228600" eaLnBrk="0" hangingPunct="0"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pitchFamily="123" charset="0"/>
                <a:ea typeface="ヒラギノ角ゴ ProN W3" pitchFamily="123" charset="-128"/>
                <a:sym typeface="Gill Sans" pitchFamily="123" charset="0"/>
              </a:defRPr>
            </a:lvl9pPr>
          </a:lstStyle>
          <a:p>
            <a:pPr eaLnBrk="1" hangingPunct="1"/>
            <a:r>
              <a:rPr lang="en-US" altLang="tr-TR" sz="2000" dirty="0">
                <a:solidFill>
                  <a:srgbClr val="FFFFFF"/>
                </a:solidFill>
                <a:latin typeface="Arial" charset="0"/>
                <a:cs typeface="Arial" charset="0"/>
              </a:rPr>
              <a:t>c</a:t>
            </a:r>
            <a:r>
              <a:rPr lang="tr-TR" altLang="tr-TR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ompany</a:t>
            </a:r>
            <a:r>
              <a:rPr lang="tr-TR" altLang="tr-TR" sz="2000" dirty="0">
                <a:solidFill>
                  <a:srgbClr val="FFFFFF"/>
                </a:solidFill>
                <a:latin typeface="Arial" charset="0"/>
                <a:cs typeface="Arial" charset="0"/>
              </a:rPr>
              <a:t>/fit-</a:t>
            </a:r>
            <a:r>
              <a:rPr lang="tr-TR" altLang="tr-TR" sz="2000" dirty="0" err="1">
                <a:solidFill>
                  <a:srgbClr val="FFFFFF"/>
                </a:solidFill>
                <a:latin typeface="Arial" charset="0"/>
                <a:cs typeface="Arial" charset="0"/>
              </a:rPr>
              <a:t>consulting</a:t>
            </a:r>
            <a:endParaRPr lang="en-US" altLang="tr-TR" sz="2000" dirty="0">
              <a:latin typeface="Arial" charset="0"/>
              <a:cs typeface="Arial" charset="0"/>
            </a:endParaRPr>
          </a:p>
          <a:p>
            <a:pPr eaLnBrk="1" hangingPunct="1"/>
            <a:endParaRPr lang="en-US" altLang="tr-TR" sz="28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36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8917"/>
            <a:ext cx="12192000" cy="5529083"/>
          </a:xfrm>
          <a:prstGeom prst="rect">
            <a:avLst/>
          </a:prstGeom>
        </p:spPr>
      </p:pic>
      <p:sp>
        <p:nvSpPr>
          <p:cNvPr id="22" name="Shape 1087"/>
          <p:cNvSpPr/>
          <p:nvPr/>
        </p:nvSpPr>
        <p:spPr>
          <a:xfrm>
            <a:off x="0" y="1673813"/>
            <a:ext cx="12192000" cy="5184187"/>
          </a:xfrm>
          <a:prstGeom prst="rect">
            <a:avLst/>
          </a:prstGeom>
          <a:solidFill>
            <a:srgbClr val="0070C0">
              <a:alpha val="50000"/>
            </a:srgbClr>
          </a:solidFill>
          <a:ln w="12700">
            <a:miter lim="400000"/>
          </a:ln>
          <a:effectLst>
            <a:outerShdw blurRad="228600" dist="50800" algn="ctr" rotWithShape="0">
              <a:srgbClr val="000000"/>
            </a:outerShdw>
          </a:effectLst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5447"/>
            <a:ext cx="12192000" cy="1184788"/>
          </a:xfrm>
          <a:prstGeom prst="rect">
            <a:avLst/>
          </a:prstGeom>
        </p:spPr>
      </p:pic>
      <p:sp>
        <p:nvSpPr>
          <p:cNvPr id="20" name="Shape 1139"/>
          <p:cNvSpPr/>
          <p:nvPr/>
        </p:nvSpPr>
        <p:spPr>
          <a:xfrm>
            <a:off x="349297" y="66304"/>
            <a:ext cx="3492944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Arial" charset="0"/>
                <a:ea typeface="Arial" charset="0"/>
                <a:cs typeface="Arial" charset="0"/>
              </a:rPr>
              <a:t>Çözümlerimiz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61113" y="2675407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345682" y="2675407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930251" y="2675407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514820" y="2675407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099389" y="2675406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8683958" y="2675406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0268527" y="2675405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761113" y="4715984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345682" y="4715984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3930251" y="4715984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5514820" y="4715984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7099389" y="4715983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8683958" y="4715983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10268527" y="4715982"/>
            <a:ext cx="971985" cy="97198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blurRad="63500" sx="102000" sy="102000" algn="ctr" rotWithShape="0">
              <a:schemeClr val="accent2">
                <a:alpha val="40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982" y="2867265"/>
            <a:ext cx="557784" cy="58826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084" y="2871817"/>
            <a:ext cx="495113" cy="48876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85586" y="3772752"/>
            <a:ext cx="91210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e-</a:t>
            </a:r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Fatura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432526" y="3766455"/>
            <a:ext cx="798295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e-</a:t>
            </a:r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Arşiv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77019" y="3766453"/>
            <a:ext cx="878447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-</a:t>
            </a:r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Defter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9113" y="2945013"/>
            <a:ext cx="474258" cy="40800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363323" y="3766453"/>
            <a:ext cx="1322477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e-</a:t>
            </a:r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Denetleme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38394" y="2948944"/>
            <a:ext cx="572336" cy="47050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59102" y="5017657"/>
            <a:ext cx="558960" cy="412827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3778449" y="5803193"/>
            <a:ext cx="130003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-</a:t>
            </a:r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Mutabakat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14476" y="3020927"/>
            <a:ext cx="499765" cy="31481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8804465" y="3772752"/>
            <a:ext cx="73096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e-</a:t>
            </a:r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Bilet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0699" y="4989470"/>
            <a:ext cx="421882" cy="425007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870544" y="5807794"/>
            <a:ext cx="742191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e-</a:t>
            </a:r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İmza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33584" y="5807794"/>
            <a:ext cx="52257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KEP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36276" y="4989470"/>
            <a:ext cx="367047" cy="425514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10076448" y="3764348"/>
            <a:ext cx="1356141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e-</a:t>
            </a:r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Yedekleme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72139" y="2979278"/>
            <a:ext cx="564758" cy="42555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22643" y="2945013"/>
            <a:ext cx="340005" cy="425007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6920839" y="3763337"/>
            <a:ext cx="1367362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e-</a:t>
            </a:r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Finansman</a:t>
            </a:r>
            <a:endParaRPr lang="en-US" sz="1600" b="1" dirty="0" smtClean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63038" y="5006745"/>
            <a:ext cx="444686" cy="390456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7110588" y="5807794"/>
            <a:ext cx="969816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e-</a:t>
            </a:r>
            <a:r>
              <a:rPr lang="en-US" sz="1600" b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Risk</a:t>
            </a:r>
          </a:p>
          <a:p>
            <a:pPr algn="ctr"/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Yönetimi</a:t>
            </a:r>
            <a:endParaRPr lang="en-US" sz="1600" b="1" dirty="0" smtClean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34368" y="4948681"/>
            <a:ext cx="489732" cy="482834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5534042" y="5807794"/>
            <a:ext cx="981038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e-</a:t>
            </a:r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Ödeme</a:t>
            </a:r>
            <a:endParaRPr lang="en-US" sz="1600" b="1" dirty="0" smtClean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939365" y="4921841"/>
            <a:ext cx="400966" cy="536631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8686127" y="5802531"/>
            <a:ext cx="969816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e-</a:t>
            </a:r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Süreç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Yönetimi</a:t>
            </a:r>
            <a:endParaRPr lang="en-US" sz="1600" b="1" dirty="0" smtClean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538702" y="4989470"/>
            <a:ext cx="431631" cy="441014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10287242" y="5802531"/>
            <a:ext cx="93455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e</a:t>
            </a:r>
            <a:r>
              <a:rPr lang="en-US" sz="160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-</a:t>
            </a:r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Kayıt</a:t>
            </a:r>
            <a:endParaRPr lang="en-US" sz="1600" b="1" dirty="0" smtClean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6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Arial" charset="0"/>
                <a:cs typeface="Arial" charset="0"/>
              </a:rPr>
              <a:t>Saklama</a:t>
            </a:r>
            <a:endParaRPr lang="en-US" sz="1600" b="1" dirty="0" smtClean="0">
              <a:solidFill>
                <a:schemeClr val="bg1">
                  <a:lumMod val="9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5" name="Shape 1138"/>
          <p:cNvSpPr/>
          <p:nvPr/>
        </p:nvSpPr>
        <p:spPr>
          <a:xfrm>
            <a:off x="381955" y="710992"/>
            <a:ext cx="2741135" cy="323165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 lvl="0">
              <a:buClr>
                <a:srgbClr val="B5B5B5"/>
              </a:buClr>
              <a:buFont typeface="Helvetica"/>
              <a:defRPr>
                <a:uFillTx/>
              </a:defRPr>
            </a:pP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Türkiye’nin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e-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Dönüşüm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Lideri</a:t>
            </a:r>
            <a:endParaRPr sz="1600" dirty="0">
              <a:solidFill>
                <a:srgbClr val="1B4277"/>
              </a:solidFill>
              <a:uFill>
                <a:solidFill>
                  <a:srgbClr val="87D7F2"/>
                </a:solidFill>
              </a:u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40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6334" y="3253402"/>
            <a:ext cx="282769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Türkiye’deki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tüm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e-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Faturaların</a:t>
            </a:r>
            <a:endParaRPr lang="en-US" sz="1600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%60’ını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yönetiyor</a:t>
            </a:r>
            <a:r>
              <a:rPr lang="tr-TR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endParaRPr lang="en-US" sz="1600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Shape 1138"/>
          <p:cNvSpPr/>
          <p:nvPr/>
        </p:nvSpPr>
        <p:spPr>
          <a:xfrm>
            <a:off x="381955" y="710992"/>
            <a:ext cx="2741135" cy="323165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 lvl="0">
              <a:buClr>
                <a:srgbClr val="B5B5B5"/>
              </a:buClr>
              <a:buFont typeface="Helvetica"/>
              <a:defRPr>
                <a:uFillTx/>
              </a:defRPr>
            </a:pP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Türkiye’nin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e-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Dönüşüm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Lideri</a:t>
            </a:r>
            <a:endParaRPr sz="1600" dirty="0">
              <a:solidFill>
                <a:srgbClr val="1B4277"/>
              </a:solidFill>
              <a:uFill>
                <a:solidFill>
                  <a:srgbClr val="87D7F2"/>
                </a:solidFill>
              </a:u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Shape 1139"/>
          <p:cNvSpPr/>
          <p:nvPr/>
        </p:nvSpPr>
        <p:spPr>
          <a:xfrm>
            <a:off x="349297" y="195094"/>
            <a:ext cx="2491067" cy="569387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>
              <a:buClr>
                <a:srgbClr val="929292"/>
              </a:buClr>
              <a:buFont typeface="Helvetica"/>
            </a:pPr>
            <a:r>
              <a:rPr lang="tr-TR" sz="3200" dirty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Arial" charset="0"/>
                <a:ea typeface="Arial" charset="0"/>
                <a:cs typeface="Arial" charset="0"/>
              </a:rPr>
              <a:t>FIT Solutions</a:t>
            </a:r>
            <a:endParaRPr sz="32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0378" y="3281917"/>
            <a:ext cx="2459006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600" dirty="0">
                <a:solidFill>
                  <a:srgbClr val="1B4277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3.000+ </a:t>
            </a:r>
            <a:r>
              <a:rPr lang="tr-TR" sz="1600" dirty="0">
                <a:solidFill>
                  <a:srgbClr val="1B4277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Toplam Müşteri</a:t>
            </a:r>
            <a:r>
              <a:rPr lang="en-US" sz="1600" dirty="0">
                <a:solidFill>
                  <a:srgbClr val="1B4277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600" dirty="0">
                <a:solidFill>
                  <a:srgbClr val="1B4277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100+ Fortune 500 </a:t>
            </a:r>
            <a:r>
              <a:rPr lang="tr-TR" sz="1600" dirty="0">
                <a:solidFill>
                  <a:srgbClr val="1B4277"/>
                </a:solidFill>
                <a:latin typeface="Arial" panose="020B0604020202020204" pitchFamily="34" charset="0"/>
                <a:ea typeface="Proxima Nova"/>
                <a:cs typeface="Arial" panose="020B0604020202020204" pitchFamily="34" charset="0"/>
                <a:sym typeface="Proxima Nova"/>
              </a:rPr>
              <a:t>Müşteri</a:t>
            </a:r>
            <a:endParaRPr lang="en-US" sz="1600" dirty="0">
              <a:solidFill>
                <a:srgbClr val="1B4277"/>
              </a:solidFill>
              <a:latin typeface="Arial" panose="020B0604020202020204" pitchFamily="34" charset="0"/>
              <a:ea typeface="Proxima Nova"/>
              <a:cs typeface="Arial" panose="020B0604020202020204" pitchFamily="34" charset="0"/>
              <a:sym typeface="Proxima Nov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93756" y="3253402"/>
            <a:ext cx="225702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Ayda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yaklaşık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600" dirty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5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0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Milyar</a:t>
            </a:r>
            <a:endParaRPr lang="en-US" sz="1600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değerinde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fatura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işliyor</a:t>
            </a:r>
            <a:r>
              <a:rPr lang="tr-TR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endParaRPr lang="en-US" sz="1600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3573" y="5807759"/>
            <a:ext cx="3534622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>
            <a:lvl1pPr algn="ctr">
              <a:defRPr sz="160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tr-TR" dirty="0">
                <a:sym typeface="Proxima Nova"/>
              </a:rPr>
              <a:t>e-İmza ve Kayıtlı Elektronik </a:t>
            </a:r>
            <a:r>
              <a:rPr lang="tr-TR" dirty="0" smtClean="0">
                <a:sym typeface="Proxima Nova"/>
              </a:rPr>
              <a:t>Posta</a:t>
            </a:r>
          </a:p>
          <a:p>
            <a:r>
              <a:rPr lang="tr-TR" dirty="0" smtClean="0">
                <a:sym typeface="Proxima Nova"/>
              </a:rPr>
              <a:t>ile </a:t>
            </a:r>
            <a:r>
              <a:rPr lang="tr-TR" dirty="0">
                <a:sym typeface="Proxima Nova"/>
              </a:rPr>
              <a:t>elektronik noter hizmeti sunuyoruz</a:t>
            </a:r>
            <a:r>
              <a:rPr lang="tr-TR" dirty="0" smtClean="0">
                <a:sym typeface="Proxima Nova"/>
              </a:rPr>
              <a:t>.</a:t>
            </a:r>
            <a:endParaRPr lang="en-US" dirty="0">
              <a:sym typeface="Proxima Nov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11481" y="5784642"/>
            <a:ext cx="3359894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Türkiye’nin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en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büyük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2000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şirketinin</a:t>
            </a:r>
            <a:endParaRPr lang="en-US" sz="1600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%75’ine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hizmet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veriyor</a:t>
            </a:r>
            <a:r>
              <a:rPr lang="tr-TR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endParaRPr lang="en-US" sz="1600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77350" y="5784642"/>
            <a:ext cx="268983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Dünyanın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en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büyük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şirketleri</a:t>
            </a:r>
            <a:endParaRPr lang="en-US" sz="1600" dirty="0" smtClean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Türkiye’de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FIT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Solutions’u</a:t>
            </a:r>
            <a:endParaRPr lang="en-US" sz="1600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tercih</a:t>
            </a:r>
            <a:r>
              <a:rPr lang="en-US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ediyor</a:t>
            </a:r>
            <a:r>
              <a:rPr lang="tr-TR" sz="1600" dirty="0" smtClean="0">
                <a:solidFill>
                  <a:srgbClr val="1B4277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endParaRPr lang="en-US" sz="1600" dirty="0">
              <a:solidFill>
                <a:srgbClr val="1B4277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622" y="1798021"/>
            <a:ext cx="1368363" cy="136836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803" y="4108828"/>
            <a:ext cx="2181999" cy="157859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758" y="1910608"/>
            <a:ext cx="1895337" cy="123828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8818" y="4712813"/>
            <a:ext cx="2465218" cy="103620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7585" y="4350151"/>
            <a:ext cx="1311228" cy="1410741"/>
          </a:xfrm>
          <a:prstGeom prst="rect">
            <a:avLst/>
          </a:prstGeom>
        </p:spPr>
      </p:pic>
      <p:pic>
        <p:nvPicPr>
          <p:cNvPr id="18" name="Resim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994" y="1985284"/>
            <a:ext cx="211455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6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549"/>
          <p:cNvSpPr/>
          <p:nvPr/>
        </p:nvSpPr>
        <p:spPr>
          <a:xfrm rot="20760000">
            <a:off x="773302" y="3036752"/>
            <a:ext cx="1236766" cy="1080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57" y="1457"/>
                </a:moveTo>
                <a:cubicBezTo>
                  <a:pt x="17557" y="3000"/>
                  <a:pt x="17557" y="3000"/>
                  <a:pt x="17557" y="3000"/>
                </a:cubicBezTo>
                <a:cubicBezTo>
                  <a:pt x="2695" y="7629"/>
                  <a:pt x="2695" y="7629"/>
                  <a:pt x="2695" y="7629"/>
                </a:cubicBezTo>
                <a:cubicBezTo>
                  <a:pt x="0" y="6086"/>
                  <a:pt x="0" y="6086"/>
                  <a:pt x="0" y="6086"/>
                </a:cubicBezTo>
                <a:cubicBezTo>
                  <a:pt x="0" y="15386"/>
                  <a:pt x="0" y="15386"/>
                  <a:pt x="0" y="15386"/>
                </a:cubicBezTo>
                <a:cubicBezTo>
                  <a:pt x="2695" y="13843"/>
                  <a:pt x="2695" y="13843"/>
                  <a:pt x="2695" y="13843"/>
                </a:cubicBezTo>
                <a:cubicBezTo>
                  <a:pt x="4305" y="14314"/>
                  <a:pt x="4305" y="14314"/>
                  <a:pt x="4305" y="14314"/>
                </a:cubicBezTo>
                <a:cubicBezTo>
                  <a:pt x="3856" y="16329"/>
                  <a:pt x="3856" y="16329"/>
                  <a:pt x="3856" y="16329"/>
                </a:cubicBezTo>
                <a:cubicBezTo>
                  <a:pt x="3594" y="17571"/>
                  <a:pt x="4230" y="18814"/>
                  <a:pt x="5316" y="19157"/>
                </a:cubicBezTo>
                <a:cubicBezTo>
                  <a:pt x="9284" y="20314"/>
                  <a:pt x="9284" y="20314"/>
                  <a:pt x="9284" y="20314"/>
                </a:cubicBezTo>
                <a:cubicBezTo>
                  <a:pt x="9471" y="20357"/>
                  <a:pt x="9621" y="20357"/>
                  <a:pt x="9808" y="20357"/>
                </a:cubicBezTo>
                <a:cubicBezTo>
                  <a:pt x="10744" y="20357"/>
                  <a:pt x="11530" y="19629"/>
                  <a:pt x="11755" y="18600"/>
                </a:cubicBezTo>
                <a:cubicBezTo>
                  <a:pt x="12166" y="16800"/>
                  <a:pt x="12166" y="16800"/>
                  <a:pt x="12166" y="16800"/>
                </a:cubicBezTo>
                <a:cubicBezTo>
                  <a:pt x="17557" y="18471"/>
                  <a:pt x="17557" y="18471"/>
                  <a:pt x="17557" y="18471"/>
                </a:cubicBezTo>
                <a:cubicBezTo>
                  <a:pt x="17557" y="20014"/>
                  <a:pt x="17557" y="20014"/>
                  <a:pt x="17557" y="20014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0"/>
                  <a:pt x="21600" y="0"/>
                  <a:pt x="21600" y="0"/>
                </a:cubicBezTo>
                <a:lnTo>
                  <a:pt x="17557" y="1457"/>
                </a:lnTo>
                <a:close/>
                <a:moveTo>
                  <a:pt x="10444" y="18257"/>
                </a:moveTo>
                <a:cubicBezTo>
                  <a:pt x="10369" y="18643"/>
                  <a:pt x="9995" y="18900"/>
                  <a:pt x="9621" y="18814"/>
                </a:cubicBezTo>
                <a:cubicBezTo>
                  <a:pt x="5653" y="17657"/>
                  <a:pt x="5653" y="17657"/>
                  <a:pt x="5653" y="17657"/>
                </a:cubicBezTo>
                <a:cubicBezTo>
                  <a:pt x="5316" y="17529"/>
                  <a:pt x="5091" y="17100"/>
                  <a:pt x="5166" y="16714"/>
                </a:cubicBezTo>
                <a:cubicBezTo>
                  <a:pt x="5615" y="14743"/>
                  <a:pt x="5615" y="14743"/>
                  <a:pt x="5615" y="14743"/>
                </a:cubicBezTo>
                <a:cubicBezTo>
                  <a:pt x="10856" y="16371"/>
                  <a:pt x="10856" y="16371"/>
                  <a:pt x="10856" y="16371"/>
                </a:cubicBezTo>
                <a:lnTo>
                  <a:pt x="10444" y="18257"/>
                </a:lnTo>
                <a:close/>
                <a:moveTo>
                  <a:pt x="17557" y="10757"/>
                </a:moveTo>
                <a:cubicBezTo>
                  <a:pt x="2695" y="10757"/>
                  <a:pt x="2695" y="10757"/>
                  <a:pt x="2695" y="10757"/>
                </a:cubicBezTo>
                <a:cubicBezTo>
                  <a:pt x="2695" y="9171"/>
                  <a:pt x="2695" y="9171"/>
                  <a:pt x="2695" y="9171"/>
                </a:cubicBezTo>
                <a:cubicBezTo>
                  <a:pt x="17557" y="4543"/>
                  <a:pt x="17557" y="4543"/>
                  <a:pt x="17557" y="4543"/>
                </a:cubicBezTo>
                <a:lnTo>
                  <a:pt x="17557" y="10757"/>
                </a:lnTo>
                <a:close/>
                <a:moveTo>
                  <a:pt x="20252" y="10757"/>
                </a:moveTo>
                <a:cubicBezTo>
                  <a:pt x="18905" y="10757"/>
                  <a:pt x="18905" y="10757"/>
                  <a:pt x="18905" y="10757"/>
                </a:cubicBezTo>
                <a:cubicBezTo>
                  <a:pt x="18905" y="3000"/>
                  <a:pt x="18905" y="3000"/>
                  <a:pt x="18905" y="3000"/>
                </a:cubicBezTo>
                <a:cubicBezTo>
                  <a:pt x="20252" y="3000"/>
                  <a:pt x="20252" y="3000"/>
                  <a:pt x="20252" y="3000"/>
                </a:cubicBezTo>
                <a:lnTo>
                  <a:pt x="20252" y="10757"/>
                </a:lnTo>
                <a:close/>
              </a:path>
            </a:pathLst>
          </a:custGeom>
          <a:solidFill>
            <a:srgbClr val="32566A"/>
          </a:solidFill>
          <a:ln>
            <a:round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grpSp>
        <p:nvGrpSpPr>
          <p:cNvPr id="4" name="Group 3"/>
          <p:cNvGrpSpPr/>
          <p:nvPr/>
        </p:nvGrpSpPr>
        <p:grpSpPr>
          <a:xfrm>
            <a:off x="1017993" y="4901551"/>
            <a:ext cx="8887086" cy="1181347"/>
            <a:chOff x="1017993" y="4901551"/>
            <a:chExt cx="8887086" cy="1181347"/>
          </a:xfrm>
        </p:grpSpPr>
        <p:sp>
          <p:nvSpPr>
            <p:cNvPr id="9" name="Shape 2941"/>
            <p:cNvSpPr/>
            <p:nvPr/>
          </p:nvSpPr>
          <p:spPr>
            <a:xfrm rot="16200000">
              <a:off x="1017992" y="4901552"/>
              <a:ext cx="1181347" cy="118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507"/>
                    <a:pt x="0" y="13507"/>
                    <a:pt x="0" y="13507"/>
                  </a:cubicBezTo>
                  <a:cubicBezTo>
                    <a:pt x="0" y="17978"/>
                    <a:pt x="3622" y="21600"/>
                    <a:pt x="8112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8112"/>
                    <a:pt x="21600" y="8112"/>
                    <a:pt x="21600" y="8112"/>
                  </a:cubicBezTo>
                  <a:cubicBezTo>
                    <a:pt x="21600" y="3622"/>
                    <a:pt x="17978" y="0"/>
                    <a:pt x="13507" y="0"/>
                  </a:cubicBezTo>
                  <a:close/>
                </a:path>
              </a:pathLst>
            </a:custGeom>
            <a:solidFill>
              <a:srgbClr val="0C94BA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13" name="Shape 2545"/>
            <p:cNvSpPr/>
            <p:nvPr/>
          </p:nvSpPr>
          <p:spPr>
            <a:xfrm>
              <a:off x="2407992" y="4991176"/>
              <a:ext cx="7497087" cy="56938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38100" tIns="38100" rIns="38100" bIns="38100">
              <a:spAutoFit/>
            </a:bodyPr>
            <a:lstStyle>
              <a:lvl1pPr>
                <a:buClr>
                  <a:srgbClr val="929292"/>
                </a:buClr>
                <a:buFont typeface="Helvetica"/>
                <a:defRPr sz="2800" b="1">
                  <a:solidFill>
                    <a:srgbClr val="929292"/>
                  </a:solidFill>
                  <a:uFill>
                    <a:solidFill>
                      <a:srgbClr val="929292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endParaRPr sz="3200" b="1" dirty="0">
                <a:solidFill>
                  <a:srgbClr val="C00000"/>
                </a:solidFill>
                <a:uFill>
                  <a:solidFill>
                    <a:srgbClr val="929292"/>
                  </a:solidFill>
                </a:uFill>
              </a:endParaRPr>
            </a:p>
          </p:txBody>
        </p:sp>
        <p:grpSp>
          <p:nvGrpSpPr>
            <p:cNvPr id="15" name="Group 2997"/>
            <p:cNvGrpSpPr/>
            <p:nvPr/>
          </p:nvGrpSpPr>
          <p:grpSpPr>
            <a:xfrm>
              <a:off x="1149312" y="5040058"/>
              <a:ext cx="920988" cy="917602"/>
              <a:chOff x="-1" y="0"/>
              <a:chExt cx="484380" cy="482600"/>
            </a:xfrm>
          </p:grpSpPr>
          <p:sp>
            <p:nvSpPr>
              <p:cNvPr id="16" name="Shape 2993"/>
              <p:cNvSpPr/>
              <p:nvPr/>
            </p:nvSpPr>
            <p:spPr>
              <a:xfrm>
                <a:off x="-1" y="0"/>
                <a:ext cx="484380" cy="48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8" h="21600" extrusionOk="0">
                    <a:moveTo>
                      <a:pt x="21001" y="7087"/>
                    </a:moveTo>
                    <a:cubicBezTo>
                      <a:pt x="14354" y="337"/>
                      <a:pt x="14354" y="337"/>
                      <a:pt x="14354" y="337"/>
                    </a:cubicBezTo>
                    <a:cubicBezTo>
                      <a:pt x="14022" y="0"/>
                      <a:pt x="13524" y="0"/>
                      <a:pt x="13025" y="0"/>
                    </a:cubicBezTo>
                    <a:cubicBezTo>
                      <a:pt x="12859" y="169"/>
                      <a:pt x="12527" y="169"/>
                      <a:pt x="12361" y="337"/>
                    </a:cubicBezTo>
                    <a:cubicBezTo>
                      <a:pt x="12194" y="506"/>
                      <a:pt x="12194" y="675"/>
                      <a:pt x="12028" y="1012"/>
                    </a:cubicBezTo>
                    <a:cubicBezTo>
                      <a:pt x="11862" y="2025"/>
                      <a:pt x="11197" y="2869"/>
                      <a:pt x="10533" y="3544"/>
                    </a:cubicBezTo>
                    <a:cubicBezTo>
                      <a:pt x="9536" y="4556"/>
                      <a:pt x="8207" y="5400"/>
                      <a:pt x="6711" y="6244"/>
                    </a:cubicBezTo>
                    <a:cubicBezTo>
                      <a:pt x="5216" y="7087"/>
                      <a:pt x="3721" y="8100"/>
                      <a:pt x="2391" y="9281"/>
                    </a:cubicBezTo>
                    <a:cubicBezTo>
                      <a:pt x="1228" y="10462"/>
                      <a:pt x="564" y="11644"/>
                      <a:pt x="65" y="13163"/>
                    </a:cubicBezTo>
                    <a:cubicBezTo>
                      <a:pt x="-101" y="13500"/>
                      <a:pt x="65" y="14175"/>
                      <a:pt x="397" y="14513"/>
                    </a:cubicBezTo>
                    <a:cubicBezTo>
                      <a:pt x="7044" y="21263"/>
                      <a:pt x="7044" y="21263"/>
                      <a:pt x="7044" y="21263"/>
                    </a:cubicBezTo>
                    <a:cubicBezTo>
                      <a:pt x="7376" y="21600"/>
                      <a:pt x="7874" y="21600"/>
                      <a:pt x="8373" y="21600"/>
                    </a:cubicBezTo>
                    <a:cubicBezTo>
                      <a:pt x="8539" y="21431"/>
                      <a:pt x="8871" y="21431"/>
                      <a:pt x="9037" y="21263"/>
                    </a:cubicBezTo>
                    <a:cubicBezTo>
                      <a:pt x="9204" y="21094"/>
                      <a:pt x="9204" y="20925"/>
                      <a:pt x="9370" y="20588"/>
                    </a:cubicBezTo>
                    <a:cubicBezTo>
                      <a:pt x="9536" y="19575"/>
                      <a:pt x="10201" y="18731"/>
                      <a:pt x="10865" y="18056"/>
                    </a:cubicBezTo>
                    <a:cubicBezTo>
                      <a:pt x="11862" y="17044"/>
                      <a:pt x="13191" y="16200"/>
                      <a:pt x="14687" y="15356"/>
                    </a:cubicBezTo>
                    <a:cubicBezTo>
                      <a:pt x="16182" y="14513"/>
                      <a:pt x="17677" y="13500"/>
                      <a:pt x="19007" y="12319"/>
                    </a:cubicBezTo>
                    <a:cubicBezTo>
                      <a:pt x="20170" y="11138"/>
                      <a:pt x="20834" y="9956"/>
                      <a:pt x="21333" y="8437"/>
                    </a:cubicBezTo>
                    <a:cubicBezTo>
                      <a:pt x="21499" y="8100"/>
                      <a:pt x="21333" y="7425"/>
                      <a:pt x="21001" y="7087"/>
                    </a:cubicBezTo>
                    <a:close/>
                    <a:moveTo>
                      <a:pt x="8041" y="20250"/>
                    </a:moveTo>
                    <a:cubicBezTo>
                      <a:pt x="5881" y="18056"/>
                      <a:pt x="3554" y="15694"/>
                      <a:pt x="1394" y="13500"/>
                    </a:cubicBezTo>
                    <a:cubicBezTo>
                      <a:pt x="3222" y="7256"/>
                      <a:pt x="11530" y="7594"/>
                      <a:pt x="13357" y="1350"/>
                    </a:cubicBezTo>
                    <a:cubicBezTo>
                      <a:pt x="15517" y="3544"/>
                      <a:pt x="17844" y="5906"/>
                      <a:pt x="20004" y="8100"/>
                    </a:cubicBezTo>
                    <a:cubicBezTo>
                      <a:pt x="18176" y="14344"/>
                      <a:pt x="9868" y="14006"/>
                      <a:pt x="8041" y="202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  <p:sp>
            <p:nvSpPr>
              <p:cNvPr id="17" name="Shape 2994"/>
              <p:cNvSpPr/>
              <p:nvPr/>
            </p:nvSpPr>
            <p:spPr>
              <a:xfrm>
                <a:off x="177604" y="169862"/>
                <a:ext cx="129672" cy="134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7" h="21600" extrusionOk="0">
                    <a:moveTo>
                      <a:pt x="19406" y="9000"/>
                    </a:moveTo>
                    <a:cubicBezTo>
                      <a:pt x="18788" y="8400"/>
                      <a:pt x="18171" y="7800"/>
                      <a:pt x="16937" y="7200"/>
                    </a:cubicBezTo>
                    <a:cubicBezTo>
                      <a:pt x="16320" y="7200"/>
                      <a:pt x="15703" y="7200"/>
                      <a:pt x="14468" y="7200"/>
                    </a:cubicBezTo>
                    <a:cubicBezTo>
                      <a:pt x="13851" y="7200"/>
                      <a:pt x="13234" y="7200"/>
                      <a:pt x="12000" y="7800"/>
                    </a:cubicBezTo>
                    <a:cubicBezTo>
                      <a:pt x="11383" y="7800"/>
                      <a:pt x="10766" y="8400"/>
                      <a:pt x="9531" y="9000"/>
                    </a:cubicBezTo>
                    <a:cubicBezTo>
                      <a:pt x="8297" y="7200"/>
                      <a:pt x="7063" y="6000"/>
                      <a:pt x="5828" y="4200"/>
                    </a:cubicBezTo>
                    <a:cubicBezTo>
                      <a:pt x="6446" y="4200"/>
                      <a:pt x="7063" y="3600"/>
                      <a:pt x="7680" y="3600"/>
                    </a:cubicBezTo>
                    <a:cubicBezTo>
                      <a:pt x="8297" y="3600"/>
                      <a:pt x="8297" y="3600"/>
                      <a:pt x="8914" y="3600"/>
                    </a:cubicBezTo>
                    <a:cubicBezTo>
                      <a:pt x="9531" y="4200"/>
                      <a:pt x="10148" y="4200"/>
                      <a:pt x="10766" y="4200"/>
                    </a:cubicBezTo>
                    <a:cubicBezTo>
                      <a:pt x="10766" y="4200"/>
                      <a:pt x="11383" y="4200"/>
                      <a:pt x="11383" y="3600"/>
                    </a:cubicBezTo>
                    <a:cubicBezTo>
                      <a:pt x="12000" y="3600"/>
                      <a:pt x="12000" y="3000"/>
                      <a:pt x="12000" y="3000"/>
                    </a:cubicBezTo>
                    <a:cubicBezTo>
                      <a:pt x="12000" y="2400"/>
                      <a:pt x="12000" y="1800"/>
                      <a:pt x="12000" y="1200"/>
                    </a:cubicBezTo>
                    <a:cubicBezTo>
                      <a:pt x="11383" y="600"/>
                      <a:pt x="10766" y="600"/>
                      <a:pt x="9531" y="0"/>
                    </a:cubicBezTo>
                    <a:cubicBezTo>
                      <a:pt x="8914" y="0"/>
                      <a:pt x="8297" y="0"/>
                      <a:pt x="7680" y="600"/>
                    </a:cubicBezTo>
                    <a:cubicBezTo>
                      <a:pt x="6446" y="600"/>
                      <a:pt x="5828" y="600"/>
                      <a:pt x="5211" y="1200"/>
                    </a:cubicBezTo>
                    <a:cubicBezTo>
                      <a:pt x="4594" y="1800"/>
                      <a:pt x="3977" y="1800"/>
                      <a:pt x="3360" y="2400"/>
                    </a:cubicBezTo>
                    <a:cubicBezTo>
                      <a:pt x="3360" y="2400"/>
                      <a:pt x="3360" y="1800"/>
                      <a:pt x="3360" y="1800"/>
                    </a:cubicBezTo>
                    <a:cubicBezTo>
                      <a:pt x="2743" y="1800"/>
                      <a:pt x="2743" y="1800"/>
                      <a:pt x="2743" y="1800"/>
                    </a:cubicBezTo>
                    <a:cubicBezTo>
                      <a:pt x="2126" y="1800"/>
                      <a:pt x="2126" y="1800"/>
                      <a:pt x="1508" y="1800"/>
                    </a:cubicBezTo>
                    <a:cubicBezTo>
                      <a:pt x="1508" y="2400"/>
                      <a:pt x="1508" y="2400"/>
                      <a:pt x="1508" y="3000"/>
                    </a:cubicBezTo>
                    <a:cubicBezTo>
                      <a:pt x="1508" y="3000"/>
                      <a:pt x="1508" y="3000"/>
                      <a:pt x="2126" y="3600"/>
                    </a:cubicBezTo>
                    <a:cubicBezTo>
                      <a:pt x="2126" y="3600"/>
                      <a:pt x="2126" y="3600"/>
                      <a:pt x="2126" y="3600"/>
                    </a:cubicBezTo>
                    <a:cubicBezTo>
                      <a:pt x="1508" y="4200"/>
                      <a:pt x="891" y="5400"/>
                      <a:pt x="891" y="6000"/>
                    </a:cubicBezTo>
                    <a:cubicBezTo>
                      <a:pt x="274" y="7200"/>
                      <a:pt x="274" y="7800"/>
                      <a:pt x="274" y="9000"/>
                    </a:cubicBezTo>
                    <a:cubicBezTo>
                      <a:pt x="-343" y="9600"/>
                      <a:pt x="274" y="10200"/>
                      <a:pt x="274" y="10800"/>
                    </a:cubicBezTo>
                    <a:cubicBezTo>
                      <a:pt x="274" y="12000"/>
                      <a:pt x="891" y="12600"/>
                      <a:pt x="1508" y="13200"/>
                    </a:cubicBezTo>
                    <a:cubicBezTo>
                      <a:pt x="2743" y="13800"/>
                      <a:pt x="4594" y="14400"/>
                      <a:pt x="5828" y="14400"/>
                    </a:cubicBezTo>
                    <a:cubicBezTo>
                      <a:pt x="7680" y="13800"/>
                      <a:pt x="8914" y="13800"/>
                      <a:pt x="10766" y="12600"/>
                    </a:cubicBezTo>
                    <a:cubicBezTo>
                      <a:pt x="12617" y="14400"/>
                      <a:pt x="13851" y="16200"/>
                      <a:pt x="15086" y="17400"/>
                    </a:cubicBezTo>
                    <a:cubicBezTo>
                      <a:pt x="14468" y="18000"/>
                      <a:pt x="14468" y="18000"/>
                      <a:pt x="13851" y="18600"/>
                    </a:cubicBezTo>
                    <a:cubicBezTo>
                      <a:pt x="13234" y="18600"/>
                      <a:pt x="12617" y="18600"/>
                      <a:pt x="12617" y="18600"/>
                    </a:cubicBezTo>
                    <a:cubicBezTo>
                      <a:pt x="12000" y="18000"/>
                      <a:pt x="12000" y="18000"/>
                      <a:pt x="11383" y="18000"/>
                    </a:cubicBezTo>
                    <a:cubicBezTo>
                      <a:pt x="10766" y="17400"/>
                      <a:pt x="10766" y="17400"/>
                      <a:pt x="10148" y="17400"/>
                    </a:cubicBezTo>
                    <a:cubicBezTo>
                      <a:pt x="10148" y="16800"/>
                      <a:pt x="9531" y="16800"/>
                      <a:pt x="9531" y="16800"/>
                    </a:cubicBezTo>
                    <a:cubicBezTo>
                      <a:pt x="8914" y="16800"/>
                      <a:pt x="8914" y="17400"/>
                      <a:pt x="8297" y="17400"/>
                    </a:cubicBezTo>
                    <a:cubicBezTo>
                      <a:pt x="7680" y="18000"/>
                      <a:pt x="7680" y="18000"/>
                      <a:pt x="7680" y="18600"/>
                    </a:cubicBezTo>
                    <a:cubicBezTo>
                      <a:pt x="7680" y="19200"/>
                      <a:pt x="7680" y="19800"/>
                      <a:pt x="8297" y="19800"/>
                    </a:cubicBezTo>
                    <a:cubicBezTo>
                      <a:pt x="8914" y="20400"/>
                      <a:pt x="9531" y="21000"/>
                      <a:pt x="10148" y="21000"/>
                    </a:cubicBezTo>
                    <a:cubicBezTo>
                      <a:pt x="10766" y="21600"/>
                      <a:pt x="11383" y="21600"/>
                      <a:pt x="12000" y="21600"/>
                    </a:cubicBezTo>
                    <a:cubicBezTo>
                      <a:pt x="13234" y="21600"/>
                      <a:pt x="13851" y="21600"/>
                      <a:pt x="15086" y="21600"/>
                    </a:cubicBezTo>
                    <a:cubicBezTo>
                      <a:pt x="15703" y="21000"/>
                      <a:pt x="16320" y="20400"/>
                      <a:pt x="17554" y="19800"/>
                    </a:cubicBezTo>
                    <a:cubicBezTo>
                      <a:pt x="18171" y="19800"/>
                      <a:pt x="18171" y="20400"/>
                      <a:pt x="18788" y="21000"/>
                    </a:cubicBezTo>
                    <a:cubicBezTo>
                      <a:pt x="18788" y="21000"/>
                      <a:pt x="19406" y="21000"/>
                      <a:pt x="19406" y="21000"/>
                    </a:cubicBezTo>
                    <a:cubicBezTo>
                      <a:pt x="20023" y="21000"/>
                      <a:pt x="20023" y="21000"/>
                      <a:pt x="20023" y="20400"/>
                    </a:cubicBezTo>
                    <a:cubicBezTo>
                      <a:pt x="20023" y="20400"/>
                      <a:pt x="20640" y="20400"/>
                      <a:pt x="20640" y="19800"/>
                    </a:cubicBezTo>
                    <a:cubicBezTo>
                      <a:pt x="20640" y="19800"/>
                      <a:pt x="20023" y="19200"/>
                      <a:pt x="20023" y="19200"/>
                    </a:cubicBezTo>
                    <a:cubicBezTo>
                      <a:pt x="19406" y="19200"/>
                      <a:pt x="19406" y="18600"/>
                      <a:pt x="18788" y="18000"/>
                    </a:cubicBezTo>
                    <a:cubicBezTo>
                      <a:pt x="19406" y="17400"/>
                      <a:pt x="20023" y="16200"/>
                      <a:pt x="20640" y="15600"/>
                    </a:cubicBezTo>
                    <a:cubicBezTo>
                      <a:pt x="21257" y="14400"/>
                      <a:pt x="21257" y="13800"/>
                      <a:pt x="21257" y="12600"/>
                    </a:cubicBezTo>
                    <a:cubicBezTo>
                      <a:pt x="21257" y="12000"/>
                      <a:pt x="21257" y="11400"/>
                      <a:pt x="21257" y="10800"/>
                    </a:cubicBezTo>
                    <a:cubicBezTo>
                      <a:pt x="20640" y="10200"/>
                      <a:pt x="20023" y="9600"/>
                      <a:pt x="19406" y="9000"/>
                    </a:cubicBezTo>
                    <a:close/>
                    <a:moveTo>
                      <a:pt x="5828" y="10200"/>
                    </a:moveTo>
                    <a:cubicBezTo>
                      <a:pt x="5211" y="10200"/>
                      <a:pt x="4594" y="10200"/>
                      <a:pt x="3977" y="9600"/>
                    </a:cubicBezTo>
                    <a:cubicBezTo>
                      <a:pt x="3977" y="9600"/>
                      <a:pt x="3360" y="9000"/>
                      <a:pt x="3360" y="9000"/>
                    </a:cubicBezTo>
                    <a:cubicBezTo>
                      <a:pt x="3360" y="8400"/>
                      <a:pt x="3360" y="8400"/>
                      <a:pt x="3360" y="7800"/>
                    </a:cubicBezTo>
                    <a:cubicBezTo>
                      <a:pt x="3360" y="7800"/>
                      <a:pt x="3360" y="7200"/>
                      <a:pt x="3977" y="6600"/>
                    </a:cubicBezTo>
                    <a:cubicBezTo>
                      <a:pt x="3977" y="6600"/>
                      <a:pt x="3977" y="6000"/>
                      <a:pt x="4594" y="5400"/>
                    </a:cubicBezTo>
                    <a:cubicBezTo>
                      <a:pt x="5828" y="6600"/>
                      <a:pt x="7063" y="8400"/>
                      <a:pt x="8297" y="9600"/>
                    </a:cubicBezTo>
                    <a:cubicBezTo>
                      <a:pt x="7063" y="10200"/>
                      <a:pt x="6446" y="10200"/>
                      <a:pt x="5828" y="10200"/>
                    </a:cubicBezTo>
                    <a:close/>
                    <a:moveTo>
                      <a:pt x="17554" y="15000"/>
                    </a:moveTo>
                    <a:cubicBezTo>
                      <a:pt x="16937" y="15600"/>
                      <a:pt x="16937" y="16200"/>
                      <a:pt x="16320" y="16200"/>
                    </a:cubicBezTo>
                    <a:cubicBezTo>
                      <a:pt x="15086" y="15000"/>
                      <a:pt x="13851" y="13200"/>
                      <a:pt x="12617" y="12000"/>
                    </a:cubicBezTo>
                    <a:cubicBezTo>
                      <a:pt x="12617" y="12000"/>
                      <a:pt x="13234" y="11400"/>
                      <a:pt x="13851" y="11400"/>
                    </a:cubicBezTo>
                    <a:cubicBezTo>
                      <a:pt x="13851" y="11400"/>
                      <a:pt x="14468" y="11400"/>
                      <a:pt x="15086" y="10800"/>
                    </a:cubicBezTo>
                    <a:cubicBezTo>
                      <a:pt x="15086" y="10800"/>
                      <a:pt x="15703" y="10800"/>
                      <a:pt x="16320" y="11400"/>
                    </a:cubicBezTo>
                    <a:cubicBezTo>
                      <a:pt x="16320" y="11400"/>
                      <a:pt x="16937" y="11400"/>
                      <a:pt x="16937" y="12000"/>
                    </a:cubicBezTo>
                    <a:cubicBezTo>
                      <a:pt x="17554" y="12000"/>
                      <a:pt x="17554" y="12600"/>
                      <a:pt x="17554" y="12600"/>
                    </a:cubicBezTo>
                    <a:cubicBezTo>
                      <a:pt x="18171" y="13200"/>
                      <a:pt x="18171" y="13800"/>
                      <a:pt x="17554" y="13800"/>
                    </a:cubicBezTo>
                    <a:cubicBezTo>
                      <a:pt x="17554" y="14400"/>
                      <a:pt x="17554" y="15000"/>
                      <a:pt x="17554" y="15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  <p:sp>
            <p:nvSpPr>
              <p:cNvPr id="18" name="Shape 2995"/>
              <p:cNvSpPr/>
              <p:nvPr/>
            </p:nvSpPr>
            <p:spPr>
              <a:xfrm>
                <a:off x="164400" y="332732"/>
                <a:ext cx="71438" cy="774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086" extrusionOk="0">
                    <a:moveTo>
                      <a:pt x="18189" y="772"/>
                    </a:moveTo>
                    <a:lnTo>
                      <a:pt x="18189" y="772"/>
                    </a:lnTo>
                    <a:cubicBezTo>
                      <a:pt x="14779" y="2829"/>
                      <a:pt x="12505" y="4886"/>
                      <a:pt x="10232" y="6943"/>
                    </a:cubicBezTo>
                    <a:cubicBezTo>
                      <a:pt x="6821" y="9000"/>
                      <a:pt x="5684" y="11057"/>
                      <a:pt x="3411" y="14143"/>
                    </a:cubicBezTo>
                    <a:cubicBezTo>
                      <a:pt x="0" y="17229"/>
                      <a:pt x="0" y="17229"/>
                      <a:pt x="0" y="17229"/>
                    </a:cubicBezTo>
                    <a:lnTo>
                      <a:pt x="0" y="17229"/>
                    </a:lnTo>
                    <a:cubicBezTo>
                      <a:pt x="0" y="18257"/>
                      <a:pt x="0" y="19286"/>
                      <a:pt x="0" y="20314"/>
                    </a:cubicBezTo>
                    <a:cubicBezTo>
                      <a:pt x="1137" y="21343"/>
                      <a:pt x="2274" y="21343"/>
                      <a:pt x="3411" y="20314"/>
                    </a:cubicBezTo>
                    <a:lnTo>
                      <a:pt x="3411" y="20314"/>
                    </a:lnTo>
                    <a:cubicBezTo>
                      <a:pt x="6821" y="16200"/>
                      <a:pt x="6821" y="16200"/>
                      <a:pt x="6821" y="16200"/>
                    </a:cubicBezTo>
                    <a:cubicBezTo>
                      <a:pt x="9095" y="14143"/>
                      <a:pt x="10232" y="12086"/>
                      <a:pt x="12505" y="10029"/>
                    </a:cubicBezTo>
                    <a:cubicBezTo>
                      <a:pt x="15916" y="7972"/>
                      <a:pt x="18189" y="5914"/>
                      <a:pt x="20463" y="3857"/>
                    </a:cubicBezTo>
                    <a:lnTo>
                      <a:pt x="20463" y="3857"/>
                    </a:lnTo>
                    <a:cubicBezTo>
                      <a:pt x="20463" y="3857"/>
                      <a:pt x="20463" y="3857"/>
                      <a:pt x="21600" y="3857"/>
                    </a:cubicBezTo>
                    <a:cubicBezTo>
                      <a:pt x="21600" y="2829"/>
                      <a:pt x="21600" y="1800"/>
                      <a:pt x="21600" y="772"/>
                    </a:cubicBezTo>
                    <a:cubicBezTo>
                      <a:pt x="20463" y="-257"/>
                      <a:pt x="19326" y="-257"/>
                      <a:pt x="18189" y="7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  <p:sp>
            <p:nvSpPr>
              <p:cNvPr id="19" name="Shape 2996"/>
              <p:cNvSpPr/>
              <p:nvPr/>
            </p:nvSpPr>
            <p:spPr>
              <a:xfrm>
                <a:off x="250125" y="76200"/>
                <a:ext cx="73681" cy="768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0" h="21343" extrusionOk="0">
                    <a:moveTo>
                      <a:pt x="8640" y="11314"/>
                    </a:moveTo>
                    <a:cubicBezTo>
                      <a:pt x="5400" y="13371"/>
                      <a:pt x="3240" y="15429"/>
                      <a:pt x="1080" y="17486"/>
                    </a:cubicBezTo>
                    <a:lnTo>
                      <a:pt x="0" y="17486"/>
                    </a:lnTo>
                    <a:cubicBezTo>
                      <a:pt x="0" y="18514"/>
                      <a:pt x="0" y="19543"/>
                      <a:pt x="0" y="20571"/>
                    </a:cubicBezTo>
                    <a:cubicBezTo>
                      <a:pt x="1080" y="21600"/>
                      <a:pt x="2160" y="21600"/>
                      <a:pt x="3240" y="20571"/>
                    </a:cubicBezTo>
                    <a:lnTo>
                      <a:pt x="3240" y="20571"/>
                    </a:lnTo>
                    <a:cubicBezTo>
                      <a:pt x="6480" y="18514"/>
                      <a:pt x="8640" y="16457"/>
                      <a:pt x="10800" y="14400"/>
                    </a:cubicBezTo>
                    <a:cubicBezTo>
                      <a:pt x="14040" y="12343"/>
                      <a:pt x="15120" y="9257"/>
                      <a:pt x="17280" y="7200"/>
                    </a:cubicBezTo>
                    <a:cubicBezTo>
                      <a:pt x="20520" y="3086"/>
                      <a:pt x="20520" y="3086"/>
                      <a:pt x="20520" y="3086"/>
                    </a:cubicBezTo>
                    <a:lnTo>
                      <a:pt x="20520" y="3086"/>
                    </a:lnTo>
                    <a:cubicBezTo>
                      <a:pt x="21600" y="2057"/>
                      <a:pt x="21600" y="1029"/>
                      <a:pt x="20520" y="0"/>
                    </a:cubicBezTo>
                    <a:cubicBezTo>
                      <a:pt x="19440" y="0"/>
                      <a:pt x="18360" y="0"/>
                      <a:pt x="17280" y="0"/>
                    </a:cubicBezTo>
                    <a:cubicBezTo>
                      <a:pt x="17280" y="1029"/>
                      <a:pt x="17280" y="1029"/>
                      <a:pt x="17280" y="1029"/>
                    </a:cubicBezTo>
                    <a:cubicBezTo>
                      <a:pt x="14040" y="5143"/>
                      <a:pt x="14040" y="5143"/>
                      <a:pt x="14040" y="5143"/>
                    </a:cubicBezTo>
                    <a:cubicBezTo>
                      <a:pt x="11880" y="7200"/>
                      <a:pt x="10800" y="9257"/>
                      <a:pt x="8640" y="113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1017406" y="1131460"/>
            <a:ext cx="1181346" cy="1181347"/>
            <a:chOff x="1017406" y="989416"/>
            <a:chExt cx="1181346" cy="1181347"/>
          </a:xfrm>
        </p:grpSpPr>
        <p:sp>
          <p:nvSpPr>
            <p:cNvPr id="7" name="Shape 2941"/>
            <p:cNvSpPr/>
            <p:nvPr/>
          </p:nvSpPr>
          <p:spPr>
            <a:xfrm rot="16200000">
              <a:off x="1017405" y="989417"/>
              <a:ext cx="1181347" cy="118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507"/>
                    <a:pt x="0" y="13507"/>
                    <a:pt x="0" y="13507"/>
                  </a:cubicBezTo>
                  <a:cubicBezTo>
                    <a:pt x="0" y="17978"/>
                    <a:pt x="3622" y="21600"/>
                    <a:pt x="8112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8112"/>
                    <a:pt x="21600" y="8112"/>
                    <a:pt x="21600" y="8112"/>
                  </a:cubicBezTo>
                  <a:cubicBezTo>
                    <a:pt x="21600" y="3622"/>
                    <a:pt x="17978" y="0"/>
                    <a:pt x="13507" y="0"/>
                  </a:cubicBezTo>
                  <a:close/>
                </a:path>
              </a:pathLst>
            </a:custGeom>
            <a:solidFill>
              <a:srgbClr val="0C94BA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grpSp>
          <p:nvGrpSpPr>
            <p:cNvPr id="20" name="Group 3017"/>
            <p:cNvGrpSpPr/>
            <p:nvPr/>
          </p:nvGrpSpPr>
          <p:grpSpPr>
            <a:xfrm>
              <a:off x="1287377" y="1224424"/>
              <a:ext cx="626508" cy="748757"/>
              <a:chOff x="0" y="0"/>
              <a:chExt cx="482600" cy="452437"/>
            </a:xfrm>
          </p:grpSpPr>
          <p:sp>
            <p:nvSpPr>
              <p:cNvPr id="21" name="Shape 3008"/>
              <p:cNvSpPr/>
              <p:nvPr/>
            </p:nvSpPr>
            <p:spPr>
              <a:xfrm>
                <a:off x="0" y="0"/>
                <a:ext cx="482600" cy="4524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3" y="4680"/>
                    </a:moveTo>
                    <a:cubicBezTo>
                      <a:pt x="17213" y="360"/>
                      <a:pt x="17213" y="360"/>
                      <a:pt x="17213" y="360"/>
                    </a:cubicBezTo>
                    <a:cubicBezTo>
                      <a:pt x="16875" y="180"/>
                      <a:pt x="16538" y="0"/>
                      <a:pt x="16200" y="0"/>
                    </a:cubicBezTo>
                    <a:cubicBezTo>
                      <a:pt x="2025" y="0"/>
                      <a:pt x="2025" y="0"/>
                      <a:pt x="2025" y="0"/>
                    </a:cubicBezTo>
                    <a:cubicBezTo>
                      <a:pt x="844" y="0"/>
                      <a:pt x="0" y="900"/>
                      <a:pt x="0" y="2160"/>
                    </a:cubicBezTo>
                    <a:cubicBezTo>
                      <a:pt x="0" y="19440"/>
                      <a:pt x="0" y="19440"/>
                      <a:pt x="0" y="19440"/>
                    </a:cubicBezTo>
                    <a:cubicBezTo>
                      <a:pt x="0" y="20700"/>
                      <a:pt x="844" y="21600"/>
                      <a:pt x="2025" y="21600"/>
                    </a:cubicBezTo>
                    <a:cubicBezTo>
                      <a:pt x="19575" y="21600"/>
                      <a:pt x="19575" y="21600"/>
                      <a:pt x="19575" y="21600"/>
                    </a:cubicBezTo>
                    <a:cubicBezTo>
                      <a:pt x="20756" y="21600"/>
                      <a:pt x="21600" y="20700"/>
                      <a:pt x="21600" y="19440"/>
                    </a:cubicBezTo>
                    <a:cubicBezTo>
                      <a:pt x="21600" y="5760"/>
                      <a:pt x="21600" y="5760"/>
                      <a:pt x="21600" y="5760"/>
                    </a:cubicBezTo>
                    <a:cubicBezTo>
                      <a:pt x="21600" y="5400"/>
                      <a:pt x="21431" y="5040"/>
                      <a:pt x="21263" y="4680"/>
                    </a:cubicBezTo>
                    <a:close/>
                    <a:moveTo>
                      <a:pt x="20250" y="19440"/>
                    </a:moveTo>
                    <a:cubicBezTo>
                      <a:pt x="20250" y="19800"/>
                      <a:pt x="19913" y="20160"/>
                      <a:pt x="19575" y="20160"/>
                    </a:cubicBezTo>
                    <a:cubicBezTo>
                      <a:pt x="2025" y="20160"/>
                      <a:pt x="2025" y="20160"/>
                      <a:pt x="2025" y="20160"/>
                    </a:cubicBezTo>
                    <a:cubicBezTo>
                      <a:pt x="1687" y="20160"/>
                      <a:pt x="1350" y="19800"/>
                      <a:pt x="1350" y="19440"/>
                    </a:cubicBezTo>
                    <a:cubicBezTo>
                      <a:pt x="1350" y="2160"/>
                      <a:pt x="1350" y="2160"/>
                      <a:pt x="1350" y="2160"/>
                    </a:cubicBezTo>
                    <a:cubicBezTo>
                      <a:pt x="1350" y="1800"/>
                      <a:pt x="1687" y="1440"/>
                      <a:pt x="2025" y="1440"/>
                    </a:cubicBezTo>
                    <a:cubicBezTo>
                      <a:pt x="15525" y="1440"/>
                      <a:pt x="15525" y="1440"/>
                      <a:pt x="15525" y="1440"/>
                    </a:cubicBezTo>
                    <a:cubicBezTo>
                      <a:pt x="15525" y="4320"/>
                      <a:pt x="15525" y="4320"/>
                      <a:pt x="15525" y="4320"/>
                    </a:cubicBezTo>
                    <a:cubicBezTo>
                      <a:pt x="15525" y="4320"/>
                      <a:pt x="15525" y="4320"/>
                      <a:pt x="15525" y="4320"/>
                    </a:cubicBezTo>
                    <a:cubicBezTo>
                      <a:pt x="15525" y="5580"/>
                      <a:pt x="16369" y="6480"/>
                      <a:pt x="17550" y="6480"/>
                    </a:cubicBezTo>
                    <a:cubicBezTo>
                      <a:pt x="18225" y="6480"/>
                      <a:pt x="18225" y="6480"/>
                      <a:pt x="18225" y="6480"/>
                    </a:cubicBezTo>
                    <a:cubicBezTo>
                      <a:pt x="20250" y="6480"/>
                      <a:pt x="20250" y="6480"/>
                      <a:pt x="20250" y="6480"/>
                    </a:cubicBezTo>
                    <a:lnTo>
                      <a:pt x="20250" y="19440"/>
                    </a:lnTo>
                    <a:close/>
                    <a:moveTo>
                      <a:pt x="18225" y="5760"/>
                    </a:moveTo>
                    <a:cubicBezTo>
                      <a:pt x="17550" y="5760"/>
                      <a:pt x="17550" y="5760"/>
                      <a:pt x="17550" y="5760"/>
                    </a:cubicBezTo>
                    <a:cubicBezTo>
                      <a:pt x="16875" y="5760"/>
                      <a:pt x="16200" y="5040"/>
                      <a:pt x="16200" y="4320"/>
                    </a:cubicBezTo>
                    <a:cubicBezTo>
                      <a:pt x="16200" y="4320"/>
                      <a:pt x="16200" y="4320"/>
                      <a:pt x="16200" y="4320"/>
                    </a:cubicBezTo>
                    <a:cubicBezTo>
                      <a:pt x="16200" y="1440"/>
                      <a:pt x="16200" y="1440"/>
                      <a:pt x="16200" y="1440"/>
                    </a:cubicBezTo>
                    <a:cubicBezTo>
                      <a:pt x="20250" y="5760"/>
                      <a:pt x="20250" y="5760"/>
                      <a:pt x="20250" y="5760"/>
                    </a:cubicBezTo>
                    <a:lnTo>
                      <a:pt x="18225" y="57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  <p:sp>
            <p:nvSpPr>
              <p:cNvPr id="22" name="Shape 3009"/>
              <p:cNvSpPr/>
              <p:nvPr/>
            </p:nvSpPr>
            <p:spPr>
              <a:xfrm>
                <a:off x="225425" y="90487"/>
                <a:ext cx="90488" cy="15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" y="21600"/>
                    </a:moveTo>
                    <a:cubicBezTo>
                      <a:pt x="19800" y="21600"/>
                      <a:pt x="19800" y="21600"/>
                      <a:pt x="19800" y="21600"/>
                    </a:cubicBezTo>
                    <a:cubicBezTo>
                      <a:pt x="20700" y="21600"/>
                      <a:pt x="21600" y="16200"/>
                      <a:pt x="21600" y="10800"/>
                    </a:cubicBezTo>
                    <a:cubicBezTo>
                      <a:pt x="21600" y="5400"/>
                      <a:pt x="20700" y="0"/>
                      <a:pt x="19800" y="0"/>
                    </a:cubicBezTo>
                    <a:cubicBezTo>
                      <a:pt x="1800" y="0"/>
                      <a:pt x="1800" y="0"/>
                      <a:pt x="1800" y="0"/>
                    </a:cubicBezTo>
                    <a:cubicBezTo>
                      <a:pt x="900" y="0"/>
                      <a:pt x="0" y="5400"/>
                      <a:pt x="0" y="10800"/>
                    </a:cubicBezTo>
                    <a:cubicBezTo>
                      <a:pt x="0" y="16200"/>
                      <a:pt x="900" y="21600"/>
                      <a:pt x="1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  <p:sp>
            <p:nvSpPr>
              <p:cNvPr id="23" name="Shape 3010"/>
              <p:cNvSpPr/>
              <p:nvPr/>
            </p:nvSpPr>
            <p:spPr>
              <a:xfrm>
                <a:off x="225425" y="136525"/>
                <a:ext cx="90488" cy="14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" y="21600"/>
                    </a:moveTo>
                    <a:cubicBezTo>
                      <a:pt x="19800" y="21600"/>
                      <a:pt x="19800" y="21600"/>
                      <a:pt x="19800" y="21600"/>
                    </a:cubicBezTo>
                    <a:cubicBezTo>
                      <a:pt x="20700" y="21600"/>
                      <a:pt x="21600" y="16200"/>
                      <a:pt x="21600" y="10800"/>
                    </a:cubicBezTo>
                    <a:cubicBezTo>
                      <a:pt x="21600" y="5400"/>
                      <a:pt x="20700" y="0"/>
                      <a:pt x="19800" y="0"/>
                    </a:cubicBezTo>
                    <a:cubicBezTo>
                      <a:pt x="1800" y="0"/>
                      <a:pt x="1800" y="0"/>
                      <a:pt x="1800" y="0"/>
                    </a:cubicBezTo>
                    <a:cubicBezTo>
                      <a:pt x="900" y="0"/>
                      <a:pt x="0" y="5400"/>
                      <a:pt x="0" y="10800"/>
                    </a:cubicBezTo>
                    <a:cubicBezTo>
                      <a:pt x="0" y="16200"/>
                      <a:pt x="900" y="21600"/>
                      <a:pt x="1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  <p:sp>
            <p:nvSpPr>
              <p:cNvPr id="24" name="Shape 3011"/>
              <p:cNvSpPr/>
              <p:nvPr/>
            </p:nvSpPr>
            <p:spPr>
              <a:xfrm>
                <a:off x="225425" y="180975"/>
                <a:ext cx="196850" cy="158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16200"/>
                      <a:pt x="415" y="21600"/>
                      <a:pt x="831" y="21600"/>
                    </a:cubicBezTo>
                    <a:cubicBezTo>
                      <a:pt x="20769" y="21600"/>
                      <a:pt x="20769" y="21600"/>
                      <a:pt x="20769" y="21600"/>
                    </a:cubicBezTo>
                    <a:cubicBezTo>
                      <a:pt x="21185" y="21600"/>
                      <a:pt x="21600" y="16200"/>
                      <a:pt x="21600" y="10800"/>
                    </a:cubicBezTo>
                    <a:cubicBezTo>
                      <a:pt x="21600" y="5400"/>
                      <a:pt x="21185" y="0"/>
                      <a:pt x="20769" y="0"/>
                    </a:cubicBezTo>
                    <a:cubicBezTo>
                      <a:pt x="831" y="0"/>
                      <a:pt x="831" y="0"/>
                      <a:pt x="831" y="0"/>
                    </a:cubicBezTo>
                    <a:cubicBezTo>
                      <a:pt x="415" y="0"/>
                      <a:pt x="0" y="5400"/>
                      <a:pt x="0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  <p:sp>
            <p:nvSpPr>
              <p:cNvPr id="25" name="Shape 3012"/>
              <p:cNvSpPr/>
              <p:nvPr/>
            </p:nvSpPr>
            <p:spPr>
              <a:xfrm>
                <a:off x="60325" y="271462"/>
                <a:ext cx="361950" cy="15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0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225" y="0"/>
                      <a:pt x="0" y="5400"/>
                      <a:pt x="0" y="10800"/>
                    </a:cubicBezTo>
                    <a:cubicBezTo>
                      <a:pt x="0" y="16200"/>
                      <a:pt x="225" y="21600"/>
                      <a:pt x="450" y="21600"/>
                    </a:cubicBezTo>
                    <a:cubicBezTo>
                      <a:pt x="21150" y="21600"/>
                      <a:pt x="21150" y="21600"/>
                      <a:pt x="21150" y="21600"/>
                    </a:cubicBezTo>
                    <a:cubicBezTo>
                      <a:pt x="21375" y="21600"/>
                      <a:pt x="21600" y="16200"/>
                      <a:pt x="21600" y="10800"/>
                    </a:cubicBezTo>
                    <a:cubicBezTo>
                      <a:pt x="21600" y="5400"/>
                      <a:pt x="21375" y="0"/>
                      <a:pt x="21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  <p:sp>
            <p:nvSpPr>
              <p:cNvPr id="26" name="Shape 3013"/>
              <p:cNvSpPr/>
              <p:nvPr/>
            </p:nvSpPr>
            <p:spPr>
              <a:xfrm>
                <a:off x="60325" y="317500"/>
                <a:ext cx="361950" cy="14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0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225" y="0"/>
                      <a:pt x="0" y="5400"/>
                      <a:pt x="0" y="10800"/>
                    </a:cubicBezTo>
                    <a:cubicBezTo>
                      <a:pt x="0" y="16200"/>
                      <a:pt x="225" y="21600"/>
                      <a:pt x="450" y="21600"/>
                    </a:cubicBezTo>
                    <a:cubicBezTo>
                      <a:pt x="21150" y="21600"/>
                      <a:pt x="21150" y="21600"/>
                      <a:pt x="21150" y="21600"/>
                    </a:cubicBezTo>
                    <a:cubicBezTo>
                      <a:pt x="21375" y="21600"/>
                      <a:pt x="21600" y="16200"/>
                      <a:pt x="21600" y="10800"/>
                    </a:cubicBezTo>
                    <a:cubicBezTo>
                      <a:pt x="21600" y="5400"/>
                      <a:pt x="21375" y="0"/>
                      <a:pt x="21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  <p:sp>
            <p:nvSpPr>
              <p:cNvPr id="27" name="Shape 3014"/>
              <p:cNvSpPr/>
              <p:nvPr/>
            </p:nvSpPr>
            <p:spPr>
              <a:xfrm>
                <a:off x="60325" y="361950"/>
                <a:ext cx="361950" cy="14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0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225" y="0"/>
                      <a:pt x="0" y="5400"/>
                      <a:pt x="0" y="10800"/>
                    </a:cubicBezTo>
                    <a:cubicBezTo>
                      <a:pt x="0" y="16200"/>
                      <a:pt x="225" y="21600"/>
                      <a:pt x="450" y="21600"/>
                    </a:cubicBezTo>
                    <a:cubicBezTo>
                      <a:pt x="21150" y="21600"/>
                      <a:pt x="21150" y="21600"/>
                      <a:pt x="21150" y="21600"/>
                    </a:cubicBezTo>
                    <a:cubicBezTo>
                      <a:pt x="21375" y="21600"/>
                      <a:pt x="21600" y="16200"/>
                      <a:pt x="21600" y="10800"/>
                    </a:cubicBezTo>
                    <a:cubicBezTo>
                      <a:pt x="21600" y="5400"/>
                      <a:pt x="21375" y="0"/>
                      <a:pt x="21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  <p:sp>
            <p:nvSpPr>
              <p:cNvPr id="28" name="Shape 3015"/>
              <p:cNvSpPr/>
              <p:nvPr/>
            </p:nvSpPr>
            <p:spPr>
              <a:xfrm>
                <a:off x="60325" y="227012"/>
                <a:ext cx="361950" cy="142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0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225" y="0"/>
                      <a:pt x="0" y="5400"/>
                      <a:pt x="0" y="10800"/>
                    </a:cubicBezTo>
                    <a:cubicBezTo>
                      <a:pt x="0" y="16200"/>
                      <a:pt x="225" y="21600"/>
                      <a:pt x="450" y="21600"/>
                    </a:cubicBezTo>
                    <a:cubicBezTo>
                      <a:pt x="21150" y="21600"/>
                      <a:pt x="21150" y="21600"/>
                      <a:pt x="21150" y="21600"/>
                    </a:cubicBezTo>
                    <a:cubicBezTo>
                      <a:pt x="21375" y="21600"/>
                      <a:pt x="21600" y="16200"/>
                      <a:pt x="21600" y="10800"/>
                    </a:cubicBezTo>
                    <a:cubicBezTo>
                      <a:pt x="21600" y="5400"/>
                      <a:pt x="21375" y="0"/>
                      <a:pt x="21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  <p:sp>
            <p:nvSpPr>
              <p:cNvPr id="29" name="Shape 3016"/>
              <p:cNvSpPr/>
              <p:nvPr/>
            </p:nvSpPr>
            <p:spPr>
              <a:xfrm>
                <a:off x="60325" y="76200"/>
                <a:ext cx="134937" cy="120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00" y="21600"/>
                    </a:moveTo>
                    <a:cubicBezTo>
                      <a:pt x="19200" y="21600"/>
                      <a:pt x="19200" y="21600"/>
                      <a:pt x="19200" y="21600"/>
                    </a:cubicBezTo>
                    <a:cubicBezTo>
                      <a:pt x="20400" y="21600"/>
                      <a:pt x="21600" y="20250"/>
                      <a:pt x="21600" y="18900"/>
                    </a:cubicBezTo>
                    <a:cubicBezTo>
                      <a:pt x="21600" y="2700"/>
                      <a:pt x="21600" y="2700"/>
                      <a:pt x="21600" y="2700"/>
                    </a:cubicBezTo>
                    <a:cubicBezTo>
                      <a:pt x="21600" y="1350"/>
                      <a:pt x="20400" y="0"/>
                      <a:pt x="19200" y="0"/>
                    </a:cubicBezTo>
                    <a:cubicBezTo>
                      <a:pt x="2400" y="0"/>
                      <a:pt x="2400" y="0"/>
                      <a:pt x="2400" y="0"/>
                    </a:cubicBezTo>
                    <a:cubicBezTo>
                      <a:pt x="1200" y="0"/>
                      <a:pt x="0" y="1350"/>
                      <a:pt x="0" y="2700"/>
                    </a:cubicBezTo>
                    <a:cubicBezTo>
                      <a:pt x="0" y="18900"/>
                      <a:pt x="0" y="18900"/>
                      <a:pt x="0" y="18900"/>
                    </a:cubicBezTo>
                    <a:cubicBezTo>
                      <a:pt x="0" y="20250"/>
                      <a:pt x="1200" y="21600"/>
                      <a:pt x="2400" y="21600"/>
                    </a:cubicBezTo>
                    <a:close/>
                    <a:moveTo>
                      <a:pt x="4800" y="5400"/>
                    </a:moveTo>
                    <a:cubicBezTo>
                      <a:pt x="16800" y="5400"/>
                      <a:pt x="16800" y="5400"/>
                      <a:pt x="16800" y="5400"/>
                    </a:cubicBezTo>
                    <a:cubicBezTo>
                      <a:pt x="16800" y="16200"/>
                      <a:pt x="16800" y="16200"/>
                      <a:pt x="16800" y="16200"/>
                    </a:cubicBezTo>
                    <a:cubicBezTo>
                      <a:pt x="4800" y="16200"/>
                      <a:pt x="4800" y="16200"/>
                      <a:pt x="4800" y="16200"/>
                    </a:cubicBezTo>
                    <a:lnTo>
                      <a:pt x="4800" y="54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</a:defRPr>
                </a:pPr>
                <a:endParaRPr/>
              </a:p>
            </p:txBody>
          </p:sp>
        </p:grpSp>
      </p:grpSp>
      <p:sp>
        <p:nvSpPr>
          <p:cNvPr id="30" name="Shape 4454"/>
          <p:cNvSpPr/>
          <p:nvPr/>
        </p:nvSpPr>
        <p:spPr>
          <a:xfrm>
            <a:off x="404891" y="123446"/>
            <a:ext cx="6286977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Rakamlar ile e-Dönüşüm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33" name="Shape 2545"/>
          <p:cNvSpPr/>
          <p:nvPr/>
        </p:nvSpPr>
        <p:spPr>
          <a:xfrm>
            <a:off x="2477264" y="1363287"/>
            <a:ext cx="8254466" cy="538609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2800" b="1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lang="tr-TR" sz="2800" b="1" dirty="0" smtClean="0">
                <a:solidFill>
                  <a:srgbClr val="3D95BB"/>
                </a:solidFill>
                <a:uFill>
                  <a:solidFill>
                    <a:srgbClr val="929292"/>
                  </a:solidFill>
                </a:uFill>
              </a:rPr>
              <a:t>e-Fatura Kullanan Şirket Sayısı:</a:t>
            </a:r>
            <a:r>
              <a:rPr lang="tr-TR" sz="3000" b="1" dirty="0" smtClean="0">
                <a:solidFill>
                  <a:srgbClr val="C00000"/>
                </a:solidFill>
                <a:uFill>
                  <a:solidFill>
                    <a:srgbClr val="929292"/>
                  </a:solidFill>
                </a:uFill>
              </a:rPr>
              <a:t> 50.000+ </a:t>
            </a:r>
            <a:endParaRPr sz="3000" b="1" dirty="0">
              <a:solidFill>
                <a:srgbClr val="C00000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34" name="Shape 2545"/>
          <p:cNvSpPr/>
          <p:nvPr/>
        </p:nvSpPr>
        <p:spPr>
          <a:xfrm>
            <a:off x="2480033" y="3303080"/>
            <a:ext cx="8254466" cy="538609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2800" b="1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lang="tr-TR" sz="2800" b="1" dirty="0" smtClean="0">
                <a:solidFill>
                  <a:srgbClr val="3D95BB"/>
                </a:solidFill>
                <a:uFill>
                  <a:solidFill>
                    <a:srgbClr val="929292"/>
                  </a:solidFill>
                </a:uFill>
              </a:rPr>
              <a:t>e-Defter Kullanan Şirket Sayısı:</a:t>
            </a:r>
            <a:r>
              <a:rPr lang="tr-TR" sz="3000" b="1" dirty="0" smtClean="0">
                <a:solidFill>
                  <a:srgbClr val="C00000"/>
                </a:solidFill>
                <a:uFill>
                  <a:solidFill>
                    <a:srgbClr val="929292"/>
                  </a:solidFill>
                </a:uFill>
              </a:rPr>
              <a:t> 48.000+ </a:t>
            </a:r>
            <a:endParaRPr sz="3000" b="1" dirty="0">
              <a:solidFill>
                <a:srgbClr val="C00000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35" name="Shape 2545"/>
          <p:cNvSpPr/>
          <p:nvPr/>
        </p:nvSpPr>
        <p:spPr>
          <a:xfrm>
            <a:off x="2474491" y="5076461"/>
            <a:ext cx="8254466" cy="538609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2800" b="1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lang="tr-TR" sz="2800" b="1" dirty="0" smtClean="0">
                <a:solidFill>
                  <a:srgbClr val="3D95BB"/>
                </a:solidFill>
                <a:uFill>
                  <a:solidFill>
                    <a:srgbClr val="929292"/>
                  </a:solidFill>
                </a:uFill>
              </a:rPr>
              <a:t>e-Arşiv Kullanan Şirket Sayısı:</a:t>
            </a:r>
            <a:r>
              <a:rPr lang="tr-TR" sz="3000" b="1" dirty="0" smtClean="0">
                <a:solidFill>
                  <a:srgbClr val="C00000"/>
                </a:solidFill>
                <a:uFill>
                  <a:solidFill>
                    <a:srgbClr val="929292"/>
                  </a:solidFill>
                </a:uFill>
              </a:rPr>
              <a:t> 3.200+ </a:t>
            </a:r>
            <a:endParaRPr sz="3000" b="1" dirty="0">
              <a:solidFill>
                <a:srgbClr val="C00000"/>
              </a:solidFill>
              <a:uFill>
                <a:solidFill>
                  <a:srgbClr val="929292"/>
                </a:solidFill>
              </a:uFill>
            </a:endParaRPr>
          </a:p>
        </p:txBody>
      </p:sp>
    </p:spTree>
    <p:extLst>
      <p:ext uri="{BB962C8B-B14F-4D97-AF65-F5344CB8AC3E}">
        <p14:creationId xmlns:p14="http://schemas.microsoft.com/office/powerpoint/2010/main" val="28616205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7792"/>
          <p:cNvSpPr/>
          <p:nvPr/>
        </p:nvSpPr>
        <p:spPr>
          <a:xfrm>
            <a:off x="1442693" y="3083387"/>
            <a:ext cx="3025593" cy="3789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73" y="9642"/>
                </a:moveTo>
                <a:cubicBezTo>
                  <a:pt x="9944" y="11540"/>
                  <a:pt x="10134" y="13970"/>
                  <a:pt x="9515" y="17045"/>
                </a:cubicBezTo>
                <a:cubicBezTo>
                  <a:pt x="9087" y="19664"/>
                  <a:pt x="9468" y="21220"/>
                  <a:pt x="7041" y="21220"/>
                </a:cubicBezTo>
                <a:cubicBezTo>
                  <a:pt x="7041" y="21220"/>
                  <a:pt x="6566" y="21069"/>
                  <a:pt x="5804" y="21600"/>
                </a:cubicBezTo>
                <a:cubicBezTo>
                  <a:pt x="16129" y="21600"/>
                  <a:pt x="16129" y="21600"/>
                  <a:pt x="16129" y="21600"/>
                </a:cubicBezTo>
                <a:cubicBezTo>
                  <a:pt x="15605" y="21410"/>
                  <a:pt x="14987" y="21220"/>
                  <a:pt x="14463" y="21144"/>
                </a:cubicBezTo>
                <a:cubicBezTo>
                  <a:pt x="13893" y="20082"/>
                  <a:pt x="13274" y="18032"/>
                  <a:pt x="13179" y="13438"/>
                </a:cubicBezTo>
                <a:cubicBezTo>
                  <a:pt x="13131" y="12072"/>
                  <a:pt x="13226" y="10895"/>
                  <a:pt x="13417" y="9908"/>
                </a:cubicBezTo>
                <a:cubicBezTo>
                  <a:pt x="14987" y="9376"/>
                  <a:pt x="14987" y="9376"/>
                  <a:pt x="14987" y="9376"/>
                </a:cubicBezTo>
                <a:cubicBezTo>
                  <a:pt x="19221" y="7364"/>
                  <a:pt x="20601" y="5580"/>
                  <a:pt x="21600" y="4555"/>
                </a:cubicBezTo>
                <a:cubicBezTo>
                  <a:pt x="21457" y="4441"/>
                  <a:pt x="21457" y="4441"/>
                  <a:pt x="21457" y="4441"/>
                </a:cubicBezTo>
                <a:lnTo>
                  <a:pt x="21457" y="4441"/>
                </a:lnTo>
                <a:cubicBezTo>
                  <a:pt x="20363" y="5125"/>
                  <a:pt x="19364" y="5732"/>
                  <a:pt x="18507" y="6226"/>
                </a:cubicBezTo>
                <a:cubicBezTo>
                  <a:pt x="18841" y="5049"/>
                  <a:pt x="18936" y="4593"/>
                  <a:pt x="19031" y="3113"/>
                </a:cubicBezTo>
                <a:cubicBezTo>
                  <a:pt x="18983" y="3113"/>
                  <a:pt x="18983" y="3113"/>
                  <a:pt x="18983" y="3113"/>
                </a:cubicBezTo>
                <a:lnTo>
                  <a:pt x="18936" y="3113"/>
                </a:lnTo>
                <a:cubicBezTo>
                  <a:pt x="18698" y="3834"/>
                  <a:pt x="18032" y="5580"/>
                  <a:pt x="17223" y="6909"/>
                </a:cubicBezTo>
                <a:cubicBezTo>
                  <a:pt x="14844" y="8162"/>
                  <a:pt x="13226" y="8655"/>
                  <a:pt x="12227" y="8883"/>
                </a:cubicBezTo>
                <a:cubicBezTo>
                  <a:pt x="11942" y="8086"/>
                  <a:pt x="11656" y="7023"/>
                  <a:pt x="11466" y="5542"/>
                </a:cubicBezTo>
                <a:cubicBezTo>
                  <a:pt x="12227" y="4176"/>
                  <a:pt x="13512" y="2657"/>
                  <a:pt x="14083" y="2050"/>
                </a:cubicBezTo>
                <a:cubicBezTo>
                  <a:pt x="14035" y="2050"/>
                  <a:pt x="14035" y="2050"/>
                  <a:pt x="14035" y="2050"/>
                </a:cubicBezTo>
                <a:cubicBezTo>
                  <a:pt x="13988" y="1974"/>
                  <a:pt x="13988" y="1974"/>
                  <a:pt x="13988" y="1974"/>
                </a:cubicBezTo>
                <a:cubicBezTo>
                  <a:pt x="12608" y="2999"/>
                  <a:pt x="12275" y="3341"/>
                  <a:pt x="11323" y="4290"/>
                </a:cubicBezTo>
                <a:cubicBezTo>
                  <a:pt x="11228" y="3454"/>
                  <a:pt x="11181" y="2430"/>
                  <a:pt x="11181" y="1329"/>
                </a:cubicBezTo>
                <a:lnTo>
                  <a:pt x="11181" y="1329"/>
                </a:lnTo>
                <a:cubicBezTo>
                  <a:pt x="10943" y="1329"/>
                  <a:pt x="10943" y="1329"/>
                  <a:pt x="10943" y="1329"/>
                </a:cubicBezTo>
                <a:cubicBezTo>
                  <a:pt x="10610" y="2619"/>
                  <a:pt x="9991" y="5428"/>
                  <a:pt x="10419" y="8465"/>
                </a:cubicBezTo>
                <a:cubicBezTo>
                  <a:pt x="10419" y="8465"/>
                  <a:pt x="8326" y="7782"/>
                  <a:pt x="5804" y="5011"/>
                </a:cubicBezTo>
                <a:cubicBezTo>
                  <a:pt x="5852" y="4555"/>
                  <a:pt x="5947" y="3417"/>
                  <a:pt x="6518" y="2430"/>
                </a:cubicBezTo>
                <a:cubicBezTo>
                  <a:pt x="6423" y="2392"/>
                  <a:pt x="6423" y="2392"/>
                  <a:pt x="6423" y="2392"/>
                </a:cubicBezTo>
                <a:lnTo>
                  <a:pt x="6423" y="2392"/>
                </a:lnTo>
                <a:cubicBezTo>
                  <a:pt x="6042" y="2847"/>
                  <a:pt x="5614" y="3568"/>
                  <a:pt x="5376" y="4479"/>
                </a:cubicBezTo>
                <a:cubicBezTo>
                  <a:pt x="4425" y="3341"/>
                  <a:pt x="3426" y="1898"/>
                  <a:pt x="2474" y="38"/>
                </a:cubicBezTo>
                <a:cubicBezTo>
                  <a:pt x="2426" y="38"/>
                  <a:pt x="2426" y="38"/>
                  <a:pt x="2379" y="0"/>
                </a:cubicBezTo>
                <a:cubicBezTo>
                  <a:pt x="2189" y="38"/>
                  <a:pt x="2189" y="38"/>
                  <a:pt x="2189" y="38"/>
                </a:cubicBezTo>
                <a:cubicBezTo>
                  <a:pt x="2331" y="645"/>
                  <a:pt x="3521" y="3454"/>
                  <a:pt x="3521" y="3454"/>
                </a:cubicBezTo>
                <a:lnTo>
                  <a:pt x="3521" y="3454"/>
                </a:lnTo>
                <a:cubicBezTo>
                  <a:pt x="4330" y="5011"/>
                  <a:pt x="5471" y="6643"/>
                  <a:pt x="7089" y="7896"/>
                </a:cubicBezTo>
                <a:cubicBezTo>
                  <a:pt x="7089" y="7896"/>
                  <a:pt x="4234" y="8427"/>
                  <a:pt x="143" y="7402"/>
                </a:cubicBezTo>
                <a:cubicBezTo>
                  <a:pt x="143" y="7440"/>
                  <a:pt x="143" y="7440"/>
                  <a:pt x="143" y="7440"/>
                </a:cubicBezTo>
                <a:cubicBezTo>
                  <a:pt x="0" y="7630"/>
                  <a:pt x="0" y="7630"/>
                  <a:pt x="0" y="7630"/>
                </a:cubicBezTo>
                <a:cubicBezTo>
                  <a:pt x="1760" y="8276"/>
                  <a:pt x="4615" y="9035"/>
                  <a:pt x="8183" y="8997"/>
                </a:cubicBezTo>
                <a:cubicBezTo>
                  <a:pt x="8469" y="9035"/>
                  <a:pt x="8897" y="9225"/>
                  <a:pt x="9373" y="9642"/>
                </a:cubicBezTo>
                <a:close/>
              </a:path>
            </a:pathLst>
          </a:custGeom>
          <a:solidFill>
            <a:srgbClr val="416E87"/>
          </a:solidFill>
          <a:ln>
            <a:round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grpSp>
        <p:nvGrpSpPr>
          <p:cNvPr id="6" name="Group 7804"/>
          <p:cNvGrpSpPr/>
          <p:nvPr/>
        </p:nvGrpSpPr>
        <p:grpSpPr>
          <a:xfrm>
            <a:off x="525759" y="1639850"/>
            <a:ext cx="4779677" cy="3671507"/>
            <a:chOff x="0" y="0"/>
            <a:chExt cx="4779675" cy="3671506"/>
          </a:xfrm>
        </p:grpSpPr>
        <p:sp>
          <p:nvSpPr>
            <p:cNvPr id="7" name="Shape 7795"/>
            <p:cNvSpPr/>
            <p:nvPr/>
          </p:nvSpPr>
          <p:spPr>
            <a:xfrm>
              <a:off x="0" y="1873774"/>
              <a:ext cx="333377" cy="333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C4A8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8" name="Shape 7796"/>
            <p:cNvSpPr/>
            <p:nvPr/>
          </p:nvSpPr>
          <p:spPr>
            <a:xfrm>
              <a:off x="828268" y="3079106"/>
              <a:ext cx="333377" cy="333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C4A8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9" name="Shape 7797"/>
            <p:cNvSpPr/>
            <p:nvPr/>
          </p:nvSpPr>
          <p:spPr>
            <a:xfrm>
              <a:off x="1352549" y="887913"/>
              <a:ext cx="424971" cy="424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C4A8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10" name="Shape 7798"/>
            <p:cNvSpPr/>
            <p:nvPr/>
          </p:nvSpPr>
          <p:spPr>
            <a:xfrm>
              <a:off x="2499127" y="2178705"/>
              <a:ext cx="424971" cy="424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C4A8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11" name="Shape 7799"/>
            <p:cNvSpPr/>
            <p:nvPr/>
          </p:nvSpPr>
          <p:spPr>
            <a:xfrm>
              <a:off x="1424188" y="1564592"/>
              <a:ext cx="541255" cy="541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C4A8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12" name="Shape 7800"/>
            <p:cNvSpPr/>
            <p:nvPr/>
          </p:nvSpPr>
          <p:spPr>
            <a:xfrm>
              <a:off x="2924096" y="3130252"/>
              <a:ext cx="541255" cy="541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C4A8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13" name="Shape 7801"/>
            <p:cNvSpPr/>
            <p:nvPr/>
          </p:nvSpPr>
          <p:spPr>
            <a:xfrm>
              <a:off x="3927354" y="1128896"/>
              <a:ext cx="541255" cy="541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C4A8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14" name="Shape 7802"/>
            <p:cNvSpPr/>
            <p:nvPr/>
          </p:nvSpPr>
          <p:spPr>
            <a:xfrm>
              <a:off x="4070935" y="2466975"/>
              <a:ext cx="708741" cy="708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C4A8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15" name="Shape 7803"/>
            <p:cNvSpPr/>
            <p:nvPr/>
          </p:nvSpPr>
          <p:spPr>
            <a:xfrm>
              <a:off x="2144757" y="0"/>
              <a:ext cx="708741" cy="708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C4A8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</p:grpSp>
      <p:grpSp>
        <p:nvGrpSpPr>
          <p:cNvPr id="16" name="Group 7815"/>
          <p:cNvGrpSpPr/>
          <p:nvPr/>
        </p:nvGrpSpPr>
        <p:grpSpPr>
          <a:xfrm>
            <a:off x="414620" y="1946200"/>
            <a:ext cx="4788019" cy="3731207"/>
            <a:chOff x="0" y="0"/>
            <a:chExt cx="4788017" cy="3731206"/>
          </a:xfrm>
        </p:grpSpPr>
        <p:sp>
          <p:nvSpPr>
            <p:cNvPr id="17" name="Shape 7805"/>
            <p:cNvSpPr/>
            <p:nvPr/>
          </p:nvSpPr>
          <p:spPr>
            <a:xfrm>
              <a:off x="0" y="849368"/>
              <a:ext cx="604144" cy="604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18" name="Shape 7806"/>
            <p:cNvSpPr/>
            <p:nvPr/>
          </p:nvSpPr>
          <p:spPr>
            <a:xfrm>
              <a:off x="2957468" y="1145034"/>
              <a:ext cx="778887" cy="778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19" name="Shape 7807"/>
            <p:cNvSpPr/>
            <p:nvPr/>
          </p:nvSpPr>
          <p:spPr>
            <a:xfrm>
              <a:off x="1373178" y="3043116"/>
              <a:ext cx="688091" cy="688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20" name="Shape 7808"/>
            <p:cNvSpPr/>
            <p:nvPr/>
          </p:nvSpPr>
          <p:spPr>
            <a:xfrm>
              <a:off x="3605920" y="2754633"/>
              <a:ext cx="260869" cy="2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21" name="Shape 7809"/>
            <p:cNvSpPr/>
            <p:nvPr/>
          </p:nvSpPr>
          <p:spPr>
            <a:xfrm>
              <a:off x="4527149" y="1576944"/>
              <a:ext cx="260869" cy="2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22" name="Shape 7810"/>
            <p:cNvSpPr/>
            <p:nvPr/>
          </p:nvSpPr>
          <p:spPr>
            <a:xfrm>
              <a:off x="616989" y="1748081"/>
              <a:ext cx="260869" cy="2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23" name="Shape 7811"/>
            <p:cNvSpPr/>
            <p:nvPr/>
          </p:nvSpPr>
          <p:spPr>
            <a:xfrm>
              <a:off x="2520882" y="744030"/>
              <a:ext cx="260869" cy="2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24" name="Shape 7812"/>
            <p:cNvSpPr/>
            <p:nvPr/>
          </p:nvSpPr>
          <p:spPr>
            <a:xfrm>
              <a:off x="767161" y="-1"/>
              <a:ext cx="759967" cy="7599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25" name="Shape 7813"/>
            <p:cNvSpPr/>
            <p:nvPr/>
          </p:nvSpPr>
          <p:spPr>
            <a:xfrm>
              <a:off x="2039625" y="2223829"/>
              <a:ext cx="156011" cy="1560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26" name="Shape 7814"/>
            <p:cNvSpPr/>
            <p:nvPr/>
          </p:nvSpPr>
          <p:spPr>
            <a:xfrm>
              <a:off x="4035317" y="1664638"/>
              <a:ext cx="156011" cy="1560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</p:grpSp>
      <p:grpSp>
        <p:nvGrpSpPr>
          <p:cNvPr id="27" name="Group 7826"/>
          <p:cNvGrpSpPr/>
          <p:nvPr/>
        </p:nvGrpSpPr>
        <p:grpSpPr>
          <a:xfrm>
            <a:off x="1051602" y="2279145"/>
            <a:ext cx="4142806" cy="3446446"/>
            <a:chOff x="0" y="0"/>
            <a:chExt cx="4142805" cy="3446445"/>
          </a:xfrm>
        </p:grpSpPr>
        <p:sp>
          <p:nvSpPr>
            <p:cNvPr id="28" name="Shape 7816"/>
            <p:cNvSpPr/>
            <p:nvPr/>
          </p:nvSpPr>
          <p:spPr>
            <a:xfrm>
              <a:off x="1131074" y="0"/>
              <a:ext cx="1180479" cy="1180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29" name="Shape 7817"/>
            <p:cNvSpPr/>
            <p:nvPr/>
          </p:nvSpPr>
          <p:spPr>
            <a:xfrm>
              <a:off x="2551389" y="543693"/>
              <a:ext cx="673425" cy="673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30" name="Shape 7818"/>
            <p:cNvSpPr/>
            <p:nvPr/>
          </p:nvSpPr>
          <p:spPr>
            <a:xfrm>
              <a:off x="486726" y="2028639"/>
              <a:ext cx="609001" cy="609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31" name="Shape 7819"/>
            <p:cNvSpPr/>
            <p:nvPr/>
          </p:nvSpPr>
          <p:spPr>
            <a:xfrm>
              <a:off x="2813784" y="1924306"/>
              <a:ext cx="609001" cy="609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32" name="Shape 7820"/>
            <p:cNvSpPr/>
            <p:nvPr/>
          </p:nvSpPr>
          <p:spPr>
            <a:xfrm>
              <a:off x="0" y="361953"/>
              <a:ext cx="550777" cy="550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33" name="Shape 7821"/>
            <p:cNvSpPr/>
            <p:nvPr/>
          </p:nvSpPr>
          <p:spPr>
            <a:xfrm>
              <a:off x="218716" y="1351715"/>
              <a:ext cx="460611" cy="460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34" name="Shape 7822"/>
            <p:cNvSpPr/>
            <p:nvPr/>
          </p:nvSpPr>
          <p:spPr>
            <a:xfrm>
              <a:off x="3351186" y="1042234"/>
              <a:ext cx="460611" cy="460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35" name="Shape 7823"/>
            <p:cNvSpPr/>
            <p:nvPr/>
          </p:nvSpPr>
          <p:spPr>
            <a:xfrm>
              <a:off x="3806013" y="704572"/>
              <a:ext cx="336793" cy="336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36" name="Shape 7824"/>
            <p:cNvSpPr/>
            <p:nvPr/>
          </p:nvSpPr>
          <p:spPr>
            <a:xfrm>
              <a:off x="3785301" y="2450586"/>
              <a:ext cx="336793" cy="336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37" name="Shape 7825"/>
            <p:cNvSpPr/>
            <p:nvPr/>
          </p:nvSpPr>
          <p:spPr>
            <a:xfrm>
              <a:off x="1211901" y="2617977"/>
              <a:ext cx="828469" cy="828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4BBEA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</p:grpSp>
      <p:grpSp>
        <p:nvGrpSpPr>
          <p:cNvPr id="38" name="Group 7836"/>
          <p:cNvGrpSpPr/>
          <p:nvPr/>
        </p:nvGrpSpPr>
        <p:grpSpPr>
          <a:xfrm rot="9000000">
            <a:off x="1220620" y="1811771"/>
            <a:ext cx="3591335" cy="2758682"/>
            <a:chOff x="0" y="0"/>
            <a:chExt cx="3591333" cy="2758680"/>
          </a:xfrm>
        </p:grpSpPr>
        <p:sp>
          <p:nvSpPr>
            <p:cNvPr id="39" name="Shape 7827"/>
            <p:cNvSpPr/>
            <p:nvPr/>
          </p:nvSpPr>
          <p:spPr>
            <a:xfrm>
              <a:off x="0" y="1407909"/>
              <a:ext cx="250491" cy="250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66A86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40" name="Shape 7828"/>
            <p:cNvSpPr/>
            <p:nvPr/>
          </p:nvSpPr>
          <p:spPr>
            <a:xfrm>
              <a:off x="622341" y="2313566"/>
              <a:ext cx="250491" cy="250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66A86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41" name="Shape 7829"/>
            <p:cNvSpPr/>
            <p:nvPr/>
          </p:nvSpPr>
          <p:spPr>
            <a:xfrm>
              <a:off x="1016274" y="667157"/>
              <a:ext cx="319313" cy="319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66A86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42" name="Shape 7830"/>
            <p:cNvSpPr/>
            <p:nvPr/>
          </p:nvSpPr>
          <p:spPr>
            <a:xfrm>
              <a:off x="1877784" y="1637027"/>
              <a:ext cx="319313" cy="319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66A86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43" name="Shape 7831"/>
            <p:cNvSpPr/>
            <p:nvPr/>
          </p:nvSpPr>
          <p:spPr>
            <a:xfrm>
              <a:off x="1070102" y="1175598"/>
              <a:ext cx="406685" cy="406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66A86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44" name="Shape 7832"/>
            <p:cNvSpPr/>
            <p:nvPr/>
          </p:nvSpPr>
          <p:spPr>
            <a:xfrm>
              <a:off x="2197097" y="2351996"/>
              <a:ext cx="406685" cy="406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66A86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45" name="Shape 7833"/>
            <p:cNvSpPr/>
            <p:nvPr/>
          </p:nvSpPr>
          <p:spPr>
            <a:xfrm>
              <a:off x="2950920" y="848225"/>
              <a:ext cx="406685" cy="406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66A86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46" name="Shape 7834"/>
            <p:cNvSpPr/>
            <p:nvPr/>
          </p:nvSpPr>
          <p:spPr>
            <a:xfrm>
              <a:off x="3058803" y="1853626"/>
              <a:ext cx="532531" cy="532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66A86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  <p:sp>
          <p:nvSpPr>
            <p:cNvPr id="47" name="Shape 7835"/>
            <p:cNvSpPr/>
            <p:nvPr/>
          </p:nvSpPr>
          <p:spPr>
            <a:xfrm>
              <a:off x="1611519" y="-1"/>
              <a:ext cx="532531" cy="532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66A86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</a:defRPr>
              </a:pPr>
              <a:endParaRPr/>
            </a:p>
          </p:txBody>
        </p:sp>
      </p:grpSp>
      <p:sp>
        <p:nvSpPr>
          <p:cNvPr id="48" name="Shape 7848"/>
          <p:cNvSpPr/>
          <p:nvPr/>
        </p:nvSpPr>
        <p:spPr>
          <a:xfrm>
            <a:off x="1338839" y="1881011"/>
            <a:ext cx="1514857" cy="15148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4BBEA"/>
          </a:solidFill>
          <a:ln w="12700"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 dirty="0"/>
          </a:p>
        </p:txBody>
      </p:sp>
      <p:sp>
        <p:nvSpPr>
          <p:cNvPr id="49" name="Shape 7850"/>
          <p:cNvSpPr/>
          <p:nvPr/>
        </p:nvSpPr>
        <p:spPr>
          <a:xfrm>
            <a:off x="354133" y="3453958"/>
            <a:ext cx="1437161" cy="1437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4BBEA"/>
          </a:solidFill>
          <a:ln w="12700"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sp>
        <p:nvSpPr>
          <p:cNvPr id="50" name="Shape 7851"/>
          <p:cNvSpPr/>
          <p:nvPr/>
        </p:nvSpPr>
        <p:spPr>
          <a:xfrm>
            <a:off x="3966876" y="3664860"/>
            <a:ext cx="1437162" cy="1437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4BBEA"/>
          </a:solidFill>
          <a:ln w="12700"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sp>
        <p:nvSpPr>
          <p:cNvPr id="51" name="Shape 7849"/>
          <p:cNvSpPr/>
          <p:nvPr/>
        </p:nvSpPr>
        <p:spPr>
          <a:xfrm>
            <a:off x="3290491" y="2141135"/>
            <a:ext cx="1437162" cy="1437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4BBEA"/>
          </a:solidFill>
          <a:ln w="12700"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pic>
        <p:nvPicPr>
          <p:cNvPr id="52" name="Picture 3" descr="C:\Users\gold\Downloads\paper-12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701" y="2268748"/>
            <a:ext cx="802332" cy="802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C:\Users\gold\Downloads\literature-12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47" y="3803737"/>
            <a:ext cx="806794" cy="80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5" descr="C:\Users\gold\Downloads\books-12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822" y="2369290"/>
            <a:ext cx="914283" cy="91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8" descr="C:\Users\gold\AppData\Local\Microsoft\Windows\INetCache\IE\F9Y22DP2\ticket-12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953" y="3943416"/>
            <a:ext cx="929296" cy="92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55"/>
          <p:cNvSpPr/>
          <p:nvPr/>
        </p:nvSpPr>
        <p:spPr>
          <a:xfrm>
            <a:off x="4730553" y="1147902"/>
            <a:ext cx="1382553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30169" lvl="2" indent="-571500">
              <a:lnSpc>
                <a:spcPct val="150000"/>
              </a:lnSpc>
              <a:spcBef>
                <a:spcPct val="25000"/>
              </a:spcBef>
              <a:buClr>
                <a:schemeClr val="accent1"/>
              </a:buClr>
              <a:buSzPct val="80000"/>
              <a:buFont typeface="Arial" charset="0"/>
              <a:buChar char="•"/>
              <a:defRPr/>
            </a:pPr>
            <a:r>
              <a:rPr lang="tr-TR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O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rtalama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bir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çam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ağacının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730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kilogram</a:t>
            </a:r>
          </a:p>
          <a:p>
            <a:pPr marL="1030169" lvl="2" indent="-571500">
              <a:lnSpc>
                <a:spcPct val="150000"/>
              </a:lnSpc>
              <a:spcBef>
                <a:spcPct val="25000"/>
              </a:spcBef>
              <a:buClr>
                <a:schemeClr val="accent1"/>
              </a:buClr>
              <a:buSzPct val="80000"/>
              <a:buFont typeface="Arial" charset="0"/>
              <a:buChar char="•"/>
              <a:defRPr/>
            </a:pP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Elde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edilen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kağıdın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ağırlığı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365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kilogram</a:t>
            </a:r>
          </a:p>
          <a:p>
            <a:pPr marL="1030169" lvl="2" indent="-571500">
              <a:lnSpc>
                <a:spcPct val="150000"/>
              </a:lnSpc>
              <a:spcBef>
                <a:spcPct val="25000"/>
              </a:spcBef>
              <a:buClr>
                <a:schemeClr val="accent1"/>
              </a:buClr>
              <a:buSzPct val="80000"/>
              <a:buFont typeface="Arial" charset="0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B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u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ağaçtan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73.000 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adet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kağıt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yaprağı</a:t>
            </a:r>
            <a:endParaRPr lang="en-US" sz="2000" dirty="0" smtClean="0">
              <a:solidFill>
                <a:schemeClr val="bg1">
                  <a:lumMod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marL="1030169" lvl="2" indent="-571500">
              <a:lnSpc>
                <a:spcPct val="150000"/>
              </a:lnSpc>
              <a:spcBef>
                <a:spcPct val="25000"/>
              </a:spcBef>
              <a:buClr>
                <a:schemeClr val="accent1"/>
              </a:buClr>
              <a:buSzPct val="80000"/>
              <a:buFont typeface="Arial" charset="0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e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-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Fatura’da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6.942.000.000 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adet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fatura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 </a:t>
            </a:r>
            <a:r>
              <a:rPr lang="en-US" sz="2000" b="1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dijitalleşti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1030169" lvl="2" indent="-571500">
              <a:lnSpc>
                <a:spcPct val="150000"/>
              </a:lnSpc>
              <a:spcBef>
                <a:spcPct val="25000"/>
              </a:spcBef>
              <a:buClr>
                <a:schemeClr val="accent1"/>
              </a:buClr>
              <a:buSzPct val="80000"/>
              <a:buFont typeface="Arial" charset="0"/>
              <a:buChar char="•"/>
              <a:defRPr/>
            </a:pP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Sadece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e-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Fatura’da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9.509 x 3 = 28.527 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ağaç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kurtarıldı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1030169" lvl="2" indent="-571500">
              <a:lnSpc>
                <a:spcPct val="250000"/>
              </a:lnSpc>
              <a:spcBef>
                <a:spcPct val="25000"/>
              </a:spcBef>
              <a:buClr>
                <a:schemeClr val="accent1"/>
              </a:buClr>
              <a:buSzPct val="80000"/>
              <a:buFont typeface="Arial" charset="0"/>
              <a:buChar char="•"/>
              <a:defRPr/>
            </a:pPr>
            <a:endParaRPr lang="tr-TR" sz="2000" dirty="0">
              <a:solidFill>
                <a:schemeClr val="bg1">
                  <a:lumMod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74"/>
          <a:stretch/>
        </p:blipFill>
        <p:spPr>
          <a:xfrm>
            <a:off x="7553957" y="5641383"/>
            <a:ext cx="4628921" cy="1252737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-125728" y="4698367"/>
            <a:ext cx="11709069" cy="99514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400" b="0" i="1" u="none" strike="noStrike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*2016 </a:t>
            </a:r>
            <a:r>
              <a:rPr kumimoji="0" lang="en-US" sz="1400" b="0" i="1" u="none" strike="noStrike" cap="none" spc="0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Ocak</a:t>
            </a:r>
            <a:r>
              <a:rPr kumimoji="0" lang="en-US" sz="1400" b="0" i="1" u="none" strike="noStrike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 </a:t>
            </a:r>
            <a:r>
              <a:rPr kumimoji="0" lang="en-US" sz="1400" b="0" i="1" u="none" strike="noStrike" cap="none" spc="0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itibariyle</a:t>
            </a:r>
            <a:endParaRPr kumimoji="0" lang="en-US" sz="1400" b="0" i="1" u="none" strike="noStrike" cap="none" spc="0" normalizeH="0" baseline="0" dirty="0" smtClean="0">
              <a:ln>
                <a:noFill/>
              </a:ln>
              <a:solidFill>
                <a:schemeClr val="accent2"/>
              </a:solidFill>
              <a:effectLst/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  <a:sym typeface="Helvetica"/>
            </a:endParaRPr>
          </a:p>
          <a:p>
            <a:pPr marL="0" marR="0" indent="0" algn="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3000’den </a:t>
            </a:r>
            <a:r>
              <a:rPr lang="en-US" sz="2200" dirty="0" err="1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fazla</a:t>
            </a: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200" dirty="0" err="1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m</a:t>
            </a:r>
            <a:r>
              <a:rPr kumimoji="0" lang="en-US" sz="2200" b="0" i="0" u="none" strike="noStrike" cap="none" spc="0" normalizeH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üşterilerimizle</a:t>
            </a: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200" dirty="0" err="1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birlikte</a:t>
            </a:r>
            <a:endParaRPr lang="en-US" sz="2200" dirty="0">
              <a:solidFill>
                <a:schemeClr val="accent4">
                  <a:lumMod val="50000"/>
                </a:schemeClr>
              </a:solidFill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</a:endParaRPr>
          </a:p>
          <a:p>
            <a:pPr marL="0" marR="0" indent="0" algn="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2200" b="0" i="0" u="none" strike="noStrike" cap="none" spc="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14.000+ </a:t>
            </a:r>
            <a:r>
              <a:rPr kumimoji="0" lang="en-US" sz="2200" b="0" i="0" u="none" strike="noStrike" cap="none" spc="0" normalizeH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ağaç</a:t>
            </a:r>
            <a:r>
              <a:rPr kumimoji="0" lang="en-US" sz="2200" b="0" i="0" u="none" strike="noStrike" cap="none" spc="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 </a:t>
            </a:r>
            <a:r>
              <a:rPr kumimoji="0" lang="en-US" sz="2200" b="0" i="0" u="none" strike="noStrike" cap="none" spc="0" normalizeH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kurtardık</a:t>
            </a: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2200" dirty="0" err="1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Siz</a:t>
            </a: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</a:rPr>
              <a:t> de </a:t>
            </a:r>
            <a:r>
              <a:rPr kumimoji="0" lang="en-US" sz="2200" b="0" i="0" u="none" strike="noStrike" cap="none" spc="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 FIT </a:t>
            </a:r>
            <a:r>
              <a:rPr kumimoji="0" lang="en-US" sz="2200" b="0" i="0" u="none" strike="noStrike" cap="none" spc="0" normalizeH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Ailesi’ne</a:t>
            </a:r>
            <a:r>
              <a:rPr kumimoji="0" lang="en-US" sz="2200" b="0" i="0" u="none" strike="noStrike" cap="none" spc="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 </a:t>
            </a:r>
            <a:r>
              <a:rPr kumimoji="0" lang="en-US" sz="2200" b="0" i="0" u="none" strike="noStrike" cap="none" spc="0" normalizeH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katılın</a:t>
            </a:r>
            <a:r>
              <a:rPr kumimoji="0" lang="en-US" sz="2200" b="0" i="0" u="none" strike="noStrike" cap="none" spc="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Arial" charset="0"/>
                <a:ea typeface="Arial" charset="0"/>
                <a:cs typeface="Arial" charset="0"/>
                <a:sym typeface="Helvetica"/>
              </a:rPr>
              <a:t>!</a:t>
            </a: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Fill>
                <a:solidFill>
                  <a:srgbClr val="000000"/>
                </a:solidFill>
              </a:uFill>
              <a:latin typeface="Arial" charset="0"/>
              <a:ea typeface="Arial" charset="0"/>
              <a:cs typeface="Arial" charset="0"/>
              <a:sym typeface="Helvetica"/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0263"/>
            <a:ext cx="7559040" cy="1133856"/>
          </a:xfrm>
          <a:prstGeom prst="rect">
            <a:avLst/>
          </a:prstGeom>
        </p:spPr>
      </p:pic>
      <p:sp>
        <p:nvSpPr>
          <p:cNvPr id="57" name="Shape 4454"/>
          <p:cNvSpPr/>
          <p:nvPr/>
        </p:nvSpPr>
        <p:spPr>
          <a:xfrm>
            <a:off x="404891" y="123446"/>
            <a:ext cx="6194003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Yerli Malı Yurdun Malı…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</p:spTree>
    <p:extLst>
      <p:ext uri="{BB962C8B-B14F-4D97-AF65-F5344CB8AC3E}">
        <p14:creationId xmlns:p14="http://schemas.microsoft.com/office/powerpoint/2010/main" val="15911016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" name="Shape 4454"/>
          <p:cNvSpPr/>
          <p:nvPr/>
        </p:nvSpPr>
        <p:spPr>
          <a:xfrm>
            <a:off x="404891" y="123446"/>
            <a:ext cx="7040389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err="1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Muhasebe’nin</a:t>
            </a: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 Dijitalleşmesi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4455" name="Shape 4455"/>
          <p:cNvSpPr/>
          <p:nvPr/>
        </p:nvSpPr>
        <p:spPr>
          <a:xfrm flipH="1">
            <a:off x="5867889" y="1762695"/>
            <a:ext cx="1" cy="4285562"/>
          </a:xfrm>
          <a:prstGeom prst="line">
            <a:avLst/>
          </a:prstGeom>
          <a:ln w="6350">
            <a:solidFill>
              <a:srgbClr val="E0E0E0"/>
            </a:solidFill>
            <a:prstDash val="sysDot"/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sp>
        <p:nvSpPr>
          <p:cNvPr id="4456" name="Shape 4456"/>
          <p:cNvSpPr/>
          <p:nvPr/>
        </p:nvSpPr>
        <p:spPr>
          <a:xfrm>
            <a:off x="524963" y="5072557"/>
            <a:ext cx="4982444" cy="990622"/>
          </a:xfrm>
          <a:prstGeom prst="rect">
            <a:avLst/>
          </a:prstGeom>
          <a:solidFill>
            <a:srgbClr val="24D6DF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381" y="1739228"/>
            <a:ext cx="5003798" cy="4661924"/>
          </a:xfrm>
          <a:prstGeom prst="rect">
            <a:avLst/>
          </a:prstGeom>
        </p:spPr>
      </p:pic>
      <p:sp>
        <p:nvSpPr>
          <p:cNvPr id="4457" name="Shape 4457"/>
          <p:cNvSpPr/>
          <p:nvPr/>
        </p:nvSpPr>
        <p:spPr>
          <a:xfrm>
            <a:off x="6270381" y="5072557"/>
            <a:ext cx="4982445" cy="990622"/>
          </a:xfrm>
          <a:prstGeom prst="rect">
            <a:avLst/>
          </a:prstGeom>
          <a:solidFill>
            <a:srgbClr val="0C94BA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grpSp>
        <p:nvGrpSpPr>
          <p:cNvPr id="4460" name="Group 4460"/>
          <p:cNvGrpSpPr/>
          <p:nvPr/>
        </p:nvGrpSpPr>
        <p:grpSpPr>
          <a:xfrm>
            <a:off x="733416" y="5294962"/>
            <a:ext cx="3125856" cy="596071"/>
            <a:chOff x="0" y="0"/>
            <a:chExt cx="3125856" cy="596069"/>
          </a:xfrm>
        </p:grpSpPr>
        <p:sp>
          <p:nvSpPr>
            <p:cNvPr id="4458" name="Shape 4458"/>
            <p:cNvSpPr/>
            <p:nvPr/>
          </p:nvSpPr>
          <p:spPr>
            <a:xfrm>
              <a:off x="0" y="0"/>
              <a:ext cx="3125856" cy="292387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Muhasebe kayıtları elle tutuluyordu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59" name="Shape 4459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1990</a:t>
              </a:r>
              <a:endParaRPr sz="16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grpSp>
        <p:nvGrpSpPr>
          <p:cNvPr id="4468" name="Group 4468"/>
          <p:cNvGrpSpPr/>
          <p:nvPr/>
        </p:nvGrpSpPr>
        <p:grpSpPr>
          <a:xfrm>
            <a:off x="6528356" y="5294962"/>
            <a:ext cx="3270126" cy="596071"/>
            <a:chOff x="0" y="0"/>
            <a:chExt cx="3270126" cy="596069"/>
          </a:xfrm>
        </p:grpSpPr>
        <p:sp>
          <p:nvSpPr>
            <p:cNvPr id="4466" name="Shape 4466"/>
            <p:cNvSpPr/>
            <p:nvPr/>
          </p:nvSpPr>
          <p:spPr>
            <a:xfrm>
              <a:off x="0" y="0"/>
              <a:ext cx="3270126" cy="292387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Artık her şey parmaklarınızın ucunda!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67" name="Shape 4467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2014</a:t>
              </a:r>
              <a:endParaRPr sz="16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7" b="2613"/>
          <a:stretch/>
        </p:blipFill>
        <p:spPr>
          <a:xfrm>
            <a:off x="525252" y="1762050"/>
            <a:ext cx="4971531" cy="331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513984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45" name="image17.jpg"/>
          <p:cNvPicPr/>
          <p:nvPr/>
        </p:nvPicPr>
        <p:blipFill>
          <a:blip r:embed="rId2">
            <a:extLst/>
          </a:blip>
          <a:srcRect t="10181" b="10180"/>
          <a:stretch>
            <a:fillRect/>
          </a:stretch>
        </p:blipFill>
        <p:spPr>
          <a:xfrm>
            <a:off x="0" y="1543987"/>
            <a:ext cx="12192000" cy="4182256"/>
          </a:xfrm>
          <a:prstGeom prst="rect">
            <a:avLst/>
          </a:prstGeom>
          <a:ln w="12700">
            <a:round/>
          </a:ln>
        </p:spPr>
      </p:pic>
      <p:sp>
        <p:nvSpPr>
          <p:cNvPr id="7846" name="Shape 7846"/>
          <p:cNvSpPr/>
          <p:nvPr/>
        </p:nvSpPr>
        <p:spPr>
          <a:xfrm>
            <a:off x="1551008" y="2042424"/>
            <a:ext cx="9340769" cy="338076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190500" dist="50800" dir="5400000" rotWithShape="0">
              <a:srgbClr val="000000">
                <a:alpha val="24000"/>
              </a:srgbClr>
            </a:outerShdw>
          </a:effectLst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 sz="2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sp>
        <p:nvSpPr>
          <p:cNvPr id="7847" name="Shape 7847"/>
          <p:cNvSpPr/>
          <p:nvPr/>
        </p:nvSpPr>
        <p:spPr>
          <a:xfrm rot="18900000">
            <a:off x="5586197" y="1388488"/>
            <a:ext cx="1019606" cy="1019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14BBEA"/>
          </a:solidFill>
          <a:ln>
            <a:round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sp>
        <p:nvSpPr>
          <p:cNvPr id="7849" name="Shape 7849"/>
          <p:cNvSpPr/>
          <p:nvPr/>
        </p:nvSpPr>
        <p:spPr>
          <a:xfrm>
            <a:off x="447931" y="111139"/>
            <a:ext cx="8452635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e-Fatura, e-Defter, e-Arşiv Tebliği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7850" name="Shape 7850"/>
          <p:cNvSpPr/>
          <p:nvPr/>
        </p:nvSpPr>
        <p:spPr>
          <a:xfrm>
            <a:off x="1724627" y="2430673"/>
            <a:ext cx="8993530" cy="3447098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>
            <a:spAutoFit/>
          </a:bodyPr>
          <a:lstStyle/>
          <a:p>
            <a:pPr lvl="0" algn="ctr">
              <a:lnSpc>
                <a:spcPct val="150000"/>
              </a:lnSpc>
              <a:buClr>
                <a:srgbClr val="929292"/>
              </a:buClr>
              <a:defRPr>
                <a:uFillTx/>
              </a:defRPr>
            </a:pPr>
            <a:r>
              <a:rPr lang="tr-TR" sz="1600" i="1" dirty="0" smtClean="0">
                <a:solidFill>
                  <a:srgbClr val="3D95BB"/>
                </a:solidFill>
                <a:uFill>
                  <a:solidFill>
                    <a:srgbClr val="929292"/>
                  </a:solidFill>
                </a:uFill>
              </a:rPr>
              <a:t>e-Fatura &amp; e-Defter</a:t>
            </a:r>
          </a:p>
          <a:p>
            <a:pPr lvl="0" algn="ctr">
              <a:lnSpc>
                <a:spcPct val="150000"/>
              </a:lnSpc>
              <a:buClr>
                <a:srgbClr val="929292"/>
              </a:buClr>
              <a:defRPr>
                <a:uFillTx/>
              </a:defRPr>
            </a:pPr>
            <a:r>
              <a:rPr lang="tr-TR" sz="1600" i="1" dirty="0" smtClean="0">
                <a:solidFill>
                  <a:srgbClr val="3D95BB"/>
                </a:solidFill>
                <a:uFill>
                  <a:solidFill>
                    <a:srgbClr val="929292"/>
                  </a:solidFill>
                </a:uFill>
              </a:rPr>
              <a:t>421</a:t>
            </a:r>
            <a:r>
              <a:rPr lang="tr-TR" sz="1600" i="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 </a:t>
            </a:r>
            <a:r>
              <a:rPr lang="tr-TR" sz="1600" i="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sıra numaralı </a:t>
            </a:r>
            <a:r>
              <a:rPr lang="tr-TR" sz="1600" i="1" dirty="0" smtClean="0">
                <a:solidFill>
                  <a:srgbClr val="3D95BB"/>
                </a:solidFill>
                <a:uFill>
                  <a:solidFill>
                    <a:srgbClr val="929292"/>
                  </a:solidFill>
                </a:uFill>
              </a:rPr>
              <a:t>VUK</a:t>
            </a:r>
            <a:r>
              <a:rPr lang="tr-TR" sz="1600" i="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 Genel </a:t>
            </a:r>
            <a:r>
              <a:rPr lang="tr-TR" sz="1600" i="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Tebliği ile zorunluluk getirilen mükelleflere ilave olarak </a:t>
            </a:r>
            <a:r>
              <a:rPr lang="tr-TR" sz="1600" i="1" dirty="0">
                <a:solidFill>
                  <a:srgbClr val="3D95BB"/>
                </a:solidFill>
                <a:uFill>
                  <a:solidFill>
                    <a:srgbClr val="929292"/>
                  </a:solidFill>
                </a:uFill>
              </a:rPr>
              <a:t>454</a:t>
            </a:r>
            <a:r>
              <a:rPr lang="tr-TR" sz="1600" i="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 nolu tebliğ ile </a:t>
            </a:r>
            <a:r>
              <a:rPr lang="tr-TR" sz="1600" i="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2014 yılı brüt satış hasılatı </a:t>
            </a:r>
            <a:r>
              <a:rPr lang="tr-TR" sz="1600" i="1" dirty="0">
                <a:solidFill>
                  <a:srgbClr val="00B0F0"/>
                </a:solidFill>
                <a:uFill>
                  <a:solidFill>
                    <a:srgbClr val="929292"/>
                  </a:solidFill>
                </a:uFill>
              </a:rPr>
              <a:t>10 Milyon TL </a:t>
            </a:r>
            <a:r>
              <a:rPr lang="tr-TR" sz="1600" i="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ve üzeri olan mükelleflere elektronik </a:t>
            </a:r>
            <a:r>
              <a:rPr lang="tr-TR" sz="1600" i="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defter tutma ve e-fatura uygulamasına geçme zorunluluğu getirilmiştir. </a:t>
            </a:r>
          </a:p>
          <a:p>
            <a:pPr algn="ctr">
              <a:lnSpc>
                <a:spcPct val="150000"/>
              </a:lnSpc>
              <a:buClr>
                <a:srgbClr val="929292"/>
              </a:buClr>
              <a:defRPr>
                <a:uFillTx/>
              </a:defRPr>
            </a:pPr>
            <a:r>
              <a:rPr lang="tr-TR" sz="1600" i="1" dirty="0">
                <a:solidFill>
                  <a:srgbClr val="3D95BB"/>
                </a:solidFill>
                <a:uFill>
                  <a:solidFill>
                    <a:srgbClr val="929292"/>
                  </a:solidFill>
                </a:uFill>
              </a:rPr>
              <a:t>e-Arşiv </a:t>
            </a:r>
            <a:endParaRPr lang="tr-TR" sz="1600" i="1" dirty="0" smtClean="0">
              <a:solidFill>
                <a:srgbClr val="3D95BB"/>
              </a:solidFill>
              <a:uFill>
                <a:solidFill>
                  <a:srgbClr val="929292"/>
                </a:solidFill>
              </a:uFill>
            </a:endParaRPr>
          </a:p>
          <a:p>
            <a:pPr algn="ctr">
              <a:lnSpc>
                <a:spcPct val="150000"/>
              </a:lnSpc>
              <a:buClr>
                <a:srgbClr val="929292"/>
              </a:buClr>
              <a:defRPr>
                <a:uFillTx/>
              </a:defRPr>
            </a:pPr>
            <a:r>
              <a:rPr lang="tr-TR" sz="1600" i="1" dirty="0">
                <a:solidFill>
                  <a:srgbClr val="3D95BB"/>
                </a:solidFill>
                <a:uFill>
                  <a:solidFill>
                    <a:srgbClr val="929292"/>
                  </a:solidFill>
                </a:uFill>
              </a:rPr>
              <a:t>433 </a:t>
            </a:r>
            <a:r>
              <a:rPr lang="tr-TR" sz="1600" i="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sıra numaralı </a:t>
            </a:r>
            <a:r>
              <a:rPr lang="tr-TR" sz="1600" i="1" dirty="0">
                <a:solidFill>
                  <a:srgbClr val="3D95BB"/>
                </a:solidFill>
                <a:uFill>
                  <a:solidFill>
                    <a:srgbClr val="929292"/>
                  </a:solidFill>
                </a:uFill>
              </a:rPr>
              <a:t>VUK </a:t>
            </a:r>
            <a:r>
              <a:rPr lang="tr-TR" sz="1600" i="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Genel Tebliği ile İnternet üzerinden mal ve hizmet satışı yapan ve 2014 yılı gelir tablosu brüt satış hasılatı tutarı </a:t>
            </a:r>
            <a:r>
              <a:rPr lang="tr-TR" sz="1600" i="1" dirty="0">
                <a:solidFill>
                  <a:srgbClr val="00B0F0"/>
                </a:solidFill>
                <a:uFill>
                  <a:solidFill>
                    <a:srgbClr val="929292"/>
                  </a:solidFill>
                </a:uFill>
              </a:rPr>
              <a:t>5 milyon TL </a:t>
            </a:r>
            <a:r>
              <a:rPr lang="tr-TR" sz="1600" i="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ve </a:t>
            </a:r>
            <a:r>
              <a:rPr lang="tr-TR" sz="1600" i="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üzerinde olan tüm mükelleflere</a:t>
            </a:r>
            <a:r>
              <a:rPr lang="tr-TR" sz="1600" i="1" dirty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 </a:t>
            </a:r>
            <a:r>
              <a:rPr lang="tr-TR" sz="1600" i="1" dirty="0">
                <a:solidFill>
                  <a:srgbClr val="00B0F0"/>
                </a:solidFill>
                <a:uFill>
                  <a:solidFill>
                    <a:srgbClr val="929292"/>
                  </a:solidFill>
                </a:uFill>
              </a:rPr>
              <a:t>e-Arşiv </a:t>
            </a:r>
            <a:r>
              <a:rPr lang="tr-TR" sz="1600" i="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929292"/>
                  </a:solidFill>
                </a:uFill>
              </a:rPr>
              <a:t>uygulamasına geçiş zorunluluğu getirildi.</a:t>
            </a:r>
          </a:p>
          <a:p>
            <a:pPr lvl="0" algn="ctr">
              <a:lnSpc>
                <a:spcPct val="150000"/>
              </a:lnSpc>
              <a:buClr>
                <a:srgbClr val="929292"/>
              </a:buClr>
              <a:defRPr>
                <a:uFillTx/>
              </a:defRPr>
            </a:pPr>
            <a:r>
              <a:rPr lang="tr-TR" i="1" dirty="0">
                <a:solidFill>
                  <a:srgbClr val="00B0F0"/>
                </a:solidFill>
                <a:uFill>
                  <a:solidFill>
                    <a:srgbClr val="929292"/>
                  </a:solidFill>
                </a:uFill>
              </a:rPr>
              <a:t> </a:t>
            </a:r>
          </a:p>
        </p:txBody>
      </p:sp>
      <p:sp>
        <p:nvSpPr>
          <p:cNvPr id="7851" name="Shape 7851"/>
          <p:cNvSpPr/>
          <p:nvPr/>
        </p:nvSpPr>
        <p:spPr>
          <a:xfrm>
            <a:off x="8177775" y="3557704"/>
            <a:ext cx="77009" cy="815608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PT Sans"/>
              <a:defRPr sz="48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endParaRPr sz="48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7852" name="Shape 7852"/>
          <p:cNvSpPr/>
          <p:nvPr/>
        </p:nvSpPr>
        <p:spPr>
          <a:xfrm>
            <a:off x="3685283" y="3059782"/>
            <a:ext cx="77009" cy="815608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PT Sans"/>
              <a:defRPr sz="48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PT Sans"/>
                <a:ea typeface="PT Sans"/>
                <a:cs typeface="PT Sans"/>
                <a:sym typeface="PT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endParaRPr sz="48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32" name="Shape 5656"/>
          <p:cNvSpPr/>
          <p:nvPr/>
        </p:nvSpPr>
        <p:spPr>
          <a:xfrm>
            <a:off x="5819053" y="1543987"/>
            <a:ext cx="549089" cy="6489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91" y="0"/>
                </a:moveTo>
                <a:cubicBezTo>
                  <a:pt x="15478" y="0"/>
                  <a:pt x="14410" y="942"/>
                  <a:pt x="13626" y="2417"/>
                </a:cubicBezTo>
                <a:cubicBezTo>
                  <a:pt x="13594" y="2417"/>
                  <a:pt x="13594" y="2417"/>
                  <a:pt x="13594" y="2417"/>
                </a:cubicBezTo>
                <a:cubicBezTo>
                  <a:pt x="12464" y="4647"/>
                  <a:pt x="10769" y="6091"/>
                  <a:pt x="8916" y="6091"/>
                </a:cubicBezTo>
                <a:cubicBezTo>
                  <a:pt x="8477" y="6091"/>
                  <a:pt x="8477" y="6091"/>
                  <a:pt x="8477" y="6091"/>
                </a:cubicBezTo>
                <a:cubicBezTo>
                  <a:pt x="5494" y="6091"/>
                  <a:pt x="5494" y="6091"/>
                  <a:pt x="5494" y="6091"/>
                </a:cubicBezTo>
                <a:cubicBezTo>
                  <a:pt x="2700" y="6091"/>
                  <a:pt x="2700" y="6091"/>
                  <a:pt x="2700" y="6091"/>
                </a:cubicBezTo>
                <a:cubicBezTo>
                  <a:pt x="1193" y="6091"/>
                  <a:pt x="0" y="7566"/>
                  <a:pt x="0" y="9450"/>
                </a:cubicBezTo>
                <a:cubicBezTo>
                  <a:pt x="0" y="11334"/>
                  <a:pt x="1193" y="12841"/>
                  <a:pt x="2700" y="12841"/>
                </a:cubicBezTo>
                <a:cubicBezTo>
                  <a:pt x="3453" y="12841"/>
                  <a:pt x="4050" y="13437"/>
                  <a:pt x="4050" y="14191"/>
                </a:cubicBezTo>
                <a:cubicBezTo>
                  <a:pt x="4050" y="20250"/>
                  <a:pt x="4050" y="20250"/>
                  <a:pt x="4050" y="20250"/>
                </a:cubicBezTo>
                <a:cubicBezTo>
                  <a:pt x="4050" y="21003"/>
                  <a:pt x="4647" y="21600"/>
                  <a:pt x="5400" y="21600"/>
                </a:cubicBezTo>
                <a:cubicBezTo>
                  <a:pt x="8100" y="21600"/>
                  <a:pt x="8100" y="21600"/>
                  <a:pt x="8100" y="21600"/>
                </a:cubicBezTo>
                <a:cubicBezTo>
                  <a:pt x="8853" y="21600"/>
                  <a:pt x="9450" y="21003"/>
                  <a:pt x="9450" y="20250"/>
                </a:cubicBezTo>
                <a:cubicBezTo>
                  <a:pt x="9450" y="19591"/>
                  <a:pt x="9450" y="19591"/>
                  <a:pt x="9450" y="19591"/>
                </a:cubicBezTo>
                <a:cubicBezTo>
                  <a:pt x="9450" y="18900"/>
                  <a:pt x="8759" y="18586"/>
                  <a:pt x="8759" y="18241"/>
                </a:cubicBezTo>
                <a:cubicBezTo>
                  <a:pt x="8759" y="13500"/>
                  <a:pt x="8759" y="13500"/>
                  <a:pt x="8759" y="13500"/>
                </a:cubicBezTo>
                <a:cubicBezTo>
                  <a:pt x="8759" y="13469"/>
                  <a:pt x="8791" y="13469"/>
                  <a:pt x="8791" y="13469"/>
                </a:cubicBezTo>
                <a:cubicBezTo>
                  <a:pt x="8791" y="13374"/>
                  <a:pt x="8822" y="13280"/>
                  <a:pt x="8853" y="13186"/>
                </a:cubicBezTo>
                <a:cubicBezTo>
                  <a:pt x="8885" y="13155"/>
                  <a:pt x="8885" y="13155"/>
                  <a:pt x="8885" y="13123"/>
                </a:cubicBezTo>
                <a:cubicBezTo>
                  <a:pt x="8948" y="13060"/>
                  <a:pt x="9010" y="12998"/>
                  <a:pt x="9105" y="12935"/>
                </a:cubicBezTo>
                <a:cubicBezTo>
                  <a:pt x="9105" y="12935"/>
                  <a:pt x="9105" y="12935"/>
                  <a:pt x="9105" y="12935"/>
                </a:cubicBezTo>
                <a:cubicBezTo>
                  <a:pt x="9105" y="12935"/>
                  <a:pt x="9105" y="12935"/>
                  <a:pt x="9136" y="12935"/>
                </a:cubicBezTo>
                <a:cubicBezTo>
                  <a:pt x="9167" y="12903"/>
                  <a:pt x="9230" y="12872"/>
                  <a:pt x="9293" y="12872"/>
                </a:cubicBezTo>
                <a:cubicBezTo>
                  <a:pt x="10988" y="13060"/>
                  <a:pt x="12558" y="14410"/>
                  <a:pt x="13594" y="16483"/>
                </a:cubicBezTo>
                <a:cubicBezTo>
                  <a:pt x="13626" y="16483"/>
                  <a:pt x="13626" y="16483"/>
                  <a:pt x="13626" y="16483"/>
                </a:cubicBezTo>
                <a:cubicBezTo>
                  <a:pt x="14410" y="17958"/>
                  <a:pt x="15478" y="18900"/>
                  <a:pt x="16891" y="18900"/>
                </a:cubicBezTo>
                <a:cubicBezTo>
                  <a:pt x="19967" y="18900"/>
                  <a:pt x="21600" y="14159"/>
                  <a:pt x="21600" y="9450"/>
                </a:cubicBezTo>
                <a:cubicBezTo>
                  <a:pt x="21600" y="4741"/>
                  <a:pt x="19967" y="0"/>
                  <a:pt x="16891" y="0"/>
                </a:cubicBezTo>
                <a:close/>
                <a:moveTo>
                  <a:pt x="13500" y="9450"/>
                </a:moveTo>
                <a:cubicBezTo>
                  <a:pt x="13500" y="8759"/>
                  <a:pt x="13531" y="8069"/>
                  <a:pt x="13626" y="7441"/>
                </a:cubicBezTo>
                <a:cubicBezTo>
                  <a:pt x="15541" y="7441"/>
                  <a:pt x="15541" y="7441"/>
                  <a:pt x="15541" y="7441"/>
                </a:cubicBezTo>
                <a:cubicBezTo>
                  <a:pt x="16263" y="7441"/>
                  <a:pt x="16891" y="8320"/>
                  <a:pt x="16891" y="9450"/>
                </a:cubicBezTo>
                <a:cubicBezTo>
                  <a:pt x="16891" y="10580"/>
                  <a:pt x="16263" y="11491"/>
                  <a:pt x="15541" y="11491"/>
                </a:cubicBezTo>
                <a:cubicBezTo>
                  <a:pt x="13626" y="11491"/>
                  <a:pt x="13626" y="11491"/>
                  <a:pt x="13626" y="11491"/>
                </a:cubicBezTo>
                <a:cubicBezTo>
                  <a:pt x="13531" y="10831"/>
                  <a:pt x="13500" y="10141"/>
                  <a:pt x="13500" y="9450"/>
                </a:cubicBezTo>
                <a:close/>
                <a:moveTo>
                  <a:pt x="1350" y="9450"/>
                </a:moveTo>
                <a:cubicBezTo>
                  <a:pt x="1350" y="8320"/>
                  <a:pt x="1947" y="7441"/>
                  <a:pt x="2700" y="7441"/>
                </a:cubicBezTo>
                <a:cubicBezTo>
                  <a:pt x="7441" y="7441"/>
                  <a:pt x="7441" y="7441"/>
                  <a:pt x="7441" y="7441"/>
                </a:cubicBezTo>
                <a:cubicBezTo>
                  <a:pt x="7001" y="7912"/>
                  <a:pt x="6750" y="8634"/>
                  <a:pt x="6750" y="9450"/>
                </a:cubicBezTo>
                <a:cubicBezTo>
                  <a:pt x="6750" y="10266"/>
                  <a:pt x="7001" y="10988"/>
                  <a:pt x="7441" y="11491"/>
                </a:cubicBezTo>
                <a:cubicBezTo>
                  <a:pt x="2700" y="11491"/>
                  <a:pt x="2700" y="11491"/>
                  <a:pt x="2700" y="11491"/>
                </a:cubicBezTo>
                <a:cubicBezTo>
                  <a:pt x="1947" y="11491"/>
                  <a:pt x="1350" y="10580"/>
                  <a:pt x="1350" y="9450"/>
                </a:cubicBezTo>
                <a:close/>
                <a:moveTo>
                  <a:pt x="8100" y="20250"/>
                </a:moveTo>
                <a:cubicBezTo>
                  <a:pt x="5400" y="20250"/>
                  <a:pt x="5400" y="20250"/>
                  <a:pt x="5400" y="20250"/>
                </a:cubicBezTo>
                <a:cubicBezTo>
                  <a:pt x="5400" y="14191"/>
                  <a:pt x="5400" y="14191"/>
                  <a:pt x="5400" y="14191"/>
                </a:cubicBezTo>
                <a:cubicBezTo>
                  <a:pt x="5400" y="13688"/>
                  <a:pt x="5274" y="13217"/>
                  <a:pt x="5023" y="12841"/>
                </a:cubicBezTo>
                <a:cubicBezTo>
                  <a:pt x="5494" y="12841"/>
                  <a:pt x="5494" y="12841"/>
                  <a:pt x="5494" y="12841"/>
                </a:cubicBezTo>
                <a:cubicBezTo>
                  <a:pt x="5494" y="12841"/>
                  <a:pt x="5494" y="12841"/>
                  <a:pt x="5494" y="12841"/>
                </a:cubicBezTo>
                <a:cubicBezTo>
                  <a:pt x="7535" y="12841"/>
                  <a:pt x="7535" y="12841"/>
                  <a:pt x="7535" y="12841"/>
                </a:cubicBezTo>
                <a:cubicBezTo>
                  <a:pt x="7472" y="13029"/>
                  <a:pt x="7409" y="13280"/>
                  <a:pt x="7409" y="13500"/>
                </a:cubicBezTo>
                <a:cubicBezTo>
                  <a:pt x="7409" y="18241"/>
                  <a:pt x="7409" y="18241"/>
                  <a:pt x="7409" y="18241"/>
                </a:cubicBezTo>
                <a:cubicBezTo>
                  <a:pt x="7409" y="18869"/>
                  <a:pt x="7786" y="19308"/>
                  <a:pt x="8006" y="19559"/>
                </a:cubicBezTo>
                <a:cubicBezTo>
                  <a:pt x="8037" y="19591"/>
                  <a:pt x="8069" y="19653"/>
                  <a:pt x="8100" y="19685"/>
                </a:cubicBezTo>
                <a:lnTo>
                  <a:pt x="8100" y="20250"/>
                </a:lnTo>
                <a:close/>
                <a:moveTo>
                  <a:pt x="8916" y="11491"/>
                </a:moveTo>
                <a:cubicBezTo>
                  <a:pt x="8791" y="11491"/>
                  <a:pt x="8791" y="11491"/>
                  <a:pt x="8791" y="11491"/>
                </a:cubicBezTo>
                <a:cubicBezTo>
                  <a:pt x="8791" y="11491"/>
                  <a:pt x="8791" y="11491"/>
                  <a:pt x="8791" y="11491"/>
                </a:cubicBezTo>
                <a:cubicBezTo>
                  <a:pt x="8037" y="11491"/>
                  <a:pt x="7441" y="10580"/>
                  <a:pt x="7441" y="9450"/>
                </a:cubicBezTo>
                <a:cubicBezTo>
                  <a:pt x="7441" y="8320"/>
                  <a:pt x="8037" y="7441"/>
                  <a:pt x="8791" y="7441"/>
                </a:cubicBezTo>
                <a:cubicBezTo>
                  <a:pt x="8916" y="7441"/>
                  <a:pt x="8916" y="7441"/>
                  <a:pt x="8916" y="7441"/>
                </a:cubicBezTo>
                <a:cubicBezTo>
                  <a:pt x="10203" y="7441"/>
                  <a:pt x="11397" y="6938"/>
                  <a:pt x="12433" y="6059"/>
                </a:cubicBezTo>
                <a:cubicBezTo>
                  <a:pt x="12244" y="7158"/>
                  <a:pt x="12150" y="8288"/>
                  <a:pt x="12150" y="9450"/>
                </a:cubicBezTo>
                <a:cubicBezTo>
                  <a:pt x="12150" y="10612"/>
                  <a:pt x="12244" y="11773"/>
                  <a:pt x="12433" y="12841"/>
                </a:cubicBezTo>
                <a:cubicBezTo>
                  <a:pt x="11397" y="11993"/>
                  <a:pt x="10203" y="11491"/>
                  <a:pt x="8916" y="11491"/>
                </a:cubicBezTo>
                <a:close/>
                <a:moveTo>
                  <a:pt x="16891" y="17550"/>
                </a:moveTo>
                <a:cubicBezTo>
                  <a:pt x="15509" y="17550"/>
                  <a:pt x="14348" y="15603"/>
                  <a:pt x="13814" y="12841"/>
                </a:cubicBezTo>
                <a:cubicBezTo>
                  <a:pt x="15541" y="12841"/>
                  <a:pt x="15541" y="12841"/>
                  <a:pt x="15541" y="12841"/>
                </a:cubicBezTo>
                <a:cubicBezTo>
                  <a:pt x="17048" y="12841"/>
                  <a:pt x="18241" y="11334"/>
                  <a:pt x="18241" y="9450"/>
                </a:cubicBezTo>
                <a:cubicBezTo>
                  <a:pt x="18241" y="7566"/>
                  <a:pt x="17048" y="6091"/>
                  <a:pt x="15541" y="6091"/>
                </a:cubicBezTo>
                <a:cubicBezTo>
                  <a:pt x="13814" y="6091"/>
                  <a:pt x="13814" y="6091"/>
                  <a:pt x="13814" y="6091"/>
                </a:cubicBezTo>
                <a:cubicBezTo>
                  <a:pt x="14348" y="3297"/>
                  <a:pt x="15509" y="1350"/>
                  <a:pt x="16891" y="1350"/>
                </a:cubicBezTo>
                <a:cubicBezTo>
                  <a:pt x="18743" y="1350"/>
                  <a:pt x="20250" y="4992"/>
                  <a:pt x="20250" y="9450"/>
                </a:cubicBezTo>
                <a:cubicBezTo>
                  <a:pt x="20250" y="13908"/>
                  <a:pt x="18743" y="17550"/>
                  <a:pt x="16891" y="1755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1495432"/>
      </p:ext>
    </p:extLst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" name="Shape 4454"/>
          <p:cNvSpPr/>
          <p:nvPr/>
        </p:nvSpPr>
        <p:spPr>
          <a:xfrm>
            <a:off x="404891" y="123446"/>
            <a:ext cx="4876335" cy="75405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Helvetica"/>
              <a:defRPr sz="4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tr-TR" sz="4400" dirty="0" smtClean="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Şirketlere e-Fatura</a:t>
            </a:r>
            <a:endParaRPr sz="4400" dirty="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4455" name="Shape 4455"/>
          <p:cNvSpPr/>
          <p:nvPr/>
        </p:nvSpPr>
        <p:spPr>
          <a:xfrm flipH="1">
            <a:off x="5867889" y="1762695"/>
            <a:ext cx="1" cy="4285562"/>
          </a:xfrm>
          <a:prstGeom prst="line">
            <a:avLst/>
          </a:prstGeom>
          <a:ln w="6350">
            <a:solidFill>
              <a:srgbClr val="E0E0E0"/>
            </a:solidFill>
            <a:prstDash val="sysDot"/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</a:defRPr>
            </a:pPr>
            <a:endParaRPr/>
          </a:p>
        </p:txBody>
      </p:sp>
      <p:sp>
        <p:nvSpPr>
          <p:cNvPr id="4456" name="Shape 4456"/>
          <p:cNvSpPr/>
          <p:nvPr/>
        </p:nvSpPr>
        <p:spPr>
          <a:xfrm>
            <a:off x="524963" y="5072557"/>
            <a:ext cx="4982444" cy="990622"/>
          </a:xfrm>
          <a:prstGeom prst="rect">
            <a:avLst/>
          </a:prstGeom>
          <a:solidFill>
            <a:srgbClr val="24D6DF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sp>
        <p:nvSpPr>
          <p:cNvPr id="4457" name="Shape 4457"/>
          <p:cNvSpPr/>
          <p:nvPr/>
        </p:nvSpPr>
        <p:spPr>
          <a:xfrm>
            <a:off x="6270381" y="5072557"/>
            <a:ext cx="4982445" cy="990622"/>
          </a:xfrm>
          <a:prstGeom prst="rect">
            <a:avLst/>
          </a:prstGeom>
          <a:solidFill>
            <a:srgbClr val="0C94BA">
              <a:alpha val="75000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/>
          </a:p>
        </p:txBody>
      </p:sp>
      <p:grpSp>
        <p:nvGrpSpPr>
          <p:cNvPr id="4460" name="Group 4460"/>
          <p:cNvGrpSpPr/>
          <p:nvPr/>
        </p:nvGrpSpPr>
        <p:grpSpPr>
          <a:xfrm>
            <a:off x="733416" y="5294962"/>
            <a:ext cx="3635611" cy="596071"/>
            <a:chOff x="0" y="0"/>
            <a:chExt cx="3635610" cy="596069"/>
          </a:xfrm>
        </p:grpSpPr>
        <p:sp>
          <p:nvSpPr>
            <p:cNvPr id="4458" name="Shape 4458"/>
            <p:cNvSpPr/>
            <p:nvPr/>
          </p:nvSpPr>
          <p:spPr>
            <a:xfrm>
              <a:off x="0" y="0"/>
              <a:ext cx="3635610" cy="292387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Tüm faturalar kağıt olarak düzenleniyordu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59" name="Shape 4459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2012</a:t>
              </a:r>
              <a:endParaRPr sz="16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grpSp>
        <p:nvGrpSpPr>
          <p:cNvPr id="4468" name="Group 4468"/>
          <p:cNvGrpSpPr/>
          <p:nvPr/>
        </p:nvGrpSpPr>
        <p:grpSpPr>
          <a:xfrm>
            <a:off x="6528356" y="5294962"/>
            <a:ext cx="2255426" cy="596071"/>
            <a:chOff x="0" y="0"/>
            <a:chExt cx="2255426" cy="596069"/>
          </a:xfrm>
        </p:grpSpPr>
        <p:sp>
          <p:nvSpPr>
            <p:cNvPr id="4466" name="Shape 4466"/>
            <p:cNvSpPr/>
            <p:nvPr/>
          </p:nvSpPr>
          <p:spPr>
            <a:xfrm>
              <a:off x="0" y="0"/>
              <a:ext cx="2255426" cy="292387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tr-TR" sz="14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Hayatımıza e-Fatura girdi</a:t>
              </a:r>
              <a:endParaRPr sz="1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  <p:sp>
          <p:nvSpPr>
            <p:cNvPr id="4467" name="Shape 4467"/>
            <p:cNvSpPr/>
            <p:nvPr/>
          </p:nvSpPr>
          <p:spPr>
            <a:xfrm>
              <a:off x="0" y="272905"/>
              <a:ext cx="532197" cy="323164"/>
            </a:xfrm>
            <a:prstGeom prst="rect">
              <a:avLst/>
            </a:prstGeom>
            <a:noFill/>
            <a:ln w="12700" cap="flat">
              <a:noFill/>
              <a:round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buClr>
                  <a:srgbClr val="FFFFFF"/>
                </a:buClr>
                <a:buFont typeface="Helvetica"/>
                <a:defRPr sz="11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tr-TR" sz="16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2015</a:t>
              </a:r>
              <a:endParaRPr sz="16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" t="2069" r="1916" b="49911"/>
          <a:stretch/>
        </p:blipFill>
        <p:spPr>
          <a:xfrm>
            <a:off x="271849" y="1371828"/>
            <a:ext cx="5596040" cy="37007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371" y="1462217"/>
            <a:ext cx="5300607" cy="36060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28356" y="1463268"/>
            <a:ext cx="1646380" cy="914172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tr-TR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42888708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000000"/>
          </a:buClr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000000"/>
          </a:buClr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000000"/>
          </a:buClr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000000"/>
          </a:buClr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4518</TotalTime>
  <Words>691</Words>
  <Application>Microsoft Office PowerPoint</Application>
  <PresentationFormat>Geniş ekran</PresentationFormat>
  <Paragraphs>191</Paragraphs>
  <Slides>24</Slides>
  <Notes>13</Notes>
  <HiddenSlides>1</HiddenSlides>
  <MMClips>0</MMClips>
  <ScaleCrop>false</ScaleCrop>
  <HeadingPairs>
    <vt:vector size="6" baseType="variant">
      <vt:variant>
        <vt:lpstr>Kullanılan Yazı Tipleri</vt:lpstr>
      </vt:variant>
      <vt:variant>
        <vt:i4>13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38" baseType="lpstr">
      <vt:lpstr>Arial</vt:lpstr>
      <vt:lpstr>Arial Bold</vt:lpstr>
      <vt:lpstr>Arial Hebrew Scholar</vt:lpstr>
      <vt:lpstr>Comic Sans MS</vt:lpstr>
      <vt:lpstr>Gill Sans</vt:lpstr>
      <vt:lpstr>Helvetica</vt:lpstr>
      <vt:lpstr>Lucida Grande</vt:lpstr>
      <vt:lpstr>Proxima Nova</vt:lpstr>
      <vt:lpstr>PT Sans</vt:lpstr>
      <vt:lpstr>RobotoSlab-Regular</vt:lpstr>
      <vt:lpstr>Ubuntu Condensed</vt:lpstr>
      <vt:lpstr>Wingdings</vt:lpstr>
      <vt:lpstr>ヒラギノ角ゴ ProN W3</vt:lpstr>
      <vt:lpstr>White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Pratik Çözüm: Paraşüt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Ömer Faruk Işıksal</dc:creator>
  <cp:lastModifiedBy>Zümra  Çıralı</cp:lastModifiedBy>
  <cp:revision>306</cp:revision>
  <cp:lastPrinted>2016-01-27T13:35:57Z</cp:lastPrinted>
  <dcterms:modified xsi:type="dcterms:W3CDTF">2017-03-13T07:03:45Z</dcterms:modified>
</cp:coreProperties>
</file>