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2" r:id="rId1"/>
  </p:sldMasterIdLst>
  <p:notesMasterIdLst>
    <p:notesMasterId r:id="rId52"/>
  </p:notesMasterIdLst>
  <p:handoutMasterIdLst>
    <p:handoutMasterId r:id="rId53"/>
  </p:handoutMasterIdLst>
  <p:sldIdLst>
    <p:sldId id="3925" r:id="rId2"/>
    <p:sldId id="4288" r:id="rId3"/>
    <p:sldId id="4340" r:id="rId4"/>
    <p:sldId id="4341" r:id="rId5"/>
    <p:sldId id="4342" r:id="rId6"/>
    <p:sldId id="4343" r:id="rId7"/>
    <p:sldId id="4344" r:id="rId8"/>
    <p:sldId id="4345" r:id="rId9"/>
    <p:sldId id="4346" r:id="rId10"/>
    <p:sldId id="4347" r:id="rId11"/>
    <p:sldId id="4378" r:id="rId12"/>
    <p:sldId id="4349" r:id="rId13"/>
    <p:sldId id="4350" r:id="rId14"/>
    <p:sldId id="4289" r:id="rId15"/>
    <p:sldId id="4287" r:id="rId16"/>
    <p:sldId id="4290" r:id="rId17"/>
    <p:sldId id="4291" r:id="rId18"/>
    <p:sldId id="4313" r:id="rId19"/>
    <p:sldId id="4314" r:id="rId20"/>
    <p:sldId id="4315" r:id="rId21"/>
    <p:sldId id="4316" r:id="rId22"/>
    <p:sldId id="4317" r:id="rId23"/>
    <p:sldId id="4318" r:id="rId24"/>
    <p:sldId id="4319" r:id="rId25"/>
    <p:sldId id="4174" r:id="rId26"/>
    <p:sldId id="4359" r:id="rId27"/>
    <p:sldId id="4360" r:id="rId28"/>
    <p:sldId id="4361" r:id="rId29"/>
    <p:sldId id="4362" r:id="rId30"/>
    <p:sldId id="4363" r:id="rId31"/>
    <p:sldId id="4364" r:id="rId32"/>
    <p:sldId id="4365" r:id="rId33"/>
    <p:sldId id="4339" r:id="rId34"/>
    <p:sldId id="4301" r:id="rId35"/>
    <p:sldId id="4369" r:id="rId36"/>
    <p:sldId id="4368" r:id="rId37"/>
    <p:sldId id="4303" r:id="rId38"/>
    <p:sldId id="4304" r:id="rId39"/>
    <p:sldId id="4308" r:id="rId40"/>
    <p:sldId id="4310" r:id="rId41"/>
    <p:sldId id="4374" r:id="rId42"/>
    <p:sldId id="4375" r:id="rId43"/>
    <p:sldId id="4379" r:id="rId44"/>
    <p:sldId id="4376" r:id="rId45"/>
    <p:sldId id="4351" r:id="rId46"/>
    <p:sldId id="4352" r:id="rId47"/>
    <p:sldId id="4353" r:id="rId48"/>
    <p:sldId id="4354" r:id="rId49"/>
    <p:sldId id="4355" r:id="rId50"/>
    <p:sldId id="4133" r:id="rId51"/>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800080"/>
    <a:srgbClr val="DDDDDD"/>
    <a:srgbClr val="FF3300"/>
    <a:srgbClr val="FFFFFF"/>
    <a:srgbClr val="3366FF"/>
    <a:srgbClr val="FFFF99"/>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79" autoAdjust="0"/>
    <p:restoredTop sz="99487" autoAdjust="0"/>
  </p:normalViewPr>
  <p:slideViewPr>
    <p:cSldViewPr showGuides="1">
      <p:cViewPr varScale="1">
        <p:scale>
          <a:sx n="63" d="100"/>
          <a:sy n="63" d="100"/>
        </p:scale>
        <p:origin x="-48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5" d="100"/>
          <a:sy n="55" d="100"/>
        </p:scale>
        <p:origin x="-2682" y="-108"/>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C2DAD-47B1-4463-965E-A42B004CF975}" type="doc">
      <dgm:prSet loTypeId="urn:microsoft.com/office/officeart/2005/8/layout/target1" loCatId="relationship" qsTypeId="urn:microsoft.com/office/officeart/2005/8/quickstyle/simple1" qsCatId="simple" csTypeId="urn:microsoft.com/office/officeart/2005/8/colors/accent1_2" csCatId="accent1" phldr="1"/>
      <dgm:spPr/>
    </dgm:pt>
    <dgm:pt modelId="{C878EE80-DD94-46C6-8DBA-B3E76B6F96CA}">
      <dgm:prSet phldrT="[Metin]"/>
      <dgm:spPr/>
      <dgm:t>
        <a:bodyPr/>
        <a:lstStyle/>
        <a:p>
          <a:r>
            <a:rPr lang="tr-TR" b="1" dirty="0" smtClean="0">
              <a:solidFill>
                <a:srgbClr val="002060"/>
              </a:solidFill>
              <a:latin typeface="Arial" pitchFamily="34" charset="0"/>
              <a:cs typeface="Arial" pitchFamily="34" charset="0"/>
            </a:rPr>
            <a:t>İÇGÖRÜ (1-2 YIL)</a:t>
          </a:r>
          <a:endParaRPr lang="tr-TR" b="1" dirty="0">
            <a:solidFill>
              <a:srgbClr val="002060"/>
            </a:solidFill>
            <a:latin typeface="Arial" pitchFamily="34" charset="0"/>
            <a:cs typeface="Arial" pitchFamily="34" charset="0"/>
          </a:endParaRPr>
        </a:p>
      </dgm:t>
    </dgm:pt>
    <dgm:pt modelId="{D9984CC4-C46B-4D01-9FA1-14B0F7FAC934}" type="parTrans" cxnId="{52CBBF14-A84D-4D32-A016-73D17C1C4573}">
      <dgm:prSet/>
      <dgm:spPr/>
      <dgm:t>
        <a:bodyPr/>
        <a:lstStyle/>
        <a:p>
          <a:endParaRPr lang="tr-TR"/>
        </a:p>
      </dgm:t>
    </dgm:pt>
    <dgm:pt modelId="{1C263B06-7168-48A5-9FD2-BE4C1020E96A}" type="sibTrans" cxnId="{52CBBF14-A84D-4D32-A016-73D17C1C4573}">
      <dgm:prSet/>
      <dgm:spPr/>
      <dgm:t>
        <a:bodyPr/>
        <a:lstStyle/>
        <a:p>
          <a:endParaRPr lang="tr-TR"/>
        </a:p>
      </dgm:t>
    </dgm:pt>
    <dgm:pt modelId="{784AEE1E-4652-4959-B5C3-6BECEF974F55}">
      <dgm:prSet phldrT="[Metin]"/>
      <dgm:spPr/>
      <dgm:t>
        <a:bodyPr/>
        <a:lstStyle/>
        <a:p>
          <a:r>
            <a:rPr lang="tr-TR" b="1" dirty="0" smtClean="0">
              <a:solidFill>
                <a:srgbClr val="002060"/>
              </a:solidFill>
              <a:latin typeface="Arial" pitchFamily="34" charset="0"/>
              <a:cs typeface="Arial" pitchFamily="34" charset="0"/>
            </a:rPr>
            <a:t>TREND (3-5 YIL)</a:t>
          </a:r>
          <a:endParaRPr lang="tr-TR" b="1" dirty="0">
            <a:solidFill>
              <a:srgbClr val="002060"/>
            </a:solidFill>
            <a:latin typeface="Arial" pitchFamily="34" charset="0"/>
            <a:cs typeface="Arial" pitchFamily="34" charset="0"/>
          </a:endParaRPr>
        </a:p>
      </dgm:t>
    </dgm:pt>
    <dgm:pt modelId="{968CBBD4-81FA-4493-BD6A-057F73223723}" type="parTrans" cxnId="{D38E788A-AE01-47DB-B39E-A25BDAE68498}">
      <dgm:prSet/>
      <dgm:spPr/>
      <dgm:t>
        <a:bodyPr/>
        <a:lstStyle/>
        <a:p>
          <a:endParaRPr lang="tr-TR"/>
        </a:p>
      </dgm:t>
    </dgm:pt>
    <dgm:pt modelId="{B2F72409-E045-47F0-9B26-1858F6DD7438}" type="sibTrans" cxnId="{D38E788A-AE01-47DB-B39E-A25BDAE68498}">
      <dgm:prSet/>
      <dgm:spPr/>
      <dgm:t>
        <a:bodyPr/>
        <a:lstStyle/>
        <a:p>
          <a:endParaRPr lang="tr-TR"/>
        </a:p>
      </dgm:t>
    </dgm:pt>
    <dgm:pt modelId="{483F15EE-27FA-4C19-B592-DBAD801F7AF5}">
      <dgm:prSet phldrT="[Metin]"/>
      <dgm:spPr/>
      <dgm:t>
        <a:bodyPr/>
        <a:lstStyle/>
        <a:p>
          <a:r>
            <a:rPr lang="tr-TR" b="1" dirty="0" smtClean="0">
              <a:solidFill>
                <a:srgbClr val="002060"/>
              </a:solidFill>
              <a:latin typeface="Arial" pitchFamily="34" charset="0"/>
              <a:cs typeface="Arial" pitchFamily="34" charset="0"/>
            </a:rPr>
            <a:t>ÖNGÖRÜ (5-10 YIL)</a:t>
          </a:r>
          <a:endParaRPr lang="tr-TR" b="1" dirty="0">
            <a:solidFill>
              <a:srgbClr val="002060"/>
            </a:solidFill>
            <a:latin typeface="Arial" pitchFamily="34" charset="0"/>
            <a:cs typeface="Arial" pitchFamily="34" charset="0"/>
          </a:endParaRPr>
        </a:p>
      </dgm:t>
    </dgm:pt>
    <dgm:pt modelId="{B05CCEC5-037C-4D99-BA40-ABE50D0910C2}" type="parTrans" cxnId="{899EE0C5-6F68-497F-AB28-30B0AE8F1572}">
      <dgm:prSet/>
      <dgm:spPr/>
      <dgm:t>
        <a:bodyPr/>
        <a:lstStyle/>
        <a:p>
          <a:endParaRPr lang="tr-TR"/>
        </a:p>
      </dgm:t>
    </dgm:pt>
    <dgm:pt modelId="{D720C74F-E10E-4692-9C50-0270232F39F8}" type="sibTrans" cxnId="{899EE0C5-6F68-497F-AB28-30B0AE8F1572}">
      <dgm:prSet/>
      <dgm:spPr/>
      <dgm:t>
        <a:bodyPr/>
        <a:lstStyle/>
        <a:p>
          <a:endParaRPr lang="tr-TR"/>
        </a:p>
      </dgm:t>
    </dgm:pt>
    <dgm:pt modelId="{C09D41CC-E86E-44E6-B023-8E77446BE8C3}" type="pres">
      <dgm:prSet presAssocID="{89DC2DAD-47B1-4463-965E-A42B004CF975}" presName="composite" presStyleCnt="0">
        <dgm:presLayoutVars>
          <dgm:chMax val="5"/>
          <dgm:dir/>
          <dgm:resizeHandles val="exact"/>
        </dgm:presLayoutVars>
      </dgm:prSet>
      <dgm:spPr/>
    </dgm:pt>
    <dgm:pt modelId="{0CDA4DDA-69C9-418E-9E5A-809EA9958410}" type="pres">
      <dgm:prSet presAssocID="{C878EE80-DD94-46C6-8DBA-B3E76B6F96CA}" presName="circle1" presStyleLbl="lnNode1" presStyleIdx="0" presStyleCnt="3"/>
      <dgm:spPr>
        <a:gradFill flip="none"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0"/>
          <a:tileRect/>
        </a:gradFill>
      </dgm:spPr>
    </dgm:pt>
    <dgm:pt modelId="{F8595FB1-5B85-4D82-ADA1-52D07677D8D4}" type="pres">
      <dgm:prSet presAssocID="{C878EE80-DD94-46C6-8DBA-B3E76B6F96CA}" presName="text1" presStyleLbl="revTx" presStyleIdx="0" presStyleCnt="3">
        <dgm:presLayoutVars>
          <dgm:bulletEnabled val="1"/>
        </dgm:presLayoutVars>
      </dgm:prSet>
      <dgm:spPr/>
      <dgm:t>
        <a:bodyPr/>
        <a:lstStyle/>
        <a:p>
          <a:endParaRPr lang="tr-TR"/>
        </a:p>
      </dgm:t>
    </dgm:pt>
    <dgm:pt modelId="{82CA56B5-351A-447C-B388-68D20E1A89C7}" type="pres">
      <dgm:prSet presAssocID="{C878EE80-DD94-46C6-8DBA-B3E76B6F96CA}" presName="line1" presStyleLbl="callout" presStyleIdx="0" presStyleCnt="6" custLinFactY="100000" custLinFactNeighborX="-5936" custLinFactNeighborY="103150"/>
      <dgm:spPr>
        <a:ln w="76200"/>
      </dgm:spPr>
    </dgm:pt>
    <dgm:pt modelId="{74D9EFC8-261A-4BC5-906D-48EFF53C2F92}" type="pres">
      <dgm:prSet presAssocID="{C878EE80-DD94-46C6-8DBA-B3E76B6F96CA}" presName="d1" presStyleLbl="callout" presStyleIdx="1" presStyleCnt="6" custScaleX="95549" custScaleY="96415"/>
      <dgm:spPr>
        <a:ln w="76200">
          <a:solidFill>
            <a:srgbClr val="002060"/>
          </a:solidFill>
        </a:ln>
      </dgm:spPr>
    </dgm:pt>
    <dgm:pt modelId="{E5404CE1-5C42-4440-888C-3FE8CBE86C89}" type="pres">
      <dgm:prSet presAssocID="{784AEE1E-4652-4959-B5C3-6BECEF974F55}" presName="circle2" presStyleLbl="lnNode1" presStyleIdx="1" presStyleCnt="3"/>
      <dgm:spPr>
        <a:solidFill>
          <a:schemeClr val="tx2">
            <a:lumMod val="60000"/>
            <a:lumOff val="40000"/>
          </a:schemeClr>
        </a:solidFill>
      </dgm:spPr>
    </dgm:pt>
    <dgm:pt modelId="{6FF458DF-5BA8-41EA-AF77-C29879F66B83}" type="pres">
      <dgm:prSet presAssocID="{784AEE1E-4652-4959-B5C3-6BECEF974F55}" presName="text2" presStyleLbl="revTx" presStyleIdx="1" presStyleCnt="3">
        <dgm:presLayoutVars>
          <dgm:bulletEnabled val="1"/>
        </dgm:presLayoutVars>
      </dgm:prSet>
      <dgm:spPr/>
      <dgm:t>
        <a:bodyPr/>
        <a:lstStyle/>
        <a:p>
          <a:endParaRPr lang="tr-TR"/>
        </a:p>
      </dgm:t>
    </dgm:pt>
    <dgm:pt modelId="{82B6302F-EEB0-4755-BDD6-E8D8C58AAF03}" type="pres">
      <dgm:prSet presAssocID="{784AEE1E-4652-4959-B5C3-6BECEF974F55}" presName="line2" presStyleLbl="callout" presStyleIdx="2" presStyleCnt="6"/>
      <dgm:spPr>
        <a:ln w="76200"/>
      </dgm:spPr>
    </dgm:pt>
    <dgm:pt modelId="{C81E2173-71D9-4799-85FC-EF6348FA262A}" type="pres">
      <dgm:prSet presAssocID="{784AEE1E-4652-4959-B5C3-6BECEF974F55}" presName="d2" presStyleLbl="callout" presStyleIdx="3" presStyleCnt="6"/>
      <dgm:spPr>
        <a:ln w="76200"/>
      </dgm:spPr>
    </dgm:pt>
    <dgm:pt modelId="{0DFB7BA4-B8E5-41F8-B9B2-CF7C42D4F6D2}" type="pres">
      <dgm:prSet presAssocID="{483F15EE-27FA-4C19-B592-DBAD801F7AF5}" presName="circle3" presStyleLbl="lnNode1" presStyleIdx="2" presStyleCnt="3"/>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pt>
    <dgm:pt modelId="{5D05B883-BF9D-4BD4-85DF-1DC0FE0D00C0}" type="pres">
      <dgm:prSet presAssocID="{483F15EE-27FA-4C19-B592-DBAD801F7AF5}" presName="text3" presStyleLbl="revTx" presStyleIdx="2" presStyleCnt="3">
        <dgm:presLayoutVars>
          <dgm:bulletEnabled val="1"/>
        </dgm:presLayoutVars>
      </dgm:prSet>
      <dgm:spPr/>
      <dgm:t>
        <a:bodyPr/>
        <a:lstStyle/>
        <a:p>
          <a:endParaRPr lang="tr-TR"/>
        </a:p>
      </dgm:t>
    </dgm:pt>
    <dgm:pt modelId="{D1613066-C115-49DB-8B0A-91775AC04FC4}" type="pres">
      <dgm:prSet presAssocID="{483F15EE-27FA-4C19-B592-DBAD801F7AF5}" presName="line3" presStyleLbl="callout" presStyleIdx="4" presStyleCnt="6"/>
      <dgm:spPr>
        <a:ln w="76200"/>
      </dgm:spPr>
    </dgm:pt>
    <dgm:pt modelId="{3C6CA215-DED8-49CF-BC98-BF029651690D}" type="pres">
      <dgm:prSet presAssocID="{483F15EE-27FA-4C19-B592-DBAD801F7AF5}" presName="d3" presStyleLbl="callout" presStyleIdx="5" presStyleCnt="6"/>
      <dgm:spPr>
        <a:ln w="76200"/>
        <a:effectLst/>
      </dgm:spPr>
    </dgm:pt>
  </dgm:ptLst>
  <dgm:cxnLst>
    <dgm:cxn modelId="{899EE0C5-6F68-497F-AB28-30B0AE8F1572}" srcId="{89DC2DAD-47B1-4463-965E-A42B004CF975}" destId="{483F15EE-27FA-4C19-B592-DBAD801F7AF5}" srcOrd="2" destOrd="0" parTransId="{B05CCEC5-037C-4D99-BA40-ABE50D0910C2}" sibTransId="{D720C74F-E10E-4692-9C50-0270232F39F8}"/>
    <dgm:cxn modelId="{52CBBF14-A84D-4D32-A016-73D17C1C4573}" srcId="{89DC2DAD-47B1-4463-965E-A42B004CF975}" destId="{C878EE80-DD94-46C6-8DBA-B3E76B6F96CA}" srcOrd="0" destOrd="0" parTransId="{D9984CC4-C46B-4D01-9FA1-14B0F7FAC934}" sibTransId="{1C263B06-7168-48A5-9FD2-BE4C1020E96A}"/>
    <dgm:cxn modelId="{9EF82676-B6C2-4958-9323-B8E192AB516A}" type="presOf" srcId="{784AEE1E-4652-4959-B5C3-6BECEF974F55}" destId="{6FF458DF-5BA8-41EA-AF77-C29879F66B83}" srcOrd="0" destOrd="0" presId="urn:microsoft.com/office/officeart/2005/8/layout/target1"/>
    <dgm:cxn modelId="{CF78E4FC-790D-4669-8F62-A03E437A67D0}" type="presOf" srcId="{483F15EE-27FA-4C19-B592-DBAD801F7AF5}" destId="{5D05B883-BF9D-4BD4-85DF-1DC0FE0D00C0}" srcOrd="0" destOrd="0" presId="urn:microsoft.com/office/officeart/2005/8/layout/target1"/>
    <dgm:cxn modelId="{F65D10F1-9F36-4C78-9890-7F9C376E180E}" type="presOf" srcId="{C878EE80-DD94-46C6-8DBA-B3E76B6F96CA}" destId="{F8595FB1-5B85-4D82-ADA1-52D07677D8D4}" srcOrd="0" destOrd="0" presId="urn:microsoft.com/office/officeart/2005/8/layout/target1"/>
    <dgm:cxn modelId="{D38E788A-AE01-47DB-B39E-A25BDAE68498}" srcId="{89DC2DAD-47B1-4463-965E-A42B004CF975}" destId="{784AEE1E-4652-4959-B5C3-6BECEF974F55}" srcOrd="1" destOrd="0" parTransId="{968CBBD4-81FA-4493-BD6A-057F73223723}" sibTransId="{B2F72409-E045-47F0-9B26-1858F6DD7438}"/>
    <dgm:cxn modelId="{1FCE61BE-9807-4526-9365-95E335E794E5}" type="presOf" srcId="{89DC2DAD-47B1-4463-965E-A42B004CF975}" destId="{C09D41CC-E86E-44E6-B023-8E77446BE8C3}" srcOrd="0" destOrd="0" presId="urn:microsoft.com/office/officeart/2005/8/layout/target1"/>
    <dgm:cxn modelId="{BD46B94F-F7AB-4583-AC95-D082A862BFFD}" type="presParOf" srcId="{C09D41CC-E86E-44E6-B023-8E77446BE8C3}" destId="{0CDA4DDA-69C9-418E-9E5A-809EA9958410}" srcOrd="0" destOrd="0" presId="urn:microsoft.com/office/officeart/2005/8/layout/target1"/>
    <dgm:cxn modelId="{9D4F8649-B239-4CB1-898B-B2167E8E5B13}" type="presParOf" srcId="{C09D41CC-E86E-44E6-B023-8E77446BE8C3}" destId="{F8595FB1-5B85-4D82-ADA1-52D07677D8D4}" srcOrd="1" destOrd="0" presId="urn:microsoft.com/office/officeart/2005/8/layout/target1"/>
    <dgm:cxn modelId="{82322324-1A21-45CA-A0DC-419446F9FB1B}" type="presParOf" srcId="{C09D41CC-E86E-44E6-B023-8E77446BE8C3}" destId="{82CA56B5-351A-447C-B388-68D20E1A89C7}" srcOrd="2" destOrd="0" presId="urn:microsoft.com/office/officeart/2005/8/layout/target1"/>
    <dgm:cxn modelId="{ED6CDE06-1E3B-46FF-B699-B09E704F931B}" type="presParOf" srcId="{C09D41CC-E86E-44E6-B023-8E77446BE8C3}" destId="{74D9EFC8-261A-4BC5-906D-48EFF53C2F92}" srcOrd="3" destOrd="0" presId="urn:microsoft.com/office/officeart/2005/8/layout/target1"/>
    <dgm:cxn modelId="{EAB5A7BC-88F4-42F9-B2BC-7B26B0BFB457}" type="presParOf" srcId="{C09D41CC-E86E-44E6-B023-8E77446BE8C3}" destId="{E5404CE1-5C42-4440-888C-3FE8CBE86C89}" srcOrd="4" destOrd="0" presId="urn:microsoft.com/office/officeart/2005/8/layout/target1"/>
    <dgm:cxn modelId="{549BE01B-1089-4400-A28B-7F00658FAFCB}" type="presParOf" srcId="{C09D41CC-E86E-44E6-B023-8E77446BE8C3}" destId="{6FF458DF-5BA8-41EA-AF77-C29879F66B83}" srcOrd="5" destOrd="0" presId="urn:microsoft.com/office/officeart/2005/8/layout/target1"/>
    <dgm:cxn modelId="{62E4092A-E894-412D-9882-64B58E2AA440}" type="presParOf" srcId="{C09D41CC-E86E-44E6-B023-8E77446BE8C3}" destId="{82B6302F-EEB0-4755-BDD6-E8D8C58AAF03}" srcOrd="6" destOrd="0" presId="urn:microsoft.com/office/officeart/2005/8/layout/target1"/>
    <dgm:cxn modelId="{BDF6B333-568C-4C23-8557-6008A6BDEE75}" type="presParOf" srcId="{C09D41CC-E86E-44E6-B023-8E77446BE8C3}" destId="{C81E2173-71D9-4799-85FC-EF6348FA262A}" srcOrd="7" destOrd="0" presId="urn:microsoft.com/office/officeart/2005/8/layout/target1"/>
    <dgm:cxn modelId="{F0CB89CE-D803-42C8-BF8A-DC37B28365C0}" type="presParOf" srcId="{C09D41CC-E86E-44E6-B023-8E77446BE8C3}" destId="{0DFB7BA4-B8E5-41F8-B9B2-CF7C42D4F6D2}" srcOrd="8" destOrd="0" presId="urn:microsoft.com/office/officeart/2005/8/layout/target1"/>
    <dgm:cxn modelId="{FF826DE5-E2C5-4EDA-A203-68BEFB6B93BB}" type="presParOf" srcId="{C09D41CC-E86E-44E6-B023-8E77446BE8C3}" destId="{5D05B883-BF9D-4BD4-85DF-1DC0FE0D00C0}" srcOrd="9" destOrd="0" presId="urn:microsoft.com/office/officeart/2005/8/layout/target1"/>
    <dgm:cxn modelId="{8D07FCD1-F5AC-47AA-AFF3-87228D9DAECA}" type="presParOf" srcId="{C09D41CC-E86E-44E6-B023-8E77446BE8C3}" destId="{D1613066-C115-49DB-8B0A-91775AC04FC4}" srcOrd="10" destOrd="0" presId="urn:microsoft.com/office/officeart/2005/8/layout/target1"/>
    <dgm:cxn modelId="{728D4EC1-392E-46DB-BAFE-2D1E351CDE4A}" type="presParOf" srcId="{C09D41CC-E86E-44E6-B023-8E77446BE8C3}" destId="{3C6CA215-DED8-49CF-BC98-BF029651690D}" srcOrd="11" destOrd="0" presId="urn:microsoft.com/office/officeart/2005/8/layout/targe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FB7BA4-B8E5-41F8-B9B2-CF7C42D4F6D2}">
      <dsp:nvSpPr>
        <dsp:cNvPr id="0" name=""/>
        <dsp:cNvSpPr/>
      </dsp:nvSpPr>
      <dsp:spPr>
        <a:xfrm>
          <a:off x="747082" y="1314145"/>
          <a:ext cx="3942438" cy="3942438"/>
        </a:xfrm>
        <a:prstGeom prst="ellipse">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04CE1-5C42-4440-888C-3FE8CBE86C89}">
      <dsp:nvSpPr>
        <dsp:cNvPr id="0" name=""/>
        <dsp:cNvSpPr/>
      </dsp:nvSpPr>
      <dsp:spPr>
        <a:xfrm>
          <a:off x="1535570" y="2102633"/>
          <a:ext cx="2365462" cy="2365462"/>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A4DDA-69C9-418E-9E5A-809EA9958410}">
      <dsp:nvSpPr>
        <dsp:cNvPr id="0" name=""/>
        <dsp:cNvSpPr/>
      </dsp:nvSpPr>
      <dsp:spPr>
        <a:xfrm>
          <a:off x="2324058" y="2891121"/>
          <a:ext cx="788487" cy="788487"/>
        </a:xfrm>
        <a:prstGeom prst="ellipse">
          <a:avLst/>
        </a:prstGeom>
        <a:gradFill flip="none"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0"/>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95FB1-5B85-4D82-ADA1-52D07677D8D4}">
      <dsp:nvSpPr>
        <dsp:cNvPr id="0" name=""/>
        <dsp:cNvSpPr/>
      </dsp:nvSpPr>
      <dsp:spPr>
        <a:xfrm>
          <a:off x="5346593" y="0"/>
          <a:ext cx="1971219"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lvl="0" algn="l" defTabSz="1333500">
            <a:lnSpc>
              <a:spcPct val="90000"/>
            </a:lnSpc>
            <a:spcBef>
              <a:spcPct val="0"/>
            </a:spcBef>
            <a:spcAft>
              <a:spcPct val="35000"/>
            </a:spcAft>
          </a:pPr>
          <a:r>
            <a:rPr lang="tr-TR" sz="3000" b="1" kern="1200" dirty="0" smtClean="0">
              <a:solidFill>
                <a:srgbClr val="002060"/>
              </a:solidFill>
              <a:latin typeface="Arial" pitchFamily="34" charset="0"/>
              <a:cs typeface="Arial" pitchFamily="34" charset="0"/>
            </a:rPr>
            <a:t>İÇGÖRÜ (1-2 YIL)</a:t>
          </a:r>
          <a:endParaRPr lang="tr-TR" sz="3000" b="1" kern="1200" dirty="0">
            <a:solidFill>
              <a:srgbClr val="002060"/>
            </a:solidFill>
            <a:latin typeface="Arial" pitchFamily="34" charset="0"/>
            <a:cs typeface="Arial" pitchFamily="34" charset="0"/>
          </a:endParaRPr>
        </a:p>
      </dsp:txBody>
      <dsp:txXfrm>
        <a:off x="5346593" y="0"/>
        <a:ext cx="1971219" cy="1149877"/>
      </dsp:txXfrm>
    </dsp:sp>
    <dsp:sp modelId="{82CA56B5-351A-447C-B388-68D20E1A89C7}">
      <dsp:nvSpPr>
        <dsp:cNvPr id="0" name=""/>
        <dsp:cNvSpPr/>
      </dsp:nvSpPr>
      <dsp:spPr>
        <a:xfrm>
          <a:off x="4824536" y="648072"/>
          <a:ext cx="492804" cy="0"/>
        </a:xfrm>
        <a:prstGeom prst="line">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74D9EFC8-261A-4BC5-906D-48EFF53C2F92}">
      <dsp:nvSpPr>
        <dsp:cNvPr id="0" name=""/>
        <dsp:cNvSpPr/>
      </dsp:nvSpPr>
      <dsp:spPr>
        <a:xfrm rot="5400000">
          <a:off x="2478748" y="911203"/>
          <a:ext cx="2612623" cy="2038553"/>
        </a:xfrm>
        <a:prstGeom prst="line">
          <a:avLst/>
        </a:prstGeom>
        <a:solidFill>
          <a:schemeClr val="accent1">
            <a:hueOff val="0"/>
            <a:satOff val="0"/>
            <a:lumOff val="0"/>
            <a:alphaOff val="0"/>
          </a:schemeClr>
        </a:solidFill>
        <a:ln w="762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6FF458DF-5BA8-41EA-AF77-C29879F66B83}">
      <dsp:nvSpPr>
        <dsp:cNvPr id="0" name=""/>
        <dsp:cNvSpPr/>
      </dsp:nvSpPr>
      <dsp:spPr>
        <a:xfrm>
          <a:off x="5346593" y="1149877"/>
          <a:ext cx="1971219"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lvl="0" algn="l" defTabSz="1333500">
            <a:lnSpc>
              <a:spcPct val="90000"/>
            </a:lnSpc>
            <a:spcBef>
              <a:spcPct val="0"/>
            </a:spcBef>
            <a:spcAft>
              <a:spcPct val="35000"/>
            </a:spcAft>
          </a:pPr>
          <a:r>
            <a:rPr lang="tr-TR" sz="3000" b="1" kern="1200" dirty="0" smtClean="0">
              <a:solidFill>
                <a:srgbClr val="002060"/>
              </a:solidFill>
              <a:latin typeface="Arial" pitchFamily="34" charset="0"/>
              <a:cs typeface="Arial" pitchFamily="34" charset="0"/>
            </a:rPr>
            <a:t>TREND (3-5 YIL)</a:t>
          </a:r>
          <a:endParaRPr lang="tr-TR" sz="3000" b="1" kern="1200" dirty="0">
            <a:solidFill>
              <a:srgbClr val="002060"/>
            </a:solidFill>
            <a:latin typeface="Arial" pitchFamily="34" charset="0"/>
            <a:cs typeface="Arial" pitchFamily="34" charset="0"/>
          </a:endParaRPr>
        </a:p>
      </dsp:txBody>
      <dsp:txXfrm>
        <a:off x="5346593" y="1149877"/>
        <a:ext cx="1971219" cy="1149877"/>
      </dsp:txXfrm>
    </dsp:sp>
    <dsp:sp modelId="{82B6302F-EEB0-4755-BDD6-E8D8C58AAF03}">
      <dsp:nvSpPr>
        <dsp:cNvPr id="0" name=""/>
        <dsp:cNvSpPr/>
      </dsp:nvSpPr>
      <dsp:spPr>
        <a:xfrm>
          <a:off x="4853789" y="1724816"/>
          <a:ext cx="492804" cy="0"/>
        </a:xfrm>
        <a:prstGeom prst="line">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C81E2173-71D9-4799-85FC-EF6348FA262A}">
      <dsp:nvSpPr>
        <dsp:cNvPr id="0" name=""/>
        <dsp:cNvSpPr/>
      </dsp:nvSpPr>
      <dsp:spPr>
        <a:xfrm rot="5400000">
          <a:off x="3011816" y="1995662"/>
          <a:ext cx="2111569" cy="1568433"/>
        </a:xfrm>
        <a:prstGeom prst="line">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5D05B883-BF9D-4BD4-85DF-1DC0FE0D00C0}">
      <dsp:nvSpPr>
        <dsp:cNvPr id="0" name=""/>
        <dsp:cNvSpPr/>
      </dsp:nvSpPr>
      <dsp:spPr>
        <a:xfrm>
          <a:off x="5346593" y="2299755"/>
          <a:ext cx="1971219" cy="1149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lvl="0" algn="l" defTabSz="1333500">
            <a:lnSpc>
              <a:spcPct val="90000"/>
            </a:lnSpc>
            <a:spcBef>
              <a:spcPct val="0"/>
            </a:spcBef>
            <a:spcAft>
              <a:spcPct val="35000"/>
            </a:spcAft>
          </a:pPr>
          <a:r>
            <a:rPr lang="tr-TR" sz="3000" b="1" kern="1200" dirty="0" smtClean="0">
              <a:solidFill>
                <a:srgbClr val="002060"/>
              </a:solidFill>
              <a:latin typeface="Arial" pitchFamily="34" charset="0"/>
              <a:cs typeface="Arial" pitchFamily="34" charset="0"/>
            </a:rPr>
            <a:t>ÖNGÖRÜ (5-10 YIL)</a:t>
          </a:r>
          <a:endParaRPr lang="tr-TR" sz="3000" b="1" kern="1200" dirty="0">
            <a:solidFill>
              <a:srgbClr val="002060"/>
            </a:solidFill>
            <a:latin typeface="Arial" pitchFamily="34" charset="0"/>
            <a:cs typeface="Arial" pitchFamily="34" charset="0"/>
          </a:endParaRPr>
        </a:p>
      </dsp:txBody>
      <dsp:txXfrm>
        <a:off x="5346593" y="2299755"/>
        <a:ext cx="1971219" cy="1149877"/>
      </dsp:txXfrm>
    </dsp:sp>
    <dsp:sp modelId="{D1613066-C115-49DB-8B0A-91775AC04FC4}">
      <dsp:nvSpPr>
        <dsp:cNvPr id="0" name=""/>
        <dsp:cNvSpPr/>
      </dsp:nvSpPr>
      <dsp:spPr>
        <a:xfrm>
          <a:off x="4853789" y="2874694"/>
          <a:ext cx="492804" cy="0"/>
        </a:xfrm>
        <a:prstGeom prst="line">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3C6CA215-DED8-49CF-BC98-BF029651690D}">
      <dsp:nvSpPr>
        <dsp:cNvPr id="0" name=""/>
        <dsp:cNvSpPr/>
      </dsp:nvSpPr>
      <dsp:spPr>
        <a:xfrm rot="5400000">
          <a:off x="3594180" y="3126681"/>
          <a:ext cx="1508639" cy="1003350"/>
        </a:xfrm>
        <a:prstGeom prst="line">
          <a:avLst/>
        </a:prstGeom>
        <a:solidFill>
          <a:schemeClr val="accent1">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90838" cy="496888"/>
          </a:xfrm>
          <a:prstGeom prst="rect">
            <a:avLst/>
          </a:prstGeom>
          <a:noFill/>
          <a:ln>
            <a:noFill/>
          </a:ln>
          <a:effectLst/>
          <a:extLst/>
        </p:spPr>
        <p:txBody>
          <a:bodyPr vert="horz" wrap="square" lIns="92336" tIns="46168" rIns="92336" bIns="46168" numCol="1" anchor="t"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9429750"/>
            <a:ext cx="2890838" cy="496888"/>
          </a:xfrm>
          <a:prstGeom prst="rect">
            <a:avLst/>
          </a:prstGeom>
          <a:noFill/>
          <a:ln>
            <a:noFill/>
          </a:ln>
          <a:effectLst/>
          <a:extLst/>
        </p:spPr>
        <p:txBody>
          <a:bodyPr vert="horz" wrap="square" lIns="92336" tIns="46168" rIns="92336" bIns="46168" numCol="1" anchor="b"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Tree>
    <p:extLst>
      <p:ext uri="{BB962C8B-B14F-4D97-AF65-F5344CB8AC3E}">
        <p14:creationId xmlns:p14="http://schemas.microsoft.com/office/powerpoint/2010/main" xmlns="" val="1403779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890838" cy="496888"/>
          </a:xfrm>
          <a:prstGeom prst="rect">
            <a:avLst/>
          </a:prstGeom>
          <a:noFill/>
          <a:ln>
            <a:noFill/>
          </a:ln>
          <a:effectLst/>
          <a:extLst/>
        </p:spPr>
        <p:txBody>
          <a:bodyPr vert="horz" wrap="square" lIns="92336" tIns="46168" rIns="92336" bIns="46168" numCol="1" anchor="t"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
        <p:nvSpPr>
          <p:cNvPr id="95235" name="Rectangle 3"/>
          <p:cNvSpPr>
            <a:spLocks noGrp="1" noChangeArrowheads="1"/>
          </p:cNvSpPr>
          <p:nvPr>
            <p:ph type="dt" idx="1"/>
          </p:nvPr>
        </p:nvSpPr>
        <p:spPr bwMode="auto">
          <a:xfrm>
            <a:off x="3778250" y="0"/>
            <a:ext cx="2890838" cy="496888"/>
          </a:xfrm>
          <a:prstGeom prst="rect">
            <a:avLst/>
          </a:prstGeom>
          <a:noFill/>
          <a:ln>
            <a:noFill/>
          </a:ln>
          <a:effectLst/>
          <a:extLst/>
        </p:spPr>
        <p:txBody>
          <a:bodyPr vert="horz" wrap="square" lIns="92336" tIns="46168" rIns="92336" bIns="46168" numCol="1" anchor="t" anchorCtr="0" compatLnSpc="1">
            <a:prstTxWarp prst="textNoShape">
              <a:avLst/>
            </a:prstTxWarp>
          </a:bodyPr>
          <a:lstStyle>
            <a:lvl1pPr algn="r" defTabSz="923925" eaLnBrk="0" hangingPunct="0">
              <a:defRPr sz="1200">
                <a:latin typeface="Times New Roman" pitchFamily="18"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8524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7" name="Rectangle 5"/>
          <p:cNvSpPr>
            <a:spLocks noGrp="1" noChangeArrowheads="1"/>
          </p:cNvSpPr>
          <p:nvPr>
            <p:ph type="body" sz="quarter" idx="3"/>
          </p:nvPr>
        </p:nvSpPr>
        <p:spPr bwMode="auto">
          <a:xfrm>
            <a:off x="889000" y="4716463"/>
            <a:ext cx="4891088" cy="4467225"/>
          </a:xfrm>
          <a:prstGeom prst="rect">
            <a:avLst/>
          </a:prstGeom>
          <a:noFill/>
          <a:ln>
            <a:noFill/>
          </a:ln>
          <a:effectLst/>
          <a:extLst/>
        </p:spPr>
        <p:txBody>
          <a:bodyPr vert="horz" wrap="square" lIns="92336" tIns="46168" rIns="92336" bIns="461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0" y="9429750"/>
            <a:ext cx="2890838" cy="496888"/>
          </a:xfrm>
          <a:prstGeom prst="rect">
            <a:avLst/>
          </a:prstGeom>
          <a:noFill/>
          <a:ln>
            <a:noFill/>
          </a:ln>
          <a:effectLst/>
          <a:extLst/>
        </p:spPr>
        <p:txBody>
          <a:bodyPr vert="horz" wrap="square" lIns="92336" tIns="46168" rIns="92336" bIns="46168" numCol="1" anchor="b" anchorCtr="0" compatLnSpc="1">
            <a:prstTxWarp prst="textNoShape">
              <a:avLst/>
            </a:prstTxWarp>
          </a:bodyPr>
          <a:lstStyle>
            <a:lvl1pPr defTabSz="923925" eaLnBrk="0" hangingPunct="0">
              <a:defRPr sz="1200">
                <a:latin typeface="Times New Roman" pitchFamily="18" charset="0"/>
              </a:defRPr>
            </a:lvl1pPr>
          </a:lstStyle>
          <a:p>
            <a:pPr>
              <a:defRPr/>
            </a:pPr>
            <a:endParaRPr lang="en-US"/>
          </a:p>
        </p:txBody>
      </p:sp>
      <p:sp>
        <p:nvSpPr>
          <p:cNvPr id="95239" name="Rectangle 7"/>
          <p:cNvSpPr>
            <a:spLocks noGrp="1" noChangeArrowheads="1"/>
          </p:cNvSpPr>
          <p:nvPr>
            <p:ph type="sldNum" sz="quarter" idx="5"/>
          </p:nvPr>
        </p:nvSpPr>
        <p:spPr bwMode="auto">
          <a:xfrm>
            <a:off x="3778250" y="9429750"/>
            <a:ext cx="2890838" cy="496888"/>
          </a:xfrm>
          <a:prstGeom prst="rect">
            <a:avLst/>
          </a:prstGeom>
          <a:noFill/>
          <a:ln>
            <a:noFill/>
          </a:ln>
          <a:effectLst/>
          <a:extLst/>
        </p:spPr>
        <p:txBody>
          <a:bodyPr vert="horz" wrap="square" lIns="92336" tIns="46168" rIns="92336" bIns="46168" numCol="1" anchor="b" anchorCtr="0" compatLnSpc="1">
            <a:prstTxWarp prst="textNoShape">
              <a:avLst/>
            </a:prstTxWarp>
          </a:bodyPr>
          <a:lstStyle>
            <a:lvl1pPr algn="r" defTabSz="923925" eaLnBrk="0" hangingPunct="0">
              <a:defRPr sz="1200">
                <a:latin typeface="Times New Roman" panose="02020603050405020304" pitchFamily="18" charset="0"/>
              </a:defRPr>
            </a:lvl1pPr>
          </a:lstStyle>
          <a:p>
            <a:fld id="{C1A12232-6CAA-457E-86D1-979AC2EBB20A}" type="slidenum">
              <a:rPr lang="en-US" altLang="tr-TR"/>
              <a:pPr/>
              <a:t>‹#›</a:t>
            </a:fld>
            <a:endParaRPr lang="en-US" altLang="tr-TR"/>
          </a:p>
        </p:txBody>
      </p:sp>
    </p:spTree>
    <p:extLst>
      <p:ext uri="{BB962C8B-B14F-4D97-AF65-F5344CB8AC3E}">
        <p14:creationId xmlns:p14="http://schemas.microsoft.com/office/powerpoint/2010/main" xmlns="" val="29945355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a:xfrm>
            <a:off x="852488" y="744538"/>
            <a:ext cx="4964112" cy="3722687"/>
          </a:xfrm>
          <a:ln/>
        </p:spPr>
      </p:sp>
      <p:sp>
        <p:nvSpPr>
          <p:cNvPr id="73731"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endParaRPr lang="tr-TR" altLang="tr-TR" smtClean="0"/>
          </a:p>
        </p:txBody>
      </p:sp>
      <p:sp>
        <p:nvSpPr>
          <p:cNvPr id="4" name="3 Slayt Numarası Yer Tutucusu"/>
          <p:cNvSpPr txBox="1">
            <a:spLocks noGrp="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A00A30BB-FF27-438F-AC8A-9CCEAD0512FC}" type="slidenum">
              <a:rPr lang="tr-TR" altLang="tr-TR" sz="1200">
                <a:latin typeface="Calibri" panose="020F0502020204030204" pitchFamily="34" charset="0"/>
              </a:rPr>
              <a:pPr algn="r" eaLnBrk="1" hangingPunct="1"/>
              <a:t>1</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61597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A783421D-BC9F-427B-89C7-F54795FD4AAA}" type="slidenum">
              <a:rPr lang="tr-TR" altLang="tr-TR" sz="1200">
                <a:latin typeface="Calibri" panose="020F0502020204030204" pitchFamily="34" charset="0"/>
              </a:rPr>
              <a:pPr algn="r" eaLnBrk="1" hangingPunct="1"/>
              <a:t>10</a:t>
            </a:fld>
            <a:endParaRPr lang="tr-TR" altLang="tr-TR" sz="1200">
              <a:latin typeface="Calibri" panose="020F0502020204030204" pitchFamily="34" charset="0"/>
            </a:endParaRPr>
          </a:p>
        </p:txBody>
      </p:sp>
      <p:sp>
        <p:nvSpPr>
          <p:cNvPr id="83971" name="Rectangle 2"/>
          <p:cNvSpPr>
            <a:spLocks noGrp="1" noRot="1" noChangeAspect="1" noChangeArrowheads="1" noTextEdit="1"/>
          </p:cNvSpPr>
          <p:nvPr>
            <p:ph type="sldImg"/>
          </p:nvPr>
        </p:nvSpPr>
        <p:spPr>
          <a:xfrm>
            <a:off x="852488" y="744538"/>
            <a:ext cx="4964112" cy="3722687"/>
          </a:xfrm>
          <a:ln/>
        </p:spPr>
      </p:sp>
      <p:sp>
        <p:nvSpPr>
          <p:cNvPr id="83972"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115248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F9F8E8AC-2DF6-48D7-85CE-3D8980E952C8}" type="slidenum">
              <a:rPr lang="tr-TR" altLang="tr-TR" sz="1200">
                <a:latin typeface="Calibri" panose="020F0502020204030204" pitchFamily="34" charset="0"/>
              </a:rPr>
              <a:pPr algn="r" eaLnBrk="1" hangingPunct="1"/>
              <a:t>11</a:t>
            </a:fld>
            <a:endParaRPr lang="tr-TR" altLang="tr-TR" sz="1200">
              <a:latin typeface="Calibri" panose="020F0502020204030204" pitchFamily="34" charset="0"/>
            </a:endParaRPr>
          </a:p>
        </p:txBody>
      </p:sp>
      <p:sp>
        <p:nvSpPr>
          <p:cNvPr id="86019" name="Rectangle 2"/>
          <p:cNvSpPr>
            <a:spLocks noGrp="1" noRot="1" noChangeAspect="1" noChangeArrowheads="1" noTextEdit="1"/>
          </p:cNvSpPr>
          <p:nvPr>
            <p:ph type="sldImg"/>
          </p:nvPr>
        </p:nvSpPr>
        <p:spPr>
          <a:xfrm>
            <a:off x="852488" y="744538"/>
            <a:ext cx="4964112" cy="3722687"/>
          </a:xfrm>
          <a:ln/>
        </p:spPr>
      </p:sp>
      <p:sp>
        <p:nvSpPr>
          <p:cNvPr id="86020"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386922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D2E9DAD4-1B59-4034-88BB-CD7064B0B54F}" type="slidenum">
              <a:rPr lang="tr-TR" altLang="tr-TR" sz="1200">
                <a:latin typeface="Calibri" panose="020F0502020204030204" pitchFamily="34" charset="0"/>
              </a:rPr>
              <a:pPr algn="r" eaLnBrk="1" hangingPunct="1"/>
              <a:t>12</a:t>
            </a:fld>
            <a:endParaRPr lang="tr-TR" altLang="tr-TR" sz="1200">
              <a:latin typeface="Calibri" panose="020F0502020204030204" pitchFamily="34" charset="0"/>
            </a:endParaRPr>
          </a:p>
        </p:txBody>
      </p:sp>
      <p:sp>
        <p:nvSpPr>
          <p:cNvPr id="87043" name="Rectangle 2"/>
          <p:cNvSpPr>
            <a:spLocks noGrp="1" noRot="1" noChangeAspect="1" noChangeArrowheads="1" noTextEdit="1"/>
          </p:cNvSpPr>
          <p:nvPr>
            <p:ph type="sldImg"/>
          </p:nvPr>
        </p:nvSpPr>
        <p:spPr>
          <a:xfrm>
            <a:off x="852488" y="744538"/>
            <a:ext cx="4964112" cy="3722687"/>
          </a:xfrm>
          <a:ln/>
        </p:spPr>
      </p:sp>
      <p:sp>
        <p:nvSpPr>
          <p:cNvPr id="87044"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233423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727655D6-AF2D-4FEA-8C18-7B103F667D8B}" type="slidenum">
              <a:rPr lang="tr-TR" altLang="tr-TR" sz="1200">
                <a:latin typeface="Calibri" panose="020F0502020204030204" pitchFamily="34" charset="0"/>
              </a:rPr>
              <a:pPr algn="r" eaLnBrk="1" hangingPunct="1"/>
              <a:t>13</a:t>
            </a:fld>
            <a:endParaRPr lang="tr-TR" altLang="tr-TR" sz="1200">
              <a:latin typeface="Calibri" panose="020F0502020204030204" pitchFamily="34" charset="0"/>
            </a:endParaRPr>
          </a:p>
        </p:txBody>
      </p:sp>
      <p:sp>
        <p:nvSpPr>
          <p:cNvPr id="88067" name="Rectangle 2"/>
          <p:cNvSpPr>
            <a:spLocks noGrp="1" noRot="1" noChangeAspect="1" noChangeArrowheads="1" noTextEdit="1"/>
          </p:cNvSpPr>
          <p:nvPr>
            <p:ph type="sldImg"/>
          </p:nvPr>
        </p:nvSpPr>
        <p:spPr>
          <a:xfrm>
            <a:off x="852488" y="744538"/>
            <a:ext cx="4964112" cy="3722687"/>
          </a:xfrm>
          <a:ln/>
        </p:spPr>
      </p:sp>
      <p:sp>
        <p:nvSpPr>
          <p:cNvPr id="88068"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92070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E803127A-2BC8-4CD6-A774-A0A19F4D883F}" type="slidenum">
              <a:rPr lang="tr-TR" altLang="tr-TR" sz="1200">
                <a:latin typeface="Calibri" panose="020F0502020204030204" pitchFamily="34" charset="0"/>
              </a:rPr>
              <a:pPr algn="r" eaLnBrk="1" hangingPunct="1"/>
              <a:t>14</a:t>
            </a:fld>
            <a:endParaRPr lang="tr-TR" altLang="tr-TR" sz="1200">
              <a:latin typeface="Calibri" panose="020F0502020204030204" pitchFamily="34" charset="0"/>
            </a:endParaRPr>
          </a:p>
        </p:txBody>
      </p:sp>
      <p:sp>
        <p:nvSpPr>
          <p:cNvPr id="89091" name="Rectangle 2"/>
          <p:cNvSpPr>
            <a:spLocks noGrp="1" noRot="1" noChangeAspect="1" noChangeArrowheads="1" noTextEdit="1"/>
          </p:cNvSpPr>
          <p:nvPr>
            <p:ph type="sldImg"/>
          </p:nvPr>
        </p:nvSpPr>
        <p:spPr>
          <a:xfrm>
            <a:off x="852488" y="744538"/>
            <a:ext cx="4964112" cy="3722687"/>
          </a:xfrm>
          <a:ln/>
        </p:spPr>
      </p:sp>
      <p:sp>
        <p:nvSpPr>
          <p:cNvPr id="89092"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108605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E48DBD3C-8AED-45F3-9AD5-C69153C9BEEF}" type="slidenum">
              <a:rPr lang="tr-TR" altLang="tr-TR" sz="1200">
                <a:latin typeface="Calibri" panose="020F0502020204030204" pitchFamily="34" charset="0"/>
              </a:rPr>
              <a:pPr algn="r" eaLnBrk="1" hangingPunct="1"/>
              <a:t>15</a:t>
            </a:fld>
            <a:endParaRPr lang="tr-TR" altLang="tr-TR" sz="1200">
              <a:latin typeface="Calibri" panose="020F0502020204030204" pitchFamily="34" charset="0"/>
            </a:endParaRPr>
          </a:p>
        </p:txBody>
      </p:sp>
      <p:sp>
        <p:nvSpPr>
          <p:cNvPr id="90115" name="Rectangle 2"/>
          <p:cNvSpPr>
            <a:spLocks noGrp="1" noRot="1" noChangeAspect="1" noChangeArrowheads="1" noTextEdit="1"/>
          </p:cNvSpPr>
          <p:nvPr>
            <p:ph type="sldImg"/>
          </p:nvPr>
        </p:nvSpPr>
        <p:spPr>
          <a:xfrm>
            <a:off x="852488" y="744538"/>
            <a:ext cx="4964112" cy="3722687"/>
          </a:xfrm>
          <a:ln/>
        </p:spPr>
      </p:sp>
      <p:sp>
        <p:nvSpPr>
          <p:cNvPr id="90116"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347475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471B330E-B746-48EB-B84A-23F7BE49A679}" type="slidenum">
              <a:rPr lang="tr-TR" altLang="tr-TR" sz="1200">
                <a:latin typeface="Calibri" panose="020F0502020204030204" pitchFamily="34" charset="0"/>
              </a:rPr>
              <a:pPr algn="r" eaLnBrk="1" hangingPunct="1"/>
              <a:t>16</a:t>
            </a:fld>
            <a:endParaRPr lang="tr-TR" altLang="tr-TR" sz="1200">
              <a:latin typeface="Calibri" panose="020F0502020204030204" pitchFamily="34" charset="0"/>
            </a:endParaRPr>
          </a:p>
        </p:txBody>
      </p:sp>
      <p:sp>
        <p:nvSpPr>
          <p:cNvPr id="91139" name="Rectangle 2"/>
          <p:cNvSpPr>
            <a:spLocks noGrp="1" noRot="1" noChangeAspect="1" noChangeArrowheads="1" noTextEdit="1"/>
          </p:cNvSpPr>
          <p:nvPr>
            <p:ph type="sldImg"/>
          </p:nvPr>
        </p:nvSpPr>
        <p:spPr>
          <a:xfrm>
            <a:off x="852488" y="744538"/>
            <a:ext cx="4964112" cy="3722687"/>
          </a:xfrm>
          <a:ln/>
        </p:spPr>
      </p:sp>
      <p:sp>
        <p:nvSpPr>
          <p:cNvPr id="91140"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125772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C2DC7952-3D35-4211-9349-8DE1C0B97DA2}" type="slidenum">
              <a:rPr lang="tr-TR" altLang="tr-TR" sz="1200">
                <a:latin typeface="Calibri" panose="020F0502020204030204" pitchFamily="34" charset="0"/>
              </a:rPr>
              <a:pPr algn="r" eaLnBrk="1" hangingPunct="1"/>
              <a:t>17</a:t>
            </a:fld>
            <a:endParaRPr lang="tr-TR" altLang="tr-TR" sz="1200">
              <a:latin typeface="Calibri" panose="020F0502020204030204" pitchFamily="34" charset="0"/>
            </a:endParaRPr>
          </a:p>
        </p:txBody>
      </p:sp>
      <p:sp>
        <p:nvSpPr>
          <p:cNvPr id="92163" name="Rectangle 2"/>
          <p:cNvSpPr>
            <a:spLocks noGrp="1" noRot="1" noChangeAspect="1" noChangeArrowheads="1" noTextEdit="1"/>
          </p:cNvSpPr>
          <p:nvPr>
            <p:ph type="sldImg"/>
          </p:nvPr>
        </p:nvSpPr>
        <p:spPr>
          <a:xfrm>
            <a:off x="852488" y="744538"/>
            <a:ext cx="4964112" cy="3722687"/>
          </a:xfrm>
          <a:ln/>
        </p:spPr>
      </p:sp>
      <p:sp>
        <p:nvSpPr>
          <p:cNvPr id="92164"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365210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Görüntüsü Yer Tutucusu"/>
          <p:cNvSpPr>
            <a:spLocks noGrp="1" noRot="1" noChangeAspect="1" noTextEdit="1"/>
          </p:cNvSpPr>
          <p:nvPr>
            <p:ph type="sldImg"/>
          </p:nvPr>
        </p:nvSpPr>
        <p:spPr>
          <a:ln/>
        </p:spPr>
      </p:sp>
      <p:sp>
        <p:nvSpPr>
          <p:cNvPr id="93187"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
        <p:nvSpPr>
          <p:cNvPr id="93188"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313453-EC06-4085-BD26-A04874A8768C}" type="slidenum">
              <a:rPr lang="tr-TR" altLang="tr-TR"/>
              <a:pPr>
                <a:spcBef>
                  <a:spcPct val="0"/>
                </a:spcBef>
              </a:pPr>
              <a:t>18</a:t>
            </a:fld>
            <a:endParaRPr lang="tr-TR" altLang="tr-TR"/>
          </a:p>
        </p:txBody>
      </p:sp>
    </p:spTree>
    <p:extLst>
      <p:ext uri="{BB962C8B-B14F-4D97-AF65-F5344CB8AC3E}">
        <p14:creationId xmlns:p14="http://schemas.microsoft.com/office/powerpoint/2010/main" xmlns="" val="193920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a:ln/>
        </p:spPr>
      </p:sp>
      <p:sp>
        <p:nvSpPr>
          <p:cNvPr id="94211"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
        <p:nvSpPr>
          <p:cNvPr id="94212"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FA4495-99D9-47D9-95FB-3ABE56DEE231}" type="slidenum">
              <a:rPr lang="tr-TR" altLang="tr-TR"/>
              <a:pPr>
                <a:spcBef>
                  <a:spcPct val="0"/>
                </a:spcBef>
              </a:pPr>
              <a:t>19</a:t>
            </a:fld>
            <a:endParaRPr lang="tr-TR" altLang="tr-TR"/>
          </a:p>
        </p:txBody>
      </p:sp>
    </p:spTree>
    <p:extLst>
      <p:ext uri="{BB962C8B-B14F-4D97-AF65-F5344CB8AC3E}">
        <p14:creationId xmlns:p14="http://schemas.microsoft.com/office/powerpoint/2010/main" xmlns="" val="275923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D1A77535-55FE-4EB8-B16A-5B30D0EAC3CE}" type="slidenum">
              <a:rPr lang="tr-TR" altLang="tr-TR" sz="1200">
                <a:latin typeface="Calibri" panose="020F0502020204030204" pitchFamily="34" charset="0"/>
              </a:rPr>
              <a:pPr algn="r" eaLnBrk="1" hangingPunct="1"/>
              <a:t>2</a:t>
            </a:fld>
            <a:endParaRPr lang="tr-TR" altLang="tr-TR" sz="1200">
              <a:latin typeface="Calibri" panose="020F0502020204030204" pitchFamily="34" charset="0"/>
            </a:endParaRPr>
          </a:p>
        </p:txBody>
      </p:sp>
      <p:sp>
        <p:nvSpPr>
          <p:cNvPr id="74755" name="Rectangle 2"/>
          <p:cNvSpPr>
            <a:spLocks noGrp="1" noRot="1" noChangeAspect="1" noChangeArrowheads="1" noTextEdit="1"/>
          </p:cNvSpPr>
          <p:nvPr>
            <p:ph type="sldImg"/>
          </p:nvPr>
        </p:nvSpPr>
        <p:spPr>
          <a:xfrm>
            <a:off x="852488" y="744538"/>
            <a:ext cx="4964112" cy="3722687"/>
          </a:xfrm>
          <a:ln/>
        </p:spPr>
      </p:sp>
      <p:sp>
        <p:nvSpPr>
          <p:cNvPr id="74756"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654733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a:ln/>
        </p:spPr>
      </p:sp>
      <p:sp>
        <p:nvSpPr>
          <p:cNvPr id="95235"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
        <p:nvSpPr>
          <p:cNvPr id="95236"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2BF462-55C3-4D3D-97D2-94A6782A8AFF}" type="slidenum">
              <a:rPr lang="tr-TR" altLang="tr-TR"/>
              <a:pPr>
                <a:spcBef>
                  <a:spcPct val="0"/>
                </a:spcBef>
              </a:pPr>
              <a:t>20</a:t>
            </a:fld>
            <a:endParaRPr lang="tr-TR" altLang="tr-TR"/>
          </a:p>
        </p:txBody>
      </p:sp>
    </p:spTree>
    <p:extLst>
      <p:ext uri="{BB962C8B-B14F-4D97-AF65-F5344CB8AC3E}">
        <p14:creationId xmlns:p14="http://schemas.microsoft.com/office/powerpoint/2010/main" xmlns="" val="1053061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a:ln/>
        </p:spPr>
      </p:sp>
      <p:sp>
        <p:nvSpPr>
          <p:cNvPr id="96259"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
        <p:nvSpPr>
          <p:cNvPr id="96260"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B30FD85-C000-454A-A0B7-5E2EF7D67E17}" type="slidenum">
              <a:rPr lang="tr-TR" altLang="tr-TR"/>
              <a:pPr>
                <a:spcBef>
                  <a:spcPct val="0"/>
                </a:spcBef>
              </a:pPr>
              <a:t>21</a:t>
            </a:fld>
            <a:endParaRPr lang="tr-TR" altLang="tr-TR"/>
          </a:p>
        </p:txBody>
      </p:sp>
    </p:spTree>
    <p:extLst>
      <p:ext uri="{BB962C8B-B14F-4D97-AF65-F5344CB8AC3E}">
        <p14:creationId xmlns:p14="http://schemas.microsoft.com/office/powerpoint/2010/main" xmlns="" val="3866417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a:ln/>
        </p:spPr>
      </p:sp>
      <p:sp>
        <p:nvSpPr>
          <p:cNvPr id="97283"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
        <p:nvSpPr>
          <p:cNvPr id="97284"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C6AC4F-52BE-43D2-828E-27BC1E5A3ECE}" type="slidenum">
              <a:rPr lang="tr-TR" altLang="tr-TR"/>
              <a:pPr>
                <a:spcBef>
                  <a:spcPct val="0"/>
                </a:spcBef>
              </a:pPr>
              <a:t>22</a:t>
            </a:fld>
            <a:endParaRPr lang="tr-TR" altLang="tr-TR"/>
          </a:p>
        </p:txBody>
      </p:sp>
    </p:spTree>
    <p:extLst>
      <p:ext uri="{BB962C8B-B14F-4D97-AF65-F5344CB8AC3E}">
        <p14:creationId xmlns:p14="http://schemas.microsoft.com/office/powerpoint/2010/main" xmlns="" val="129141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a:ln/>
        </p:spPr>
      </p:sp>
      <p:sp>
        <p:nvSpPr>
          <p:cNvPr id="98307"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
        <p:nvSpPr>
          <p:cNvPr id="98308"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B76EC7-8F25-4A07-8D0B-28453DC5C5D0}" type="slidenum">
              <a:rPr lang="tr-TR" altLang="tr-TR"/>
              <a:pPr>
                <a:spcBef>
                  <a:spcPct val="0"/>
                </a:spcBef>
              </a:pPr>
              <a:t>23</a:t>
            </a:fld>
            <a:endParaRPr lang="tr-TR" altLang="tr-TR"/>
          </a:p>
        </p:txBody>
      </p:sp>
    </p:spTree>
    <p:extLst>
      <p:ext uri="{BB962C8B-B14F-4D97-AF65-F5344CB8AC3E}">
        <p14:creationId xmlns:p14="http://schemas.microsoft.com/office/powerpoint/2010/main" xmlns="" val="3220222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a:ln/>
        </p:spPr>
      </p:sp>
      <p:sp>
        <p:nvSpPr>
          <p:cNvPr id="99331"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
        <p:nvSpPr>
          <p:cNvPr id="99332"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8EEA57-A329-4C0E-8207-9A2E23A0C434}" type="slidenum">
              <a:rPr lang="tr-TR" altLang="tr-TR"/>
              <a:pPr>
                <a:spcBef>
                  <a:spcPct val="0"/>
                </a:spcBef>
              </a:pPr>
              <a:t>24</a:t>
            </a:fld>
            <a:endParaRPr lang="tr-TR" altLang="tr-TR"/>
          </a:p>
        </p:txBody>
      </p:sp>
    </p:spTree>
    <p:extLst>
      <p:ext uri="{BB962C8B-B14F-4D97-AF65-F5344CB8AC3E}">
        <p14:creationId xmlns:p14="http://schemas.microsoft.com/office/powerpoint/2010/main" xmlns="" val="86566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2139044B-AF2D-473C-98BC-3AE6874B7C8D}" type="slidenum">
              <a:rPr lang="tr-TR" altLang="tr-TR" sz="1200">
                <a:latin typeface="Calibri" panose="020F0502020204030204" pitchFamily="34" charset="0"/>
              </a:rPr>
              <a:pPr algn="r" eaLnBrk="1" hangingPunct="1"/>
              <a:t>25</a:t>
            </a:fld>
            <a:endParaRPr lang="tr-TR" altLang="tr-TR" sz="1200">
              <a:latin typeface="Calibri" panose="020F0502020204030204" pitchFamily="34" charset="0"/>
            </a:endParaRPr>
          </a:p>
        </p:txBody>
      </p:sp>
      <p:sp>
        <p:nvSpPr>
          <p:cNvPr id="100355" name="Rectangle 2"/>
          <p:cNvSpPr>
            <a:spLocks noGrp="1" noRot="1" noChangeAspect="1" noChangeArrowheads="1" noTextEdit="1"/>
          </p:cNvSpPr>
          <p:nvPr>
            <p:ph type="sldImg"/>
          </p:nvPr>
        </p:nvSpPr>
        <p:spPr>
          <a:xfrm>
            <a:off x="852488" y="744538"/>
            <a:ext cx="4964112" cy="3722687"/>
          </a:xfrm>
          <a:ln/>
        </p:spPr>
      </p:sp>
      <p:sp>
        <p:nvSpPr>
          <p:cNvPr id="100356"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1674604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a:xfrm>
            <a:off x="852488" y="744538"/>
            <a:ext cx="4964112" cy="3722687"/>
          </a:xfrm>
          <a:ln/>
        </p:spPr>
      </p:sp>
      <p:sp>
        <p:nvSpPr>
          <p:cNvPr id="103427"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spcBef>
                <a:spcPct val="0"/>
              </a:spcBef>
            </a:pPr>
            <a:endParaRPr lang="tr-TR" altLang="tr-TR" smtClean="0"/>
          </a:p>
        </p:txBody>
      </p:sp>
      <p:sp>
        <p:nvSpPr>
          <p:cNvPr id="6148" name="3 Slayt Numarası Yer Tutucusu"/>
          <p:cNvSpPr txBox="1">
            <a:spLocks noGrp="1"/>
          </p:cNvSpPr>
          <p:nvPr/>
        </p:nvSpPr>
        <p:spPr bwMode="auto">
          <a:xfrm>
            <a:off x="3778250" y="9428163"/>
            <a:ext cx="2889250" cy="496887"/>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D106933F-2442-4F7B-A832-C0C513C16230}" type="slidenum">
              <a:rPr lang="tr-TR" altLang="tr-TR" sz="1200">
                <a:latin typeface="Calibri" panose="020F0502020204030204" pitchFamily="34" charset="0"/>
              </a:rPr>
              <a:pPr algn="r" eaLnBrk="1" hangingPunct="1"/>
              <a:t>26</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386867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Slayt Görüntüsü Yer Tutucusu"/>
          <p:cNvSpPr>
            <a:spLocks noGrp="1" noRot="1" noChangeAspect="1" noTextEdit="1"/>
          </p:cNvSpPr>
          <p:nvPr>
            <p:ph type="sldImg"/>
          </p:nvPr>
        </p:nvSpPr>
        <p:spPr>
          <a:xfrm>
            <a:off x="852488" y="744538"/>
            <a:ext cx="4964112" cy="3722687"/>
          </a:xfrm>
          <a:ln/>
        </p:spPr>
      </p:sp>
      <p:sp>
        <p:nvSpPr>
          <p:cNvPr id="104451"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spcBef>
                <a:spcPct val="0"/>
              </a:spcBef>
            </a:pPr>
            <a:endParaRPr lang="tr-TR" altLang="tr-TR" smtClean="0"/>
          </a:p>
        </p:txBody>
      </p:sp>
      <p:sp>
        <p:nvSpPr>
          <p:cNvPr id="6148" name="3 Slayt Numarası Yer Tutucusu"/>
          <p:cNvSpPr txBox="1">
            <a:spLocks noGrp="1"/>
          </p:cNvSpPr>
          <p:nvPr/>
        </p:nvSpPr>
        <p:spPr bwMode="auto">
          <a:xfrm>
            <a:off x="3778250" y="9428163"/>
            <a:ext cx="2889250" cy="496887"/>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F684F387-E413-4A94-812C-A1A34BE5F27C}" type="slidenum">
              <a:rPr lang="tr-TR" altLang="tr-TR" sz="1200">
                <a:latin typeface="Calibri" panose="020F0502020204030204" pitchFamily="34" charset="0"/>
              </a:rPr>
              <a:pPr algn="r" eaLnBrk="1" hangingPunct="1"/>
              <a:t>27</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160005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a:xfrm>
            <a:off x="852488" y="744538"/>
            <a:ext cx="4964112" cy="3722687"/>
          </a:xfrm>
          <a:ln/>
        </p:spPr>
      </p:sp>
      <p:sp>
        <p:nvSpPr>
          <p:cNvPr id="105475"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spcBef>
                <a:spcPct val="0"/>
              </a:spcBef>
            </a:pPr>
            <a:endParaRPr lang="tr-TR" altLang="tr-TR" smtClean="0"/>
          </a:p>
        </p:txBody>
      </p:sp>
      <p:sp>
        <p:nvSpPr>
          <p:cNvPr id="6148" name="3 Slayt Numarası Yer Tutucusu"/>
          <p:cNvSpPr txBox="1">
            <a:spLocks noGrp="1"/>
          </p:cNvSpPr>
          <p:nvPr/>
        </p:nvSpPr>
        <p:spPr bwMode="auto">
          <a:xfrm>
            <a:off x="3778250" y="9428163"/>
            <a:ext cx="2889250" cy="496887"/>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C5EE7897-1073-41FB-866C-B8F6952D66B3}" type="slidenum">
              <a:rPr lang="tr-TR" altLang="tr-TR" sz="1200">
                <a:latin typeface="Calibri" panose="020F0502020204030204" pitchFamily="34" charset="0"/>
              </a:rPr>
              <a:pPr algn="r" eaLnBrk="1" hangingPunct="1"/>
              <a:t>28</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1986925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a:xfrm>
            <a:off x="852488" y="744538"/>
            <a:ext cx="4964112" cy="3722687"/>
          </a:xfrm>
          <a:ln/>
        </p:spPr>
      </p:sp>
      <p:sp>
        <p:nvSpPr>
          <p:cNvPr id="106499"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spcBef>
                <a:spcPct val="0"/>
              </a:spcBef>
            </a:pPr>
            <a:endParaRPr lang="tr-TR" altLang="tr-TR" smtClean="0"/>
          </a:p>
        </p:txBody>
      </p:sp>
      <p:sp>
        <p:nvSpPr>
          <p:cNvPr id="6148" name="3 Slayt Numarası Yer Tutucusu"/>
          <p:cNvSpPr txBox="1">
            <a:spLocks noGrp="1"/>
          </p:cNvSpPr>
          <p:nvPr/>
        </p:nvSpPr>
        <p:spPr bwMode="auto">
          <a:xfrm>
            <a:off x="3778250" y="9428163"/>
            <a:ext cx="2889250" cy="496887"/>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0B7E78FE-1695-422A-9D2B-DDE01BD8BD7C}" type="slidenum">
              <a:rPr lang="tr-TR" altLang="tr-TR" sz="1200">
                <a:latin typeface="Calibri" panose="020F0502020204030204" pitchFamily="34" charset="0"/>
              </a:rPr>
              <a:pPr algn="r" eaLnBrk="1" hangingPunct="1"/>
              <a:t>29</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348872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3C6A3FA3-8089-44CD-985F-F53DBE0998C6}" type="slidenum">
              <a:rPr lang="tr-TR" altLang="tr-TR" sz="1200">
                <a:latin typeface="Calibri" panose="020F0502020204030204" pitchFamily="34" charset="0"/>
              </a:rPr>
              <a:pPr algn="r" eaLnBrk="1" hangingPunct="1"/>
              <a:t>3</a:t>
            </a:fld>
            <a:endParaRPr lang="tr-TR" altLang="tr-TR" sz="1200">
              <a:latin typeface="Calibri" panose="020F0502020204030204" pitchFamily="34" charset="0"/>
            </a:endParaRPr>
          </a:p>
        </p:txBody>
      </p:sp>
      <p:sp>
        <p:nvSpPr>
          <p:cNvPr id="75779" name="Rectangle 2"/>
          <p:cNvSpPr>
            <a:spLocks noGrp="1" noRot="1" noChangeAspect="1" noChangeArrowheads="1" noTextEdit="1"/>
          </p:cNvSpPr>
          <p:nvPr>
            <p:ph type="sldImg"/>
          </p:nvPr>
        </p:nvSpPr>
        <p:spPr>
          <a:xfrm>
            <a:off x="852488" y="744538"/>
            <a:ext cx="4964112" cy="3722687"/>
          </a:xfrm>
          <a:ln/>
        </p:spPr>
      </p:sp>
      <p:sp>
        <p:nvSpPr>
          <p:cNvPr id="75780"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3234916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a:xfrm>
            <a:off x="852488" y="744538"/>
            <a:ext cx="4964112" cy="3722687"/>
          </a:xfrm>
          <a:ln/>
        </p:spPr>
      </p:sp>
      <p:sp>
        <p:nvSpPr>
          <p:cNvPr id="107523"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spcBef>
                <a:spcPct val="0"/>
              </a:spcBef>
            </a:pPr>
            <a:endParaRPr lang="tr-TR" altLang="tr-TR" smtClean="0"/>
          </a:p>
        </p:txBody>
      </p:sp>
      <p:sp>
        <p:nvSpPr>
          <p:cNvPr id="6148" name="3 Slayt Numarası Yer Tutucusu"/>
          <p:cNvSpPr txBox="1">
            <a:spLocks noGrp="1"/>
          </p:cNvSpPr>
          <p:nvPr/>
        </p:nvSpPr>
        <p:spPr bwMode="auto">
          <a:xfrm>
            <a:off x="3778250" y="9428163"/>
            <a:ext cx="2889250" cy="496887"/>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35F66185-5376-4BAD-9E56-D2C7BF8D6113}" type="slidenum">
              <a:rPr lang="tr-TR" altLang="tr-TR" sz="1200">
                <a:latin typeface="Calibri" panose="020F0502020204030204" pitchFamily="34" charset="0"/>
              </a:rPr>
              <a:pPr algn="r" eaLnBrk="1" hangingPunct="1"/>
              <a:t>30</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3959213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a:xfrm>
            <a:off x="852488" y="744538"/>
            <a:ext cx="4964112" cy="3722687"/>
          </a:xfrm>
          <a:ln/>
        </p:spPr>
      </p:sp>
      <p:sp>
        <p:nvSpPr>
          <p:cNvPr id="108547"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spcBef>
                <a:spcPct val="0"/>
              </a:spcBef>
            </a:pPr>
            <a:endParaRPr lang="tr-TR" altLang="tr-TR" smtClean="0"/>
          </a:p>
        </p:txBody>
      </p:sp>
      <p:sp>
        <p:nvSpPr>
          <p:cNvPr id="6148" name="3 Slayt Numarası Yer Tutucusu"/>
          <p:cNvSpPr txBox="1">
            <a:spLocks noGrp="1"/>
          </p:cNvSpPr>
          <p:nvPr/>
        </p:nvSpPr>
        <p:spPr bwMode="auto">
          <a:xfrm>
            <a:off x="3778250" y="9428163"/>
            <a:ext cx="2889250" cy="496887"/>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E77BAF29-EDE1-462D-B51A-2DE9C337C45A}" type="slidenum">
              <a:rPr lang="tr-TR" altLang="tr-TR" sz="1200">
                <a:latin typeface="Calibri" panose="020F0502020204030204" pitchFamily="34" charset="0"/>
              </a:rPr>
              <a:pPr algn="r" eaLnBrk="1" hangingPunct="1"/>
              <a:t>31</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1128203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a:xfrm>
            <a:off x="852488" y="744538"/>
            <a:ext cx="4964112" cy="3722687"/>
          </a:xfrm>
          <a:ln/>
        </p:spPr>
      </p:sp>
      <p:sp>
        <p:nvSpPr>
          <p:cNvPr id="109571"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a:spcBef>
                <a:spcPct val="0"/>
              </a:spcBef>
            </a:pPr>
            <a:endParaRPr lang="tr-TR" altLang="tr-TR" smtClean="0"/>
          </a:p>
        </p:txBody>
      </p:sp>
      <p:sp>
        <p:nvSpPr>
          <p:cNvPr id="6148" name="3 Slayt Numarası Yer Tutucusu"/>
          <p:cNvSpPr txBox="1">
            <a:spLocks noGrp="1"/>
          </p:cNvSpPr>
          <p:nvPr/>
        </p:nvSpPr>
        <p:spPr bwMode="auto">
          <a:xfrm>
            <a:off x="3778250" y="9428163"/>
            <a:ext cx="2889250" cy="496887"/>
          </a:xfrm>
          <a:prstGeom prst="rect">
            <a:avLst/>
          </a:prstGeom>
          <a:noFill/>
          <a:ln>
            <a:miter lim="800000"/>
            <a:headEnd/>
            <a:tailEnd/>
          </a:ln>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369E7F99-35FA-451F-ADB7-37C182356FC9}" type="slidenum">
              <a:rPr lang="tr-TR" altLang="tr-TR" sz="1200">
                <a:latin typeface="Calibri" panose="020F0502020204030204" pitchFamily="34" charset="0"/>
              </a:rPr>
              <a:pPr algn="r" eaLnBrk="1" hangingPunct="1"/>
              <a:t>32</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2841552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B295BEC4-4664-41D1-B39B-B0D6673ED6C2}" type="slidenum">
              <a:rPr lang="tr-TR" altLang="tr-TR" sz="1200">
                <a:latin typeface="Calibri" panose="020F0502020204030204" pitchFamily="34" charset="0"/>
              </a:rPr>
              <a:pPr algn="r" eaLnBrk="1" hangingPunct="1"/>
              <a:t>33</a:t>
            </a:fld>
            <a:endParaRPr lang="tr-TR" altLang="tr-TR" sz="1200">
              <a:latin typeface="Calibri" panose="020F0502020204030204" pitchFamily="34" charset="0"/>
            </a:endParaRPr>
          </a:p>
        </p:txBody>
      </p:sp>
      <p:sp>
        <p:nvSpPr>
          <p:cNvPr id="110595" name="Rectangle 2"/>
          <p:cNvSpPr>
            <a:spLocks noGrp="1" noRot="1" noChangeAspect="1" noChangeArrowheads="1" noTextEdit="1"/>
          </p:cNvSpPr>
          <p:nvPr>
            <p:ph type="sldImg"/>
          </p:nvPr>
        </p:nvSpPr>
        <p:spPr>
          <a:xfrm>
            <a:off x="852488" y="744538"/>
            <a:ext cx="4964112" cy="3722687"/>
          </a:xfrm>
          <a:ln/>
        </p:spPr>
      </p:sp>
      <p:sp>
        <p:nvSpPr>
          <p:cNvPr id="110596"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3942263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B26C8E5-6DC5-47EE-9AAA-AEAF8EAA53DE}" type="slidenum">
              <a:rPr lang="tr-TR" altLang="tr-TR">
                <a:solidFill>
                  <a:srgbClr val="000000"/>
                </a:solidFill>
                <a:latin typeface="Calibri" panose="020F0502020204030204" pitchFamily="34" charset="0"/>
              </a:rPr>
              <a:pPr algn="r" eaLnBrk="1" hangingPunct="1">
                <a:spcBef>
                  <a:spcPct val="0"/>
                </a:spcBef>
              </a:pPr>
              <a:t>34</a:t>
            </a:fld>
            <a:endParaRPr lang="tr-TR" altLang="tr-TR">
              <a:solidFill>
                <a:srgbClr val="000000"/>
              </a:solidFill>
              <a:latin typeface="Calibri" panose="020F0502020204030204" pitchFamily="34" charset="0"/>
            </a:endParaRPr>
          </a:p>
        </p:txBody>
      </p:sp>
      <p:sp>
        <p:nvSpPr>
          <p:cNvPr id="111619" name="Rectangle 2"/>
          <p:cNvSpPr>
            <a:spLocks noGrp="1" noRot="1" noChangeAspect="1" noTextEdit="1"/>
          </p:cNvSpPr>
          <p:nvPr>
            <p:ph type="sldImg"/>
          </p:nvPr>
        </p:nvSpPr>
        <p:spPr>
          <a:xfrm>
            <a:off x="852488" y="744538"/>
            <a:ext cx="4964112" cy="3722687"/>
          </a:xfrm>
          <a:ln/>
        </p:spPr>
      </p:sp>
      <p:sp>
        <p:nvSpPr>
          <p:cNvPr id="111620" name="Rectangle 3"/>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Tree>
    <p:extLst>
      <p:ext uri="{BB962C8B-B14F-4D97-AF65-F5344CB8AC3E}">
        <p14:creationId xmlns:p14="http://schemas.microsoft.com/office/powerpoint/2010/main" xmlns="" val="3081947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629FD839-07F2-455C-A4BB-1665D87225D9}" type="slidenum">
              <a:rPr lang="tr-TR" altLang="tr-TR" sz="1200">
                <a:latin typeface="Calibri" panose="020F0502020204030204" pitchFamily="34" charset="0"/>
              </a:rPr>
              <a:pPr algn="r" eaLnBrk="1" hangingPunct="1"/>
              <a:t>35</a:t>
            </a:fld>
            <a:endParaRPr lang="tr-TR" altLang="tr-TR" sz="1200">
              <a:latin typeface="Calibri" panose="020F0502020204030204" pitchFamily="34" charset="0"/>
            </a:endParaRPr>
          </a:p>
        </p:txBody>
      </p:sp>
      <p:sp>
        <p:nvSpPr>
          <p:cNvPr id="112643" name="Rectangle 2"/>
          <p:cNvSpPr>
            <a:spLocks noGrp="1" noRot="1" noChangeAspect="1" noChangeArrowheads="1" noTextEdit="1"/>
          </p:cNvSpPr>
          <p:nvPr>
            <p:ph type="sldImg"/>
          </p:nvPr>
        </p:nvSpPr>
        <p:spPr>
          <a:xfrm>
            <a:off x="852488" y="744538"/>
            <a:ext cx="4964112" cy="3722687"/>
          </a:xfrm>
          <a:ln/>
        </p:spPr>
      </p:sp>
      <p:sp>
        <p:nvSpPr>
          <p:cNvPr id="112644"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447127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2057D9F-2920-45E6-A438-421B9451567B}" type="slidenum">
              <a:rPr lang="tr-TR" altLang="tr-TR">
                <a:solidFill>
                  <a:srgbClr val="000000"/>
                </a:solidFill>
                <a:latin typeface="Calibri" panose="020F0502020204030204" pitchFamily="34" charset="0"/>
              </a:rPr>
              <a:pPr algn="r" eaLnBrk="1" hangingPunct="1">
                <a:spcBef>
                  <a:spcPct val="0"/>
                </a:spcBef>
              </a:pPr>
              <a:t>36</a:t>
            </a:fld>
            <a:endParaRPr lang="tr-TR" altLang="tr-TR">
              <a:solidFill>
                <a:srgbClr val="000000"/>
              </a:solidFill>
              <a:latin typeface="Calibri" panose="020F0502020204030204" pitchFamily="34" charset="0"/>
            </a:endParaRPr>
          </a:p>
        </p:txBody>
      </p:sp>
      <p:sp>
        <p:nvSpPr>
          <p:cNvPr id="117763" name="Rectangle 2"/>
          <p:cNvSpPr>
            <a:spLocks noGrp="1" noRot="1" noChangeAspect="1" noTextEdit="1"/>
          </p:cNvSpPr>
          <p:nvPr>
            <p:ph type="sldImg"/>
          </p:nvPr>
        </p:nvSpPr>
        <p:spPr>
          <a:xfrm>
            <a:off x="852488" y="744538"/>
            <a:ext cx="4964112" cy="3722687"/>
          </a:xfrm>
          <a:ln/>
        </p:spPr>
      </p:sp>
      <p:sp>
        <p:nvSpPr>
          <p:cNvPr id="117764" name="Rectangle 3"/>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Tree>
    <p:extLst>
      <p:ext uri="{BB962C8B-B14F-4D97-AF65-F5344CB8AC3E}">
        <p14:creationId xmlns:p14="http://schemas.microsoft.com/office/powerpoint/2010/main" xmlns="" val="1771991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a:ln/>
        </p:spPr>
      </p:sp>
      <p:sp>
        <p:nvSpPr>
          <p:cNvPr id="118787" name="2 Not Yer Tutucusu"/>
          <p:cNvSpPr>
            <a:spLocks noGrp="1"/>
          </p:cNvSpPr>
          <p:nvPr>
            <p:ph type="body"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tr-TR" altLang="tr-TR" smtClean="0"/>
          </a:p>
        </p:txBody>
      </p:sp>
      <p:sp>
        <p:nvSpPr>
          <p:cNvPr id="118788" name="3 Slayt Numarası Yer Tutucusu"/>
          <p:cNvSpPr txBox="1">
            <a:spLocks noChangeArrowheads="1"/>
          </p:cNvSpPr>
          <p:nvPr/>
        </p:nvSpPr>
        <p:spPr bwMode="auto">
          <a:xfrm>
            <a:off x="3778250" y="9429750"/>
            <a:ext cx="2890838"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36" tIns="46168" rIns="92336" bIns="46168" anchor="b"/>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a:spcBef>
                <a:spcPct val="0"/>
              </a:spcBef>
            </a:pPr>
            <a:fld id="{B4B3FDC1-3D27-43A3-8834-D99F8E20D749}" type="slidenum">
              <a:rPr lang="en-US" altLang="tr-TR">
                <a:solidFill>
                  <a:srgbClr val="000000"/>
                </a:solidFill>
              </a:rPr>
              <a:pPr algn="r" eaLnBrk="1">
                <a:spcBef>
                  <a:spcPct val="0"/>
                </a:spcBef>
              </a:pPr>
              <a:t>37</a:t>
            </a:fld>
            <a:endParaRPr lang="en-US" altLang="tr-TR">
              <a:solidFill>
                <a:srgbClr val="000000"/>
              </a:solidFill>
            </a:endParaRPr>
          </a:p>
        </p:txBody>
      </p:sp>
    </p:spTree>
    <p:extLst>
      <p:ext uri="{BB962C8B-B14F-4D97-AF65-F5344CB8AC3E}">
        <p14:creationId xmlns:p14="http://schemas.microsoft.com/office/powerpoint/2010/main" xmlns="" val="480350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a:xfrm>
            <a:off x="852488" y="744538"/>
            <a:ext cx="4964112" cy="3722687"/>
          </a:xfrm>
          <a:ln/>
        </p:spPr>
      </p:sp>
      <p:sp>
        <p:nvSpPr>
          <p:cNvPr id="119811" name="2 Not Yer Tutucusu"/>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
        <p:nvSpPr>
          <p:cNvPr id="119812" name="3 Slayt Numarası Yer Tutucusu"/>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8E5746F-A026-4799-B2E4-7BBFC70CC12B}" type="slidenum">
              <a:rPr lang="tr-TR" altLang="tr-TR">
                <a:solidFill>
                  <a:srgbClr val="000000"/>
                </a:solidFill>
                <a:latin typeface="Calibri" panose="020F0502020204030204" pitchFamily="34" charset="0"/>
              </a:rPr>
              <a:pPr algn="r" eaLnBrk="1" hangingPunct="1">
                <a:spcBef>
                  <a:spcPct val="0"/>
                </a:spcBef>
              </a:pPr>
              <a:t>38</a:t>
            </a:fld>
            <a:endParaRPr lang="tr-TR" altLang="tr-TR">
              <a:solidFill>
                <a:srgbClr val="000000"/>
              </a:solidFill>
              <a:latin typeface="Calibri" panose="020F0502020204030204" pitchFamily="34" charset="0"/>
            </a:endParaRPr>
          </a:p>
        </p:txBody>
      </p:sp>
    </p:spTree>
    <p:extLst>
      <p:ext uri="{BB962C8B-B14F-4D97-AF65-F5344CB8AC3E}">
        <p14:creationId xmlns:p14="http://schemas.microsoft.com/office/powerpoint/2010/main" xmlns="" val="3410998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a:ln/>
        </p:spPr>
      </p:sp>
      <p:sp>
        <p:nvSpPr>
          <p:cNvPr id="120835" name="2 Not Yer Tutucusu"/>
          <p:cNvSpPr>
            <a:spLocks noGrp="1"/>
          </p:cNvSpPr>
          <p:nvPr>
            <p:ph type="body"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tr-TR" altLang="tr-TR" smtClean="0"/>
          </a:p>
        </p:txBody>
      </p:sp>
      <p:sp>
        <p:nvSpPr>
          <p:cNvPr id="120836" name="3 Slayt Numarası Yer Tutucusu"/>
          <p:cNvSpPr txBox="1">
            <a:spLocks noChangeArrowheads="1"/>
          </p:cNvSpPr>
          <p:nvPr/>
        </p:nvSpPr>
        <p:spPr bwMode="auto">
          <a:xfrm>
            <a:off x="3778250" y="9429750"/>
            <a:ext cx="2890838"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36" tIns="46168" rIns="92336" bIns="46168" anchor="b"/>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a:spcBef>
                <a:spcPct val="0"/>
              </a:spcBef>
            </a:pPr>
            <a:fld id="{AE444D24-B033-474E-9C3D-130EED744957}" type="slidenum">
              <a:rPr lang="en-US" altLang="tr-TR">
                <a:solidFill>
                  <a:srgbClr val="000000"/>
                </a:solidFill>
              </a:rPr>
              <a:pPr algn="r" eaLnBrk="1">
                <a:spcBef>
                  <a:spcPct val="0"/>
                </a:spcBef>
              </a:pPr>
              <a:t>39</a:t>
            </a:fld>
            <a:endParaRPr lang="en-US" altLang="tr-TR">
              <a:solidFill>
                <a:srgbClr val="000000"/>
              </a:solidFill>
            </a:endParaRPr>
          </a:p>
        </p:txBody>
      </p:sp>
    </p:spTree>
    <p:extLst>
      <p:ext uri="{BB962C8B-B14F-4D97-AF65-F5344CB8AC3E}">
        <p14:creationId xmlns:p14="http://schemas.microsoft.com/office/powerpoint/2010/main" xmlns="" val="192801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3F9758B7-AD6A-4C14-ADD0-D2EDC60B748E}" type="slidenum">
              <a:rPr lang="tr-TR" altLang="tr-TR" sz="1200">
                <a:latin typeface="Calibri" panose="020F0502020204030204" pitchFamily="34" charset="0"/>
              </a:rPr>
              <a:pPr algn="r" eaLnBrk="1" hangingPunct="1"/>
              <a:t>4</a:t>
            </a:fld>
            <a:endParaRPr lang="tr-TR" altLang="tr-TR" sz="1200">
              <a:latin typeface="Calibri" panose="020F0502020204030204" pitchFamily="34" charset="0"/>
            </a:endParaRPr>
          </a:p>
        </p:txBody>
      </p:sp>
      <p:sp>
        <p:nvSpPr>
          <p:cNvPr id="76803" name="Rectangle 2"/>
          <p:cNvSpPr>
            <a:spLocks noGrp="1" noRot="1" noChangeAspect="1" noChangeArrowheads="1" noTextEdit="1"/>
          </p:cNvSpPr>
          <p:nvPr>
            <p:ph type="sldImg"/>
          </p:nvPr>
        </p:nvSpPr>
        <p:spPr>
          <a:xfrm>
            <a:off x="852488" y="744538"/>
            <a:ext cx="4964112" cy="3722687"/>
          </a:xfrm>
          <a:ln/>
        </p:spPr>
      </p:sp>
      <p:sp>
        <p:nvSpPr>
          <p:cNvPr id="76804"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1923320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a:xfrm>
            <a:off x="852488" y="744538"/>
            <a:ext cx="4964112" cy="3722687"/>
          </a:xfrm>
          <a:ln/>
        </p:spPr>
      </p:sp>
      <p:sp>
        <p:nvSpPr>
          <p:cNvPr id="121859" name="2 Not Yer Tutucusu"/>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
        <p:nvSpPr>
          <p:cNvPr id="121860" name="3 Slayt Numarası Yer Tutucusu"/>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A52577B-29B1-429C-AF7A-C75F2CCCC496}" type="slidenum">
              <a:rPr lang="tr-TR" altLang="tr-TR">
                <a:solidFill>
                  <a:srgbClr val="000000"/>
                </a:solidFill>
                <a:latin typeface="Calibri" panose="020F0502020204030204" pitchFamily="34" charset="0"/>
              </a:rPr>
              <a:pPr algn="r" eaLnBrk="1" hangingPunct="1">
                <a:spcBef>
                  <a:spcPct val="0"/>
                </a:spcBef>
              </a:pPr>
              <a:t>40</a:t>
            </a:fld>
            <a:endParaRPr lang="tr-TR" altLang="tr-TR">
              <a:solidFill>
                <a:srgbClr val="000000"/>
              </a:solidFill>
              <a:latin typeface="Calibri" panose="020F0502020204030204" pitchFamily="34" charset="0"/>
            </a:endParaRPr>
          </a:p>
        </p:txBody>
      </p:sp>
    </p:spTree>
    <p:extLst>
      <p:ext uri="{BB962C8B-B14F-4D97-AF65-F5344CB8AC3E}">
        <p14:creationId xmlns:p14="http://schemas.microsoft.com/office/powerpoint/2010/main" xmlns="" val="4156603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EF6D23F-FE68-4D43-B88A-F7EC4032ED08}" type="slidenum">
              <a:rPr lang="tr-TR" altLang="tr-TR">
                <a:solidFill>
                  <a:srgbClr val="000000"/>
                </a:solidFill>
                <a:latin typeface="Calibri" panose="020F0502020204030204" pitchFamily="34" charset="0"/>
              </a:rPr>
              <a:pPr algn="r" eaLnBrk="1" hangingPunct="1">
                <a:spcBef>
                  <a:spcPct val="0"/>
                </a:spcBef>
              </a:pPr>
              <a:t>41</a:t>
            </a:fld>
            <a:endParaRPr lang="tr-TR" altLang="tr-TR">
              <a:solidFill>
                <a:srgbClr val="000000"/>
              </a:solidFill>
              <a:latin typeface="Calibri" panose="020F0502020204030204" pitchFamily="34" charset="0"/>
            </a:endParaRPr>
          </a:p>
        </p:txBody>
      </p:sp>
      <p:sp>
        <p:nvSpPr>
          <p:cNvPr id="122883" name="Rectangle 2"/>
          <p:cNvSpPr>
            <a:spLocks noGrp="1" noRot="1" noChangeAspect="1" noTextEdit="1"/>
          </p:cNvSpPr>
          <p:nvPr>
            <p:ph type="sldImg"/>
          </p:nvPr>
        </p:nvSpPr>
        <p:spPr>
          <a:xfrm>
            <a:off x="852488" y="744538"/>
            <a:ext cx="4964112" cy="3722687"/>
          </a:xfrm>
          <a:ln/>
        </p:spPr>
      </p:sp>
      <p:sp>
        <p:nvSpPr>
          <p:cNvPr id="122884" name="Rectangle 3"/>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Tree>
    <p:extLst>
      <p:ext uri="{BB962C8B-B14F-4D97-AF65-F5344CB8AC3E}">
        <p14:creationId xmlns:p14="http://schemas.microsoft.com/office/powerpoint/2010/main" xmlns="" val="3933745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2E1C07C-B4F4-4597-BF7F-E0F9000B93FC}" type="slidenum">
              <a:rPr lang="tr-TR" altLang="tr-TR">
                <a:solidFill>
                  <a:srgbClr val="000000"/>
                </a:solidFill>
                <a:latin typeface="Calibri" panose="020F0502020204030204" pitchFamily="34" charset="0"/>
              </a:rPr>
              <a:pPr algn="r" eaLnBrk="1" hangingPunct="1">
                <a:spcBef>
                  <a:spcPct val="0"/>
                </a:spcBef>
              </a:pPr>
              <a:t>42</a:t>
            </a:fld>
            <a:endParaRPr lang="tr-TR" altLang="tr-TR">
              <a:solidFill>
                <a:srgbClr val="000000"/>
              </a:solidFill>
              <a:latin typeface="Calibri" panose="020F0502020204030204" pitchFamily="34" charset="0"/>
            </a:endParaRPr>
          </a:p>
        </p:txBody>
      </p:sp>
      <p:sp>
        <p:nvSpPr>
          <p:cNvPr id="123907" name="Rectangle 2"/>
          <p:cNvSpPr>
            <a:spLocks noGrp="1" noRot="1" noChangeAspect="1" noTextEdit="1"/>
          </p:cNvSpPr>
          <p:nvPr>
            <p:ph type="sldImg"/>
          </p:nvPr>
        </p:nvSpPr>
        <p:spPr>
          <a:xfrm>
            <a:off x="852488" y="744538"/>
            <a:ext cx="4964112" cy="3722687"/>
          </a:xfrm>
          <a:ln/>
        </p:spPr>
      </p:sp>
      <p:sp>
        <p:nvSpPr>
          <p:cNvPr id="123908" name="Rectangle 3"/>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Tree>
    <p:extLst>
      <p:ext uri="{BB962C8B-B14F-4D97-AF65-F5344CB8AC3E}">
        <p14:creationId xmlns:p14="http://schemas.microsoft.com/office/powerpoint/2010/main" xmlns="" val="3805416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DA49AE4-1BE8-473B-8C36-D7769CB86EE7}" type="slidenum">
              <a:rPr lang="tr-TR" altLang="tr-TR">
                <a:solidFill>
                  <a:srgbClr val="000000"/>
                </a:solidFill>
                <a:latin typeface="Calibri" panose="020F0502020204030204" pitchFamily="34" charset="0"/>
              </a:rPr>
              <a:pPr algn="r" eaLnBrk="1" hangingPunct="1">
                <a:spcBef>
                  <a:spcPct val="0"/>
                </a:spcBef>
              </a:pPr>
              <a:t>43</a:t>
            </a:fld>
            <a:endParaRPr lang="tr-TR" altLang="tr-TR">
              <a:solidFill>
                <a:srgbClr val="000000"/>
              </a:solidFill>
              <a:latin typeface="Calibri" panose="020F0502020204030204" pitchFamily="34" charset="0"/>
            </a:endParaRPr>
          </a:p>
        </p:txBody>
      </p:sp>
      <p:sp>
        <p:nvSpPr>
          <p:cNvPr id="124931" name="Rectangle 2"/>
          <p:cNvSpPr>
            <a:spLocks noGrp="1" noRot="1" noChangeAspect="1" noTextEdit="1"/>
          </p:cNvSpPr>
          <p:nvPr>
            <p:ph type="sldImg"/>
          </p:nvPr>
        </p:nvSpPr>
        <p:spPr>
          <a:xfrm>
            <a:off x="852488" y="744538"/>
            <a:ext cx="4964112" cy="3722687"/>
          </a:xfrm>
          <a:ln/>
        </p:spPr>
      </p:sp>
      <p:sp>
        <p:nvSpPr>
          <p:cNvPr id="124932" name="Rectangle 3"/>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Tree>
    <p:extLst>
      <p:ext uri="{BB962C8B-B14F-4D97-AF65-F5344CB8AC3E}">
        <p14:creationId xmlns:p14="http://schemas.microsoft.com/office/powerpoint/2010/main" xmlns="" val="424868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7A57645-EAD3-48D0-A525-60607B8B05E1}" type="slidenum">
              <a:rPr lang="tr-TR" altLang="tr-TR">
                <a:solidFill>
                  <a:srgbClr val="000000"/>
                </a:solidFill>
                <a:latin typeface="Calibri" panose="020F0502020204030204" pitchFamily="34" charset="0"/>
              </a:rPr>
              <a:pPr algn="r" eaLnBrk="1" hangingPunct="1">
                <a:spcBef>
                  <a:spcPct val="0"/>
                </a:spcBef>
              </a:pPr>
              <a:t>44</a:t>
            </a:fld>
            <a:endParaRPr lang="tr-TR" altLang="tr-TR">
              <a:solidFill>
                <a:srgbClr val="000000"/>
              </a:solidFill>
              <a:latin typeface="Calibri" panose="020F0502020204030204" pitchFamily="34" charset="0"/>
            </a:endParaRPr>
          </a:p>
        </p:txBody>
      </p:sp>
      <p:sp>
        <p:nvSpPr>
          <p:cNvPr id="126979" name="Rectangle 2"/>
          <p:cNvSpPr>
            <a:spLocks noGrp="1" noRot="1" noChangeAspect="1" noTextEdit="1"/>
          </p:cNvSpPr>
          <p:nvPr>
            <p:ph type="sldImg"/>
          </p:nvPr>
        </p:nvSpPr>
        <p:spPr>
          <a:xfrm>
            <a:off x="852488" y="744538"/>
            <a:ext cx="4964112" cy="3722687"/>
          </a:xfrm>
          <a:ln/>
        </p:spPr>
      </p:sp>
      <p:sp>
        <p:nvSpPr>
          <p:cNvPr id="126980" name="Rectangle 3"/>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Tree>
    <p:extLst>
      <p:ext uri="{BB962C8B-B14F-4D97-AF65-F5344CB8AC3E}">
        <p14:creationId xmlns:p14="http://schemas.microsoft.com/office/powerpoint/2010/main" xmlns="" val="999635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6490BE1-4475-4235-A8F7-FB2296E64C34}" type="slidenum">
              <a:rPr lang="tr-TR" altLang="tr-TR">
                <a:solidFill>
                  <a:srgbClr val="000000"/>
                </a:solidFill>
                <a:latin typeface="Calibri" panose="020F0502020204030204" pitchFamily="34" charset="0"/>
              </a:rPr>
              <a:pPr algn="r" eaLnBrk="1" hangingPunct="1">
                <a:spcBef>
                  <a:spcPct val="0"/>
                </a:spcBef>
              </a:pPr>
              <a:t>45</a:t>
            </a:fld>
            <a:endParaRPr lang="tr-TR" altLang="tr-TR">
              <a:solidFill>
                <a:srgbClr val="000000"/>
              </a:solidFill>
              <a:latin typeface="Calibri" panose="020F0502020204030204" pitchFamily="34" charset="0"/>
            </a:endParaRPr>
          </a:p>
        </p:txBody>
      </p:sp>
      <p:sp>
        <p:nvSpPr>
          <p:cNvPr id="128003" name="Rectangle 2"/>
          <p:cNvSpPr>
            <a:spLocks noGrp="1" noRot="1" noChangeAspect="1" noTextEdit="1"/>
          </p:cNvSpPr>
          <p:nvPr>
            <p:ph type="sldImg"/>
          </p:nvPr>
        </p:nvSpPr>
        <p:spPr>
          <a:xfrm>
            <a:off x="852488" y="744538"/>
            <a:ext cx="4964112" cy="3722687"/>
          </a:xfrm>
          <a:ln/>
        </p:spPr>
      </p:sp>
      <p:sp>
        <p:nvSpPr>
          <p:cNvPr id="128004" name="Rectangle 3"/>
          <p:cNvSpPr>
            <a:spLocks noGrp="1"/>
          </p:cNvSpPr>
          <p:nvPr>
            <p:ph type="body" sz="quarter"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a:endParaRPr lang="tr-TR" altLang="tr-TR" smtClean="0"/>
          </a:p>
        </p:txBody>
      </p:sp>
    </p:spTree>
    <p:extLst>
      <p:ext uri="{BB962C8B-B14F-4D97-AF65-F5344CB8AC3E}">
        <p14:creationId xmlns:p14="http://schemas.microsoft.com/office/powerpoint/2010/main" xmlns="" val="4009164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Slayt Görüntüsü Yer Tutucusu"/>
          <p:cNvSpPr>
            <a:spLocks noGrp="1" noRot="1" noChangeAspect="1" noTextEdit="1"/>
          </p:cNvSpPr>
          <p:nvPr>
            <p:ph type="sldImg"/>
          </p:nvPr>
        </p:nvSpPr>
        <p:spPr>
          <a:ln/>
        </p:spPr>
      </p:sp>
      <p:sp>
        <p:nvSpPr>
          <p:cNvPr id="131075"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
        <p:nvSpPr>
          <p:cNvPr id="131076"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899A9B-0B3C-4617-91CF-CB2EC7843535}" type="slidenum">
              <a:rPr lang="pl-PL" altLang="tr-TR">
                <a:latin typeface="Arial" panose="020B0604020202020204" pitchFamily="34" charset="0"/>
              </a:rPr>
              <a:pPr>
                <a:spcBef>
                  <a:spcPct val="0"/>
                </a:spcBef>
              </a:pPr>
              <a:t>46</a:t>
            </a:fld>
            <a:endParaRPr lang="pl-PL" altLang="tr-TR">
              <a:latin typeface="Arial" panose="020B0604020202020204" pitchFamily="34" charset="0"/>
            </a:endParaRPr>
          </a:p>
        </p:txBody>
      </p:sp>
    </p:spTree>
    <p:extLst>
      <p:ext uri="{BB962C8B-B14F-4D97-AF65-F5344CB8AC3E}">
        <p14:creationId xmlns:p14="http://schemas.microsoft.com/office/powerpoint/2010/main" xmlns="" val="26789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a:ln/>
        </p:spPr>
      </p:sp>
      <p:sp>
        <p:nvSpPr>
          <p:cNvPr id="132099"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
        <p:nvSpPr>
          <p:cNvPr id="132100"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4D7994-4496-4048-A3C3-E3340BC61C56}" type="slidenum">
              <a:rPr lang="pl-PL" altLang="tr-TR">
                <a:latin typeface="Arial" panose="020B0604020202020204" pitchFamily="34" charset="0"/>
              </a:rPr>
              <a:pPr>
                <a:spcBef>
                  <a:spcPct val="0"/>
                </a:spcBef>
              </a:pPr>
              <a:t>47</a:t>
            </a:fld>
            <a:endParaRPr lang="pl-PL" altLang="tr-TR">
              <a:latin typeface="Arial" panose="020B0604020202020204" pitchFamily="34" charset="0"/>
            </a:endParaRPr>
          </a:p>
        </p:txBody>
      </p:sp>
    </p:spTree>
    <p:extLst>
      <p:ext uri="{BB962C8B-B14F-4D97-AF65-F5344CB8AC3E}">
        <p14:creationId xmlns:p14="http://schemas.microsoft.com/office/powerpoint/2010/main" xmlns="" val="2174347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Slayt Görüntüsü Yer Tutucusu"/>
          <p:cNvSpPr>
            <a:spLocks noGrp="1" noRot="1" noChangeAspect="1" noTextEdit="1"/>
          </p:cNvSpPr>
          <p:nvPr>
            <p:ph type="sldImg"/>
          </p:nvPr>
        </p:nvSpPr>
        <p:spPr>
          <a:ln/>
        </p:spPr>
      </p:sp>
      <p:sp>
        <p:nvSpPr>
          <p:cNvPr id="133123"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
        <p:nvSpPr>
          <p:cNvPr id="133124"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09FF2B-8C6E-4025-9466-E7F1BA2D2949}" type="slidenum">
              <a:rPr lang="pl-PL" altLang="tr-TR">
                <a:latin typeface="Arial" panose="020B0604020202020204" pitchFamily="34" charset="0"/>
              </a:rPr>
              <a:pPr>
                <a:spcBef>
                  <a:spcPct val="0"/>
                </a:spcBef>
              </a:pPr>
              <a:t>48</a:t>
            </a:fld>
            <a:endParaRPr lang="pl-PL" altLang="tr-TR">
              <a:latin typeface="Arial" panose="020B0604020202020204" pitchFamily="34" charset="0"/>
            </a:endParaRPr>
          </a:p>
        </p:txBody>
      </p:sp>
    </p:spTree>
    <p:extLst>
      <p:ext uri="{BB962C8B-B14F-4D97-AF65-F5344CB8AC3E}">
        <p14:creationId xmlns:p14="http://schemas.microsoft.com/office/powerpoint/2010/main" xmlns="" val="3393393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Slayt Görüntüsü Yer Tutucusu"/>
          <p:cNvSpPr>
            <a:spLocks noGrp="1" noRot="1" noChangeAspect="1" noTextEdit="1"/>
          </p:cNvSpPr>
          <p:nvPr>
            <p:ph type="sldImg"/>
          </p:nvPr>
        </p:nvSpPr>
        <p:spPr>
          <a:ln/>
        </p:spPr>
      </p:sp>
      <p:sp>
        <p:nvSpPr>
          <p:cNvPr id="134147" name="2 Not Yer Tutucusu"/>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
        <p:nvSpPr>
          <p:cNvPr id="134148" name="3 Slayt Numarası Yer Tutucusu"/>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Times New Roman" panose="02020603050405020304" pitchFamily="18" charset="0"/>
              </a:defRPr>
            </a:lvl1pPr>
            <a:lvl2pPr marL="742950" indent="-285750" defTabSz="923925" eaLnBrk="0" hangingPunct="0">
              <a:spcBef>
                <a:spcPct val="30000"/>
              </a:spcBef>
              <a:defRPr sz="1200">
                <a:solidFill>
                  <a:schemeClr val="tx1"/>
                </a:solidFill>
                <a:latin typeface="Times New Roman" panose="02020603050405020304" pitchFamily="18" charset="0"/>
              </a:defRPr>
            </a:lvl2pPr>
            <a:lvl3pPr marL="1143000" indent="-228600" defTabSz="923925" eaLnBrk="0" hangingPunct="0">
              <a:spcBef>
                <a:spcPct val="30000"/>
              </a:spcBef>
              <a:defRPr sz="1200">
                <a:solidFill>
                  <a:schemeClr val="tx1"/>
                </a:solidFill>
                <a:latin typeface="Times New Roman" panose="02020603050405020304" pitchFamily="18" charset="0"/>
              </a:defRPr>
            </a:lvl3pPr>
            <a:lvl4pPr marL="1600200" indent="-228600" defTabSz="923925" eaLnBrk="0" hangingPunct="0">
              <a:spcBef>
                <a:spcPct val="30000"/>
              </a:spcBef>
              <a:defRPr sz="1200">
                <a:solidFill>
                  <a:schemeClr val="tx1"/>
                </a:solidFill>
                <a:latin typeface="Times New Roman" panose="02020603050405020304" pitchFamily="18" charset="0"/>
              </a:defRPr>
            </a:lvl4pPr>
            <a:lvl5pPr marL="2057400" indent="-228600" defTabSz="923925" eaLnBrk="0" hangingPunct="0">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E2A952-FABE-470C-8CAE-2B716EA02616}" type="slidenum">
              <a:rPr lang="pl-PL" altLang="tr-TR">
                <a:latin typeface="Arial" panose="020B0604020202020204" pitchFamily="34" charset="0"/>
              </a:rPr>
              <a:pPr>
                <a:spcBef>
                  <a:spcPct val="0"/>
                </a:spcBef>
              </a:pPr>
              <a:t>49</a:t>
            </a:fld>
            <a:endParaRPr lang="pl-PL" altLang="tr-TR">
              <a:latin typeface="Arial" panose="020B0604020202020204" pitchFamily="34" charset="0"/>
            </a:endParaRPr>
          </a:p>
        </p:txBody>
      </p:sp>
    </p:spTree>
    <p:extLst>
      <p:ext uri="{BB962C8B-B14F-4D97-AF65-F5344CB8AC3E}">
        <p14:creationId xmlns:p14="http://schemas.microsoft.com/office/powerpoint/2010/main" xmlns="" val="245758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FFE75A8A-91DA-4CF4-876A-D03D88FEFEA5}" type="slidenum">
              <a:rPr lang="tr-TR" altLang="tr-TR" sz="1200">
                <a:latin typeface="Calibri" panose="020F0502020204030204" pitchFamily="34" charset="0"/>
              </a:rPr>
              <a:pPr algn="r" eaLnBrk="1" hangingPunct="1"/>
              <a:t>5</a:t>
            </a:fld>
            <a:endParaRPr lang="tr-TR" altLang="tr-TR" sz="1200">
              <a:latin typeface="Calibri" panose="020F0502020204030204" pitchFamily="34" charset="0"/>
            </a:endParaRPr>
          </a:p>
        </p:txBody>
      </p:sp>
      <p:sp>
        <p:nvSpPr>
          <p:cNvPr id="77827" name="Rectangle 2"/>
          <p:cNvSpPr>
            <a:spLocks noGrp="1" noRot="1" noChangeAspect="1" noChangeArrowheads="1" noTextEdit="1"/>
          </p:cNvSpPr>
          <p:nvPr>
            <p:ph type="sldImg"/>
          </p:nvPr>
        </p:nvSpPr>
        <p:spPr>
          <a:xfrm>
            <a:off x="852488" y="744538"/>
            <a:ext cx="4964112" cy="3722687"/>
          </a:xfrm>
          <a:ln/>
        </p:spPr>
      </p:sp>
      <p:sp>
        <p:nvSpPr>
          <p:cNvPr id="77828"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487293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a:xfrm>
            <a:off x="852488" y="744538"/>
            <a:ext cx="4964112" cy="3722687"/>
          </a:xfrm>
          <a:ln/>
        </p:spPr>
      </p:sp>
      <p:sp>
        <p:nvSpPr>
          <p:cNvPr id="135171" name="2 Not Yer Tutucusu"/>
          <p:cNvSpPr>
            <a:spLocks noGrp="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endParaRPr lang="tr-TR" altLang="tr-TR" smtClean="0"/>
          </a:p>
        </p:txBody>
      </p:sp>
      <p:sp>
        <p:nvSpPr>
          <p:cNvPr id="4" name="3 Slayt Numarası Yer Tutucusu"/>
          <p:cNvSpPr txBox="1">
            <a:spLocks noGrp="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D51F93A3-61A2-4865-9EC3-F9677A0222EE}" type="slidenum">
              <a:rPr lang="tr-TR" altLang="tr-TR" sz="1200">
                <a:latin typeface="Calibri" panose="020F0502020204030204" pitchFamily="34" charset="0"/>
              </a:rPr>
              <a:pPr algn="r" eaLnBrk="1" hangingPunct="1"/>
              <a:t>50</a:t>
            </a:fld>
            <a:endParaRPr lang="tr-TR" altLang="tr-TR" sz="1200">
              <a:latin typeface="Calibri" panose="020F0502020204030204" pitchFamily="34" charset="0"/>
            </a:endParaRPr>
          </a:p>
        </p:txBody>
      </p:sp>
    </p:spTree>
    <p:extLst>
      <p:ext uri="{BB962C8B-B14F-4D97-AF65-F5344CB8AC3E}">
        <p14:creationId xmlns:p14="http://schemas.microsoft.com/office/powerpoint/2010/main" xmlns="" val="279939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CCD76E8F-1561-4340-AFD0-AF57D072623F}" type="slidenum">
              <a:rPr lang="tr-TR" altLang="tr-TR" sz="1200">
                <a:latin typeface="Calibri" panose="020F0502020204030204" pitchFamily="34" charset="0"/>
              </a:rPr>
              <a:pPr algn="r" eaLnBrk="1" hangingPunct="1"/>
              <a:t>6</a:t>
            </a:fld>
            <a:endParaRPr lang="tr-TR" altLang="tr-TR" sz="1200">
              <a:latin typeface="Calibri" panose="020F0502020204030204" pitchFamily="34" charset="0"/>
            </a:endParaRPr>
          </a:p>
        </p:txBody>
      </p:sp>
      <p:sp>
        <p:nvSpPr>
          <p:cNvPr id="78851" name="Rectangle 2"/>
          <p:cNvSpPr>
            <a:spLocks noGrp="1" noRot="1" noChangeAspect="1" noChangeArrowheads="1" noTextEdit="1"/>
          </p:cNvSpPr>
          <p:nvPr>
            <p:ph type="sldImg"/>
          </p:nvPr>
        </p:nvSpPr>
        <p:spPr>
          <a:xfrm>
            <a:off x="852488" y="744538"/>
            <a:ext cx="4964112" cy="3722687"/>
          </a:xfrm>
          <a:ln/>
        </p:spPr>
      </p:sp>
      <p:sp>
        <p:nvSpPr>
          <p:cNvPr id="78852"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29937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C7BC0632-81A0-407D-8907-A0BF008B8164}" type="slidenum">
              <a:rPr lang="tr-TR" altLang="tr-TR" sz="1200">
                <a:latin typeface="Calibri" panose="020F0502020204030204" pitchFamily="34" charset="0"/>
              </a:rPr>
              <a:pPr algn="r" eaLnBrk="1" hangingPunct="1"/>
              <a:t>7</a:t>
            </a:fld>
            <a:endParaRPr lang="tr-TR" altLang="tr-TR" sz="1200">
              <a:latin typeface="Calibri" panose="020F0502020204030204" pitchFamily="34" charset="0"/>
            </a:endParaRPr>
          </a:p>
        </p:txBody>
      </p:sp>
      <p:sp>
        <p:nvSpPr>
          <p:cNvPr id="79875" name="Rectangle 2"/>
          <p:cNvSpPr>
            <a:spLocks noGrp="1" noRot="1" noChangeAspect="1" noChangeArrowheads="1" noTextEdit="1"/>
          </p:cNvSpPr>
          <p:nvPr>
            <p:ph type="sldImg"/>
          </p:nvPr>
        </p:nvSpPr>
        <p:spPr>
          <a:xfrm>
            <a:off x="852488" y="744538"/>
            <a:ext cx="4964112" cy="3722687"/>
          </a:xfrm>
          <a:ln/>
        </p:spPr>
      </p:sp>
      <p:sp>
        <p:nvSpPr>
          <p:cNvPr id="79876"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280784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967217BA-09E3-40C5-B82D-AADF599AE76B}" type="slidenum">
              <a:rPr lang="tr-TR" altLang="tr-TR" sz="1200">
                <a:latin typeface="Calibri" panose="020F0502020204030204" pitchFamily="34" charset="0"/>
              </a:rPr>
              <a:pPr algn="r" eaLnBrk="1" hangingPunct="1"/>
              <a:t>8</a:t>
            </a:fld>
            <a:endParaRPr lang="tr-TR" altLang="tr-TR" sz="1200">
              <a:latin typeface="Calibri" panose="020F0502020204030204" pitchFamily="34" charset="0"/>
            </a:endParaRPr>
          </a:p>
        </p:txBody>
      </p:sp>
      <p:sp>
        <p:nvSpPr>
          <p:cNvPr id="80899" name="Rectangle 2"/>
          <p:cNvSpPr>
            <a:spLocks noGrp="1" noRot="1" noChangeAspect="1" noChangeArrowheads="1" noTextEdit="1"/>
          </p:cNvSpPr>
          <p:nvPr>
            <p:ph type="sldImg"/>
          </p:nvPr>
        </p:nvSpPr>
        <p:spPr>
          <a:xfrm>
            <a:off x="852488" y="744538"/>
            <a:ext cx="4964112" cy="3722687"/>
          </a:xfrm>
          <a:ln/>
        </p:spPr>
      </p:sp>
      <p:sp>
        <p:nvSpPr>
          <p:cNvPr id="80900"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99305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a:xfrm>
            <a:off x="3778250" y="9428163"/>
            <a:ext cx="2889250" cy="496887"/>
          </a:xfrm>
          <a:prstGeom prst="rect">
            <a:avLst/>
          </a:prstGeom>
          <a:noFill/>
        </p:spPr>
        <p:txBody>
          <a:bodyPr anchor="b"/>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A9402802-AC70-4692-B2BB-56BBA7BDCFAB}" type="slidenum">
              <a:rPr lang="tr-TR" altLang="tr-TR" sz="1200">
                <a:latin typeface="Calibri" panose="020F0502020204030204" pitchFamily="34" charset="0"/>
              </a:rPr>
              <a:pPr algn="r" eaLnBrk="1" hangingPunct="1"/>
              <a:t>9</a:t>
            </a:fld>
            <a:endParaRPr lang="tr-TR" altLang="tr-TR" sz="1200">
              <a:latin typeface="Calibri" panose="020F0502020204030204" pitchFamily="34" charset="0"/>
            </a:endParaRPr>
          </a:p>
        </p:txBody>
      </p:sp>
      <p:sp>
        <p:nvSpPr>
          <p:cNvPr id="81923" name="Rectangle 2"/>
          <p:cNvSpPr>
            <a:spLocks noGrp="1" noRot="1" noChangeAspect="1" noChangeArrowheads="1" noTextEdit="1"/>
          </p:cNvSpPr>
          <p:nvPr>
            <p:ph type="sldImg"/>
          </p:nvPr>
        </p:nvSpPr>
        <p:spPr>
          <a:xfrm>
            <a:off x="852488" y="744538"/>
            <a:ext cx="4964112" cy="3722687"/>
          </a:xfrm>
          <a:ln/>
        </p:spPr>
      </p:sp>
      <p:sp>
        <p:nvSpPr>
          <p:cNvPr id="81924" name="Rectangle 3"/>
          <p:cNvSpPr>
            <a:spLocks noGrp="1" noChangeArrowheads="1"/>
          </p:cNvSpPr>
          <p:nvPr>
            <p:ph type="body" idx="1"/>
          </p:nvPr>
        </p:nvSpPr>
        <p:spPr>
          <a:xfrm>
            <a:off x="666750" y="4714875"/>
            <a:ext cx="5335588"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p>
            <a:pPr eaLnBrk="1" hangingPunct="1"/>
            <a:endParaRPr lang="tr-TR" altLang="tr-TR" smtClean="0"/>
          </a:p>
        </p:txBody>
      </p:sp>
    </p:spTree>
    <p:extLst>
      <p:ext uri="{BB962C8B-B14F-4D97-AF65-F5344CB8AC3E}">
        <p14:creationId xmlns:p14="http://schemas.microsoft.com/office/powerpoint/2010/main" xmlns="" val="3208989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1026" name="Picture 2" descr="https://omerbagci.files.wordpress.com/2016/05/denib-akademi-calismalarina-basliyor.jpg?w=640"/>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9998" r="15008"/>
          <a:stretch/>
        </p:blipFill>
        <p:spPr bwMode="auto">
          <a:xfrm>
            <a:off x="8172399" y="0"/>
            <a:ext cx="936105" cy="777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97431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4_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a:solidFill>
                  <a:srgbClr val="000000"/>
                </a:solidFill>
              </a:endParaRPr>
            </a:p>
          </p:txBody>
        </p:sp>
      </p:gr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Veri Yer Tutucusu 3"/>
          <p:cNvSpPr>
            <a:spLocks noGrp="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fld id="{191D8555-89F0-45B2-9EDC-62F491F644EC}" type="datetimeFigureOut">
              <a:rPr lang="tr-TR"/>
              <a:pPr>
                <a:defRPr/>
              </a:pPr>
              <a:t>04.08.2016</a:t>
            </a:fld>
            <a:endParaRPr lang="tr-TR"/>
          </a:p>
        </p:txBody>
      </p:sp>
      <p:sp>
        <p:nvSpPr>
          <p:cNvPr id="10" name="Altbilgi Yer Tutucusu 4"/>
          <p:cNvSpPr>
            <a:spLocks noGrp="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tr-TR"/>
          </a:p>
        </p:txBody>
      </p:sp>
      <p:sp>
        <p:nvSpPr>
          <p:cNvPr id="11" name="Slayt Numarası Yer Tutucusu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C648065-B2FC-4765-9836-74BF975A788F}" type="slidenum">
              <a:rPr lang="tr-TR" altLang="tr-TR"/>
              <a:pPr/>
              <a:t>‹#›</a:t>
            </a:fld>
            <a:endParaRPr lang="tr-TR" altLang="tr-TR"/>
          </a:p>
        </p:txBody>
      </p:sp>
      <p:pic>
        <p:nvPicPr>
          <p:cNvPr id="12" name="Picture 2" descr="https://omerbagci.files.wordpress.com/2016/05/denib-akademi-calismalarina-basliyor.jpg?w=640"/>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19998" r="15008"/>
          <a:stretch/>
        </p:blipFill>
        <p:spPr bwMode="auto">
          <a:xfrm>
            <a:off x="8172399" y="0"/>
            <a:ext cx="936105" cy="777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858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5_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a:solidFill>
                  <a:srgbClr val="000000"/>
                </a:solidFill>
              </a:endParaRPr>
            </a:p>
          </p:txBody>
        </p:sp>
      </p:gr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Veri Yer Tutucusu 3"/>
          <p:cNvSpPr>
            <a:spLocks noGrp="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fld id="{24D5882A-A148-43D7-A968-F1F2580BAC85}" type="datetimeFigureOut">
              <a:rPr lang="tr-TR"/>
              <a:pPr>
                <a:defRPr/>
              </a:pPr>
              <a:t>04.08.2016</a:t>
            </a:fld>
            <a:endParaRPr lang="tr-TR"/>
          </a:p>
        </p:txBody>
      </p:sp>
      <p:sp>
        <p:nvSpPr>
          <p:cNvPr id="10" name="Altbilgi Yer Tutucusu 4"/>
          <p:cNvSpPr>
            <a:spLocks noGrp="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tr-TR"/>
          </a:p>
        </p:txBody>
      </p:sp>
      <p:sp>
        <p:nvSpPr>
          <p:cNvPr id="11" name="Slayt Numarası Yer Tutucusu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411D425C-C0DD-4DBA-B060-3DA1AEC6CB7E}" type="slidenum">
              <a:rPr lang="tr-TR" altLang="tr-TR"/>
              <a:pPr/>
              <a:t>‹#›</a:t>
            </a:fld>
            <a:endParaRPr lang="tr-TR" altLang="tr-TR"/>
          </a:p>
        </p:txBody>
      </p:sp>
      <p:pic>
        <p:nvPicPr>
          <p:cNvPr id="12" name="Picture 2" descr="https://omerbagci.files.wordpress.com/2016/05/denib-akademi-calismalarina-basliyor.jpg?w=640"/>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19998" r="15008"/>
          <a:stretch/>
        </p:blipFill>
        <p:spPr bwMode="auto">
          <a:xfrm>
            <a:off x="8172399" y="0"/>
            <a:ext cx="936105" cy="777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6559458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a:solidFill>
                  <a:srgbClr val="000000"/>
                </a:solidFill>
              </a:endParaRPr>
            </a:p>
          </p:txBody>
        </p:sp>
      </p:gr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Veri Yer Tutucusu 3"/>
          <p:cNvSpPr>
            <a:spLocks noGrp="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fld id="{4C2ABC2F-E960-40E2-AD48-FDAD589A77DF}" type="datetimeFigureOut">
              <a:rPr lang="tr-TR"/>
              <a:pPr>
                <a:defRPr/>
              </a:pPr>
              <a:t>04.08.2016</a:t>
            </a:fld>
            <a:endParaRPr lang="tr-TR"/>
          </a:p>
        </p:txBody>
      </p:sp>
      <p:sp>
        <p:nvSpPr>
          <p:cNvPr id="10" name="Altbilgi Yer Tutucusu 4"/>
          <p:cNvSpPr>
            <a:spLocks noGrp="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tr-TR"/>
          </a:p>
        </p:txBody>
      </p:sp>
      <p:sp>
        <p:nvSpPr>
          <p:cNvPr id="11" name="Slayt Numarası Yer Tutucusu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A9878534-FF49-4445-BC11-3D4C5462D435}" type="slidenum">
              <a:rPr lang="tr-TR" altLang="tr-TR"/>
              <a:pPr/>
              <a:t>‹#›</a:t>
            </a:fld>
            <a:endParaRPr lang="tr-TR" altLang="tr-TR"/>
          </a:p>
        </p:txBody>
      </p:sp>
      <p:pic>
        <p:nvPicPr>
          <p:cNvPr id="12" name="Picture 2" descr="https://omerbagci.files.wordpress.com/2016/05/denib-akademi-calismalarina-basliyor.jpg?w=640"/>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19998" r="15008"/>
          <a:stretch/>
        </p:blipFill>
        <p:spPr bwMode="auto">
          <a:xfrm>
            <a:off x="8172399" y="0"/>
            <a:ext cx="936105" cy="7773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903756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6_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a:solidFill>
                  <a:srgbClr val="000000"/>
                </a:solidFill>
              </a:endParaRPr>
            </a:p>
          </p:txBody>
        </p:sp>
      </p:gr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Veri Yer Tutucusu 3"/>
          <p:cNvSpPr>
            <a:spLocks noGrp="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fld id="{C542D544-A7DD-4184-A810-6A35AFB1E99D}" type="datetimeFigureOut">
              <a:rPr lang="tr-TR"/>
              <a:pPr>
                <a:defRPr/>
              </a:pPr>
              <a:t>04.08.2016</a:t>
            </a:fld>
            <a:endParaRPr lang="tr-TR"/>
          </a:p>
        </p:txBody>
      </p:sp>
      <p:sp>
        <p:nvSpPr>
          <p:cNvPr id="10" name="Altbilgi Yer Tutucusu 4"/>
          <p:cNvSpPr>
            <a:spLocks noGrp="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tr-TR"/>
          </a:p>
        </p:txBody>
      </p:sp>
      <p:sp>
        <p:nvSpPr>
          <p:cNvPr id="11" name="Slayt Numarası Yer Tutucusu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F555787-011C-4053-9685-F1D13619F471}" type="slidenum">
              <a:rPr lang="tr-TR" altLang="tr-TR"/>
              <a:pPr/>
              <a:t>‹#›</a:t>
            </a:fld>
            <a:endParaRPr lang="tr-TR" altLang="tr-TR"/>
          </a:p>
        </p:txBody>
      </p:sp>
    </p:spTree>
    <p:extLst>
      <p:ext uri="{BB962C8B-B14F-4D97-AF65-F5344CB8AC3E}">
        <p14:creationId xmlns:p14="http://schemas.microsoft.com/office/powerpoint/2010/main" xmlns="" val="751558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8_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a:solidFill>
                  <a:srgbClr val="000000"/>
                </a:solidFill>
              </a:endParaRPr>
            </a:p>
          </p:txBody>
        </p:sp>
      </p:gr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Veri Yer Tutucusu 3"/>
          <p:cNvSpPr>
            <a:spLocks noGrp="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fld id="{E246DE8F-E104-4D14-9212-B9E118370523}" type="datetimeFigureOut">
              <a:rPr lang="tr-TR"/>
              <a:pPr>
                <a:defRPr/>
              </a:pPr>
              <a:t>04.08.2016</a:t>
            </a:fld>
            <a:endParaRPr lang="tr-TR"/>
          </a:p>
        </p:txBody>
      </p:sp>
      <p:sp>
        <p:nvSpPr>
          <p:cNvPr id="10" name="Altbilgi Yer Tutucusu 4"/>
          <p:cNvSpPr>
            <a:spLocks noGrp="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tr-TR"/>
          </a:p>
        </p:txBody>
      </p:sp>
      <p:sp>
        <p:nvSpPr>
          <p:cNvPr id="11" name="Slayt Numarası Yer Tutucusu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760CA3BD-EA6F-4A2D-BBCD-805C6D54AF74}" type="slidenum">
              <a:rPr lang="tr-TR" altLang="tr-TR"/>
              <a:pPr/>
              <a:t>‹#›</a:t>
            </a:fld>
            <a:endParaRPr lang="tr-TR" altLang="tr-TR"/>
          </a:p>
        </p:txBody>
      </p:sp>
    </p:spTree>
    <p:extLst>
      <p:ext uri="{BB962C8B-B14F-4D97-AF65-F5344CB8AC3E}">
        <p14:creationId xmlns:p14="http://schemas.microsoft.com/office/powerpoint/2010/main" xmlns="" val="40431438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9_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a:solidFill>
                  <a:srgbClr val="000000"/>
                </a:solidFill>
              </a:endParaRPr>
            </a:p>
          </p:txBody>
        </p:sp>
      </p:gr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Veri Yer Tutucusu 3"/>
          <p:cNvSpPr>
            <a:spLocks noGrp="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fld id="{1C02D987-7A06-484F-AB88-4E3CBCB5D347}" type="datetimeFigureOut">
              <a:rPr lang="tr-TR"/>
              <a:pPr>
                <a:defRPr/>
              </a:pPr>
              <a:t>04.08.2016</a:t>
            </a:fld>
            <a:endParaRPr lang="tr-TR"/>
          </a:p>
        </p:txBody>
      </p:sp>
      <p:sp>
        <p:nvSpPr>
          <p:cNvPr id="10" name="Altbilgi Yer Tutucusu 4"/>
          <p:cNvSpPr>
            <a:spLocks noGrp="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tr-TR"/>
          </a:p>
        </p:txBody>
      </p:sp>
      <p:sp>
        <p:nvSpPr>
          <p:cNvPr id="11" name="Slayt Numarası Yer Tutucusu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8D0E9E9D-B034-4720-936F-3C906AAF81A3}" type="slidenum">
              <a:rPr lang="tr-TR" altLang="tr-TR"/>
              <a:pPr/>
              <a:t>‹#›</a:t>
            </a:fld>
            <a:endParaRPr lang="tr-TR" altLang="tr-TR"/>
          </a:p>
        </p:txBody>
      </p:sp>
    </p:spTree>
    <p:extLst>
      <p:ext uri="{BB962C8B-B14F-4D97-AF65-F5344CB8AC3E}">
        <p14:creationId xmlns:p14="http://schemas.microsoft.com/office/powerpoint/2010/main" xmlns="" val="5050514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0_Başlık ve İçerik">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kern="0">
              <a:solidFill>
                <a:sysClr val="windowText" lastClr="000000"/>
              </a:solidFill>
            </a:endParaRPr>
          </a:p>
        </p:txBody>
      </p:sp>
      <p:grpSp>
        <p:nvGrpSpPr>
          <p:cNvPr id="6" name="Freeform 6"/>
          <p:cNvGrpSpPr>
            <a:grpSpLocks/>
          </p:cNvGrpSpPr>
          <p:nvPr/>
        </p:nvGrpSpPr>
        <p:grpSpPr bwMode="auto">
          <a:xfrm>
            <a:off x="6350" y="836613"/>
            <a:ext cx="9118600" cy="766762"/>
            <a:chOff x="4" y="442"/>
            <a:chExt cx="5744" cy="483"/>
          </a:xfrm>
        </p:grpSpPr>
        <p:pic>
          <p:nvPicPr>
            <p:cNvPr id="7" name="Freeform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 y="442"/>
              <a:ext cx="5744"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2"/>
            <p:cNvSpPr txBox="1">
              <a:spLocks noChangeArrowheads="1"/>
            </p:cNvSpPr>
            <p:nvPr/>
          </p:nvSpPr>
          <p:spPr bwMode="auto">
            <a:xfrm rot="10800000">
              <a:off x="68" y="505"/>
              <a:ext cx="5579" cy="320"/>
            </a:xfrm>
            <a:prstGeom prst="rect">
              <a:avLst/>
            </a:prstGeom>
            <a:noFill/>
            <a:ln>
              <a:noFill/>
            </a:ln>
            <a:extLst/>
          </p:spPr>
          <p:txBody>
            <a:bodyPr rot="10800000"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fr-FR">
                <a:solidFill>
                  <a:srgbClr val="000000"/>
                </a:solidFill>
              </a:endParaRPr>
            </a:p>
          </p:txBody>
        </p:sp>
      </p:gr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Veri Yer Tutucusu 3"/>
          <p:cNvSpPr>
            <a:spLocks noGrp="1"/>
          </p:cNvSpPr>
          <p:nvPr>
            <p:ph type="dt" sz="half" idx="10"/>
          </p:nvPr>
        </p:nvSpPr>
        <p:spPr>
          <a:xfrm>
            <a:off x="457200" y="6245225"/>
            <a:ext cx="2133600" cy="476250"/>
          </a:xfrm>
          <a:prstGeom prst="rect">
            <a:avLst/>
          </a:prstGeom>
        </p:spPr>
        <p:txBody>
          <a:bodyPr/>
          <a:lstStyle>
            <a:lvl1pPr>
              <a:defRPr b="0">
                <a:latin typeface="Arial" charset="0"/>
              </a:defRPr>
            </a:lvl1pPr>
          </a:lstStyle>
          <a:p>
            <a:pPr>
              <a:defRPr/>
            </a:pPr>
            <a:fld id="{21A724DF-FED9-4865-8F15-96283F90EB08}" type="datetimeFigureOut">
              <a:rPr lang="tr-TR"/>
              <a:pPr>
                <a:defRPr/>
              </a:pPr>
              <a:t>04.08.2016</a:t>
            </a:fld>
            <a:endParaRPr lang="tr-TR"/>
          </a:p>
        </p:txBody>
      </p:sp>
      <p:sp>
        <p:nvSpPr>
          <p:cNvPr id="10" name="Altbilgi Yer Tutucusu 4"/>
          <p:cNvSpPr>
            <a:spLocks noGrp="1"/>
          </p:cNvSpPr>
          <p:nvPr>
            <p:ph type="ftr" sz="quarter" idx="11"/>
          </p:nvPr>
        </p:nvSpPr>
        <p:spPr>
          <a:xfrm>
            <a:off x="3124200" y="6245225"/>
            <a:ext cx="2895600" cy="476250"/>
          </a:xfrm>
          <a:prstGeom prst="rect">
            <a:avLst/>
          </a:prstGeom>
        </p:spPr>
        <p:txBody>
          <a:bodyPr/>
          <a:lstStyle>
            <a:lvl1pPr>
              <a:defRPr b="0">
                <a:latin typeface="Arial" charset="0"/>
              </a:defRPr>
            </a:lvl1pPr>
          </a:lstStyle>
          <a:p>
            <a:pPr>
              <a:defRPr/>
            </a:pPr>
            <a:endParaRPr lang="tr-TR"/>
          </a:p>
        </p:txBody>
      </p:sp>
      <p:sp>
        <p:nvSpPr>
          <p:cNvPr id="11" name="Slayt Numarası Yer Tutucusu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F5C9364D-C1E9-4FB0-A99D-2FD7F75D1175}" type="slidenum">
              <a:rPr lang="tr-TR" altLang="tr-TR"/>
              <a:pPr/>
              <a:t>‹#›</a:t>
            </a:fld>
            <a:endParaRPr lang="tr-TR" altLang="tr-TR"/>
          </a:p>
        </p:txBody>
      </p:sp>
    </p:spTree>
    <p:extLst>
      <p:ext uri="{BB962C8B-B14F-4D97-AF65-F5344CB8AC3E}">
        <p14:creationId xmlns:p14="http://schemas.microsoft.com/office/powerpoint/2010/main" xmlns="" val="190635092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90600" y="533400"/>
            <a:ext cx="7772400" cy="10668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990600" y="2514600"/>
            <a:ext cx="74676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fld id="{AEA71647-BEBE-451B-8D41-251E6A73B2AF}" type="datetime1">
              <a:rPr lang="tr-TR"/>
              <a:pPr>
                <a:defRPr/>
              </a:pPr>
              <a:t>04.08.2016</a:t>
            </a:fld>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561193F-35DB-4E6D-B748-1A6E8B8D0DE0}" type="slidenum">
              <a:rPr lang="en-US" altLang="tr-TR"/>
              <a:pPr/>
              <a:t>‹#›</a:t>
            </a:fld>
            <a:endParaRPr lang="en-US" altLang="tr-TR"/>
          </a:p>
        </p:txBody>
      </p:sp>
    </p:spTree>
    <p:extLst>
      <p:ext uri="{BB962C8B-B14F-4D97-AF65-F5344CB8AC3E}">
        <p14:creationId xmlns:p14="http://schemas.microsoft.com/office/powerpoint/2010/main" xmlns="" val="19402743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pic>
        <p:nvPicPr>
          <p:cNvPr id="1027" name="Picture 9"/>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7950" y="6418263"/>
            <a:ext cx="1273175" cy="31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reeform 3"/>
          <p:cNvSpPr>
            <a:spLocks/>
          </p:cNvSpPr>
          <p:nvPr/>
        </p:nvSpPr>
        <p:spPr bwMode="auto">
          <a:xfrm>
            <a:off x="1524672" y="6165304"/>
            <a:ext cx="7439816"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13500000" algn="br" rotWithShape="0">
              <a:prstClr val="black">
                <a:alpha val="40000"/>
              </a:prstClr>
            </a:outerShdw>
          </a:effectLst>
        </p:spPr>
        <p:txBody>
          <a:bodyPr lIns="0" tIns="0" rIns="0" bIns="0"/>
          <a:lstStyle/>
          <a:p>
            <a:pPr eaLnBrk="0" fontAlgn="auto" hangingPunct="0">
              <a:spcBef>
                <a:spcPct val="50000"/>
              </a:spcBef>
              <a:spcAft>
                <a:spcPts val="0"/>
              </a:spcAft>
              <a:defRPr/>
            </a:pPr>
            <a:endParaRPr lang="fr-FR" sz="1800" kern="0">
              <a:solidFill>
                <a:sysClr val="windowText" lastClr="000000"/>
              </a:solidFill>
              <a:latin typeface="Arial" charset="0"/>
            </a:endParaRPr>
          </a:p>
        </p:txBody>
      </p:sp>
      <p:sp>
        <p:nvSpPr>
          <p:cNvPr id="18" name="Freeform 6"/>
          <p:cNvSpPr>
            <a:spLocks/>
          </p:cNvSpPr>
          <p:nvPr/>
        </p:nvSpPr>
        <p:spPr bwMode="auto">
          <a:xfrm rot="10800000">
            <a:off x="107504" y="801688"/>
            <a:ext cx="8856984" cy="508000"/>
          </a:xfrm>
          <a:custGeom>
            <a:avLst/>
            <a:gdLst/>
            <a:ahLst/>
            <a:cxnLst>
              <a:cxn ang="0">
                <a:pos x="0" y="686"/>
              </a:cxn>
              <a:cxn ang="0">
                <a:pos x="2382" y="686"/>
              </a:cxn>
              <a:cxn ang="0">
                <a:pos x="2382" y="0"/>
              </a:cxn>
            </a:cxnLst>
            <a:rect l="0" t="0" r="r" b="b"/>
            <a:pathLst>
              <a:path w="2382" h="686">
                <a:moveTo>
                  <a:pt x="0" y="686"/>
                </a:moveTo>
                <a:lnTo>
                  <a:pt x="2382" y="686"/>
                </a:lnTo>
                <a:lnTo>
                  <a:pt x="2382" y="0"/>
                </a:lnTo>
              </a:path>
            </a:pathLst>
          </a:custGeom>
          <a:noFill/>
          <a:ln w="22225" cap="rnd" cmpd="sng">
            <a:solidFill>
              <a:srgbClr val="6A002D"/>
            </a:solidFill>
            <a:prstDash val="solid"/>
            <a:round/>
            <a:headEnd type="none" w="med" len="med"/>
            <a:tailEnd type="none" w="med" len="med"/>
          </a:ln>
          <a:effectLst>
            <a:glow rad="63500">
              <a:srgbClr val="FFFFFF">
                <a:satMod val="175000"/>
                <a:alpha val="40000"/>
              </a:srgbClr>
            </a:glow>
            <a:outerShdw blurRad="50800" dist="38100" dir="2700000" algn="tl" rotWithShape="0">
              <a:prstClr val="black">
                <a:alpha val="40000"/>
              </a:prstClr>
            </a:outerShdw>
          </a:effectLst>
        </p:spPr>
        <p:txBody>
          <a:bodyPr lIns="0" tIns="0" rIns="0" bIns="0"/>
          <a:lstStyle/>
          <a:p>
            <a:pPr eaLnBrk="0" fontAlgn="auto" hangingPunct="0">
              <a:spcBef>
                <a:spcPct val="50000"/>
              </a:spcBef>
              <a:spcAft>
                <a:spcPts val="0"/>
              </a:spcAft>
              <a:defRPr/>
            </a:pPr>
            <a:endParaRPr lang="fr-FR" sz="1800" kern="0">
              <a:solidFill>
                <a:sysClr val="windowText" lastClr="000000"/>
              </a:solidFill>
              <a:latin typeface="Arial" charset="0"/>
            </a:endParaRPr>
          </a:p>
        </p:txBody>
      </p:sp>
      <p:pic>
        <p:nvPicPr>
          <p:cNvPr id="6" name="Picture 2" descr="https://omerbagci.files.wordpress.com/2016/05/denib-akademi-calismalarina-basliyor.jpg?w=640"/>
          <p:cNvPicPr>
            <a:picLocks noChangeAspect="1" noChangeArrowheads="1"/>
          </p:cNvPicPr>
          <p:nvPr userDrawn="1"/>
        </p:nvPicPr>
        <p:blipFill rotWithShape="1">
          <a:blip r:embed="rId12" cstate="print">
            <a:extLst>
              <a:ext uri="{28A0092B-C50C-407E-A947-70E740481C1C}">
                <a14:useLocalDpi xmlns:a14="http://schemas.microsoft.com/office/drawing/2010/main" xmlns="" val="0"/>
              </a:ext>
            </a:extLst>
          </a:blip>
          <a:srcRect l="19998" r="15008"/>
          <a:stretch/>
        </p:blipFill>
        <p:spPr bwMode="auto">
          <a:xfrm>
            <a:off x="8172399" y="0"/>
            <a:ext cx="936105" cy="77731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n.ssencan@rdbe.com.tr"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hyperlink" Target="http://www.hareketegec.com/" TargetMode="External"/><Relationship Id="rId4" Type="http://schemas.openxmlformats.org/officeDocument/2006/relationships/hyperlink" Target="http://www.rdbe.com.t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bwMode="auto">
          <a:xfrm>
            <a:off x="132003" y="2317756"/>
            <a:ext cx="8929688" cy="73866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eaLnBrk="1" hangingPunct="1">
              <a:lnSpc>
                <a:spcPct val="150000"/>
              </a:lnSpc>
            </a:pPr>
            <a:r>
              <a:rPr lang="tr-TR" altLang="tr-TR" sz="2800" b="1" dirty="0" smtClean="0">
                <a:solidFill>
                  <a:schemeClr val="folHlink"/>
                </a:solidFill>
                <a:latin typeface="Arial" panose="020B0604020202020204" pitchFamily="34" charset="0"/>
                <a:cs typeface="Arial" panose="020B0604020202020204" pitchFamily="34" charset="0"/>
              </a:rPr>
              <a:t>UFUK TURU 2016</a:t>
            </a:r>
          </a:p>
        </p:txBody>
      </p:sp>
      <p:sp>
        <p:nvSpPr>
          <p:cNvPr id="10243" name="Rectangle 2"/>
          <p:cNvSpPr>
            <a:spLocks noChangeArrowheads="1"/>
          </p:cNvSpPr>
          <p:nvPr/>
        </p:nvSpPr>
        <p:spPr bwMode="auto">
          <a:xfrm>
            <a:off x="-94545" y="3501008"/>
            <a:ext cx="91440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110000"/>
              </a:lnSpc>
              <a:spcBef>
                <a:spcPct val="0"/>
              </a:spcBef>
              <a:buFontTx/>
              <a:buNone/>
              <a:defRPr/>
            </a:pPr>
            <a:r>
              <a:rPr lang="tr-TR" altLang="tr-TR" sz="2800" b="1" dirty="0" smtClean="0">
                <a:solidFill>
                  <a:schemeClr val="folHlink"/>
                </a:solidFill>
                <a:latin typeface="Arial" charset="0"/>
                <a:ea typeface="+mj-ea"/>
                <a:cs typeface="Arial" charset="0"/>
              </a:rPr>
              <a:t>Nail Şencan</a:t>
            </a:r>
            <a:endParaRPr lang="tr-TR" altLang="tr-TR" sz="2800" b="1" dirty="0">
              <a:solidFill>
                <a:schemeClr val="folHlink"/>
              </a:solidFill>
              <a:latin typeface="Arial" charset="0"/>
              <a:ea typeface="+mj-ea"/>
              <a:cs typeface="Arial" charset="0"/>
            </a:endParaRPr>
          </a:p>
          <a:p>
            <a:pPr algn="ctr">
              <a:lnSpc>
                <a:spcPct val="110000"/>
              </a:lnSpc>
              <a:spcBef>
                <a:spcPct val="0"/>
              </a:spcBef>
              <a:buFontTx/>
              <a:buNone/>
              <a:defRPr/>
            </a:pPr>
            <a:r>
              <a:rPr lang="tr-TR" altLang="tr-TR" sz="2400" b="1" dirty="0" smtClean="0">
                <a:solidFill>
                  <a:srgbClr val="002060"/>
                </a:solidFill>
                <a:latin typeface="Arial" charset="0"/>
                <a:cs typeface="Arial" charset="0"/>
              </a:rPr>
              <a:t/>
            </a:r>
            <a:br>
              <a:rPr lang="tr-TR" altLang="tr-TR" sz="2400" b="1" dirty="0" smtClean="0">
                <a:solidFill>
                  <a:srgbClr val="002060"/>
                </a:solidFill>
                <a:latin typeface="Arial" charset="0"/>
                <a:cs typeface="Arial" charset="0"/>
              </a:rPr>
            </a:br>
            <a:r>
              <a:rPr lang="tr-TR" altLang="tr-TR" sz="2800" b="1" dirty="0" smtClean="0">
                <a:solidFill>
                  <a:schemeClr val="folHlink"/>
                </a:solidFill>
                <a:latin typeface="Arial" charset="0"/>
                <a:ea typeface="+mj-ea"/>
                <a:cs typeface="Arial" charset="0"/>
              </a:rPr>
              <a:t>Rönesans Değişim ve Yönetişim Bilimleri Enstitüsü</a:t>
            </a:r>
          </a:p>
        </p:txBody>
      </p:sp>
      <p:sp>
        <p:nvSpPr>
          <p:cNvPr id="21509" name="Rectangle 5"/>
          <p:cNvSpPr>
            <a:spLocks noChangeArrowheads="1"/>
          </p:cNvSpPr>
          <p:nvPr/>
        </p:nvSpPr>
        <p:spPr bwMode="auto">
          <a:xfrm>
            <a:off x="543959" y="1289624"/>
            <a:ext cx="8105775" cy="5238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nchor="ctr">
            <a:spAutoFit/>
          </a:bodyPr>
          <a:lstStyle/>
          <a:p>
            <a:pPr algn="ctr" eaLnBrk="0" hangingPunct="0">
              <a:defRPr/>
            </a:pPr>
            <a:r>
              <a:rPr lang="tr-TR" sz="2800" b="1" dirty="0">
                <a:solidFill>
                  <a:srgbClr val="002060"/>
                </a:solidFill>
                <a:ea typeface="Calibri" pitchFamily="34" charset="0"/>
                <a:cs typeface="Arial" pitchFamily="34" charset="0"/>
              </a:rPr>
              <a:t>Yükselen Sektörler ve Yurtdışı Pazar Fırsatları </a:t>
            </a:r>
            <a:endParaRPr lang="tr-TR" sz="2800" b="1" dirty="0">
              <a:solidFill>
                <a:srgbClr val="002060"/>
              </a:solidFill>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250825" y="779463"/>
            <a:ext cx="8713788"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 typeface="Arial" charset="0"/>
              <a:buNone/>
              <a:defRPr/>
            </a:pPr>
            <a:r>
              <a:rPr lang="tr-TR" altLang="tr-TR" sz="2400" b="1" dirty="0" smtClean="0">
                <a:solidFill>
                  <a:schemeClr val="folHlink"/>
                </a:solidFill>
                <a:latin typeface="Arial" charset="0"/>
                <a:ea typeface="+mj-ea"/>
                <a:cs typeface="Arial" charset="0"/>
              </a:rPr>
              <a:t>Madenler</a:t>
            </a:r>
          </a:p>
          <a:p>
            <a:pPr algn="ctr" eaLnBrk="1" hangingPunct="1">
              <a:lnSpc>
                <a:spcPct val="150000"/>
              </a:lnSpc>
              <a:spcBef>
                <a:spcPct val="0"/>
              </a:spcBef>
              <a:buFontTx/>
              <a:buNone/>
              <a:defRPr/>
            </a:pPr>
            <a:r>
              <a:rPr lang="tr-TR" altLang="tr-TR" sz="2400" b="1" dirty="0" smtClean="0">
                <a:solidFill>
                  <a:srgbClr val="002060"/>
                </a:solidFill>
                <a:latin typeface="Arial" charset="0"/>
              </a:rPr>
              <a:t>Günümüz uygarlığı bireylerin refahını artırmak </a:t>
            </a:r>
          </a:p>
          <a:p>
            <a:pPr algn="ctr" eaLnBrk="1" hangingPunct="1">
              <a:lnSpc>
                <a:spcPct val="150000"/>
              </a:lnSpc>
              <a:spcBef>
                <a:spcPct val="0"/>
              </a:spcBef>
              <a:buFontTx/>
              <a:buNone/>
              <a:defRPr/>
            </a:pPr>
            <a:r>
              <a:rPr lang="tr-TR" altLang="tr-TR" sz="2400" b="1" dirty="0" smtClean="0">
                <a:solidFill>
                  <a:srgbClr val="002060"/>
                </a:solidFill>
                <a:latin typeface="Arial" charset="0"/>
              </a:rPr>
              <a:t>amacıyla Bakır, Çelik, Alüminyum ve Çimento </a:t>
            </a:r>
          </a:p>
          <a:p>
            <a:pPr algn="ctr" eaLnBrk="1" hangingPunct="1">
              <a:lnSpc>
                <a:spcPct val="150000"/>
              </a:lnSpc>
              <a:spcBef>
                <a:spcPct val="0"/>
              </a:spcBef>
              <a:buFontTx/>
              <a:buNone/>
              <a:defRPr/>
            </a:pPr>
            <a:r>
              <a:rPr lang="tr-TR" altLang="tr-TR" sz="2400" b="1" dirty="0" smtClean="0">
                <a:solidFill>
                  <a:srgbClr val="002060"/>
                </a:solidFill>
                <a:latin typeface="Arial" charset="0"/>
              </a:rPr>
              <a:t>kullanmak zorundadır ve bu madenlerin rezervleri ne </a:t>
            </a:r>
          </a:p>
          <a:p>
            <a:pPr algn="ctr" eaLnBrk="1" hangingPunct="1">
              <a:lnSpc>
                <a:spcPct val="150000"/>
              </a:lnSpc>
              <a:spcBef>
                <a:spcPct val="0"/>
              </a:spcBef>
              <a:buFontTx/>
              <a:buNone/>
              <a:defRPr/>
            </a:pPr>
            <a:r>
              <a:rPr lang="tr-TR" altLang="tr-TR" sz="2400" b="1" dirty="0" smtClean="0">
                <a:solidFill>
                  <a:srgbClr val="002060"/>
                </a:solidFill>
                <a:latin typeface="Arial" charset="0"/>
              </a:rPr>
              <a:t>yazık ki yeterli değildir!</a:t>
            </a:r>
          </a:p>
        </p:txBody>
      </p:sp>
      <p:pic>
        <p:nvPicPr>
          <p:cNvPr id="20483" name="2 Resim" descr="bor2.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213" y="3617913"/>
            <a:ext cx="3821112" cy="2979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3 Resim" descr="mineral01 00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250" y="847725"/>
            <a:ext cx="5689600" cy="582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49263" y="876300"/>
            <a:ext cx="8515350" cy="384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tr-TR" altLang="tr-TR" sz="2800" b="1" dirty="0" smtClean="0">
                <a:solidFill>
                  <a:schemeClr val="folHlink"/>
                </a:solidFill>
                <a:latin typeface="Arial" charset="0"/>
                <a:ea typeface="+mj-ea"/>
                <a:cs typeface="Arial" charset="0"/>
              </a:rPr>
              <a:t>Su</a:t>
            </a:r>
          </a:p>
          <a:p>
            <a:pPr algn="ctr" eaLnBrk="1" hangingPunct="1">
              <a:spcBef>
                <a:spcPct val="0"/>
              </a:spcBef>
              <a:buFontTx/>
              <a:buNone/>
              <a:defRPr/>
            </a:pPr>
            <a:r>
              <a:rPr lang="tr-TR" altLang="tr-TR" sz="2400" b="1" dirty="0" smtClean="0">
                <a:solidFill>
                  <a:srgbClr val="002060"/>
                </a:solidFill>
                <a:latin typeface="Arial" charset="0"/>
              </a:rPr>
              <a:t>Kişi başına GSYİH arttıkça su talebinde artmaktadır ve </a:t>
            </a:r>
          </a:p>
          <a:p>
            <a:pPr algn="ctr" eaLnBrk="1" hangingPunct="1">
              <a:spcBef>
                <a:spcPct val="0"/>
              </a:spcBef>
              <a:buFontTx/>
              <a:buNone/>
              <a:defRPr/>
            </a:pPr>
            <a:r>
              <a:rPr lang="tr-TR" altLang="tr-TR" sz="2400" b="1" dirty="0" smtClean="0">
                <a:solidFill>
                  <a:srgbClr val="002060"/>
                </a:solidFill>
                <a:latin typeface="Arial" charset="0"/>
              </a:rPr>
              <a:t>bu bir refah göstergesi olarak kabul edilmektedir.</a:t>
            </a:r>
          </a:p>
          <a:p>
            <a:pPr algn="ctr" eaLnBrk="1" hangingPunct="1">
              <a:spcBef>
                <a:spcPct val="0"/>
              </a:spcBef>
              <a:buFontTx/>
              <a:buNone/>
              <a:defRPr/>
            </a:pPr>
            <a:r>
              <a:rPr lang="tr-TR" altLang="tr-TR" sz="2400" b="1" dirty="0" smtClean="0">
                <a:solidFill>
                  <a:srgbClr val="002060"/>
                </a:solidFill>
                <a:latin typeface="Arial" charset="0"/>
              </a:rPr>
              <a:t>Şu anda su kıtlığı çeken, yani BM tarafından tavsiye</a:t>
            </a:r>
          </a:p>
          <a:p>
            <a:pPr algn="ctr" eaLnBrk="1" hangingPunct="1">
              <a:spcBef>
                <a:spcPct val="0"/>
              </a:spcBef>
              <a:buFontTx/>
              <a:buNone/>
              <a:defRPr/>
            </a:pPr>
            <a:r>
              <a:rPr lang="tr-TR" altLang="tr-TR" sz="2400" b="1" dirty="0" smtClean="0">
                <a:solidFill>
                  <a:srgbClr val="002060"/>
                </a:solidFill>
                <a:latin typeface="Arial" charset="0"/>
              </a:rPr>
              <a:t>edilen günlük en az 50 litre suya sahip olmayan 1 </a:t>
            </a:r>
          </a:p>
          <a:p>
            <a:pPr algn="ctr" eaLnBrk="1" hangingPunct="1">
              <a:spcBef>
                <a:spcPct val="0"/>
              </a:spcBef>
              <a:buFontTx/>
              <a:buNone/>
              <a:defRPr/>
            </a:pPr>
            <a:r>
              <a:rPr lang="tr-TR" altLang="tr-TR" sz="2400" b="1" dirty="0" smtClean="0">
                <a:solidFill>
                  <a:srgbClr val="002060"/>
                </a:solidFill>
                <a:latin typeface="Arial" charset="0"/>
              </a:rPr>
              <a:t>milyardan fazla nüfus vardır.</a:t>
            </a:r>
          </a:p>
          <a:p>
            <a:pPr algn="ctr" eaLnBrk="1" hangingPunct="1">
              <a:spcBef>
                <a:spcPct val="0"/>
              </a:spcBef>
              <a:buFontTx/>
              <a:buNone/>
              <a:defRPr/>
            </a:pPr>
            <a:r>
              <a:rPr lang="tr-TR" altLang="tr-TR" sz="2400" b="1" dirty="0" smtClean="0">
                <a:solidFill>
                  <a:srgbClr val="002060"/>
                </a:solidFill>
                <a:latin typeface="Arial" charset="0"/>
              </a:rPr>
              <a:t>Artık su tüketiminin kontrol altına alınması gerektiği </a:t>
            </a:r>
          </a:p>
          <a:p>
            <a:pPr algn="ctr" eaLnBrk="1" hangingPunct="1">
              <a:spcBef>
                <a:spcPct val="0"/>
              </a:spcBef>
              <a:buFontTx/>
              <a:buNone/>
              <a:defRPr/>
            </a:pPr>
            <a:r>
              <a:rPr lang="tr-TR" altLang="tr-TR" sz="2400" b="1" dirty="0" smtClean="0">
                <a:solidFill>
                  <a:srgbClr val="002060"/>
                </a:solidFill>
                <a:latin typeface="Arial" charset="0"/>
              </a:rPr>
              <a:t>uzun yıllardır kabul gören bilimsel görüş olmuştur. Bu </a:t>
            </a:r>
          </a:p>
          <a:p>
            <a:pPr algn="ctr" eaLnBrk="1" hangingPunct="1">
              <a:spcBef>
                <a:spcPct val="0"/>
              </a:spcBef>
              <a:buFontTx/>
              <a:buNone/>
              <a:defRPr/>
            </a:pPr>
            <a:r>
              <a:rPr lang="tr-TR" altLang="tr-TR" sz="2400" b="1" dirty="0" smtClean="0">
                <a:solidFill>
                  <a:srgbClr val="002060"/>
                </a:solidFill>
                <a:latin typeface="Arial" charset="0"/>
              </a:rPr>
              <a:t>nedenle, hem tarımsal hem de endüstriyel kullanımda </a:t>
            </a:r>
          </a:p>
          <a:p>
            <a:pPr algn="ctr" eaLnBrk="1" hangingPunct="1">
              <a:spcBef>
                <a:spcPct val="0"/>
              </a:spcBef>
              <a:buFontTx/>
              <a:buNone/>
              <a:defRPr/>
            </a:pPr>
            <a:r>
              <a:rPr lang="tr-TR" altLang="tr-TR" sz="2400" b="1" dirty="0" smtClean="0">
                <a:solidFill>
                  <a:srgbClr val="002060"/>
                </a:solidFill>
                <a:latin typeface="Arial" charset="0"/>
              </a:rPr>
              <a:t>çok hızlı önlemler alınması gerekmektedir.</a:t>
            </a:r>
          </a:p>
        </p:txBody>
      </p:sp>
      <p:pic>
        <p:nvPicPr>
          <p:cNvPr id="23555" name="2 Resim" descr="su29tgwg4.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513" y="5013325"/>
            <a:ext cx="475297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80975" y="908050"/>
            <a:ext cx="9145588" cy="384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defRPr/>
            </a:pPr>
            <a:r>
              <a:rPr lang="tr-TR" altLang="tr-TR" sz="2800" b="1" dirty="0" smtClean="0">
                <a:solidFill>
                  <a:srgbClr val="FF0000"/>
                </a:solidFill>
                <a:latin typeface="Arial" charset="0"/>
              </a:rPr>
              <a:t> </a:t>
            </a:r>
            <a:r>
              <a:rPr lang="tr-TR" altLang="tr-TR" sz="2800" b="1" dirty="0" smtClean="0">
                <a:solidFill>
                  <a:schemeClr val="folHlink"/>
                </a:solidFill>
                <a:latin typeface="Arial" charset="0"/>
                <a:ea typeface="+mj-ea"/>
                <a:cs typeface="Arial" charset="0"/>
              </a:rPr>
              <a:t>   Gıda ve Toprak</a:t>
            </a:r>
          </a:p>
          <a:p>
            <a:pPr algn="ctr" eaLnBrk="1" hangingPunct="1">
              <a:spcBef>
                <a:spcPct val="0"/>
              </a:spcBef>
              <a:buFontTx/>
              <a:buNone/>
              <a:defRPr/>
            </a:pPr>
            <a:r>
              <a:rPr lang="tr-TR" altLang="tr-TR" sz="2400" b="1" dirty="0" smtClean="0">
                <a:solidFill>
                  <a:srgbClr val="002060"/>
                </a:solidFill>
                <a:latin typeface="Arial" charset="0"/>
              </a:rPr>
              <a:t>     Modern tarım teknikleri ile İnsanlık gıda ihtiyacının karşılanması konusunda hızlı adımlar atmaktadır. </a:t>
            </a:r>
          </a:p>
          <a:p>
            <a:pPr algn="ctr" eaLnBrk="1" hangingPunct="1">
              <a:spcBef>
                <a:spcPct val="0"/>
              </a:spcBef>
              <a:buFontTx/>
              <a:buNone/>
              <a:defRPr/>
            </a:pPr>
            <a:r>
              <a:rPr lang="tr-TR" altLang="tr-TR" sz="2400" b="1" dirty="0" smtClean="0">
                <a:solidFill>
                  <a:srgbClr val="002060"/>
                </a:solidFill>
                <a:latin typeface="Arial" charset="0"/>
              </a:rPr>
              <a:t>     Bölgesel ve fakirlik kaynaklı açlık tehlikeleri dışında kısa gelecekte bir gıda darboğazı öngörülmemektedir.</a:t>
            </a:r>
          </a:p>
          <a:p>
            <a:pPr algn="ctr" eaLnBrk="1" hangingPunct="1">
              <a:spcBef>
                <a:spcPct val="0"/>
              </a:spcBef>
              <a:buFontTx/>
              <a:buNone/>
              <a:defRPr/>
            </a:pPr>
            <a:r>
              <a:rPr lang="tr-TR" altLang="tr-TR" sz="2400" b="1" dirty="0" smtClean="0">
                <a:solidFill>
                  <a:srgbClr val="002060"/>
                </a:solidFill>
                <a:latin typeface="Arial" charset="0"/>
              </a:rPr>
              <a:t>     Ancak bu konuda da sıkıntı tarım alanlarının (yani gıda üretimi yapılacak toprakların) yenilenebilir enerji amaçlı (</a:t>
            </a:r>
            <a:r>
              <a:rPr lang="tr-TR" altLang="tr-TR" sz="2400" b="1" dirty="0" err="1" smtClean="0">
                <a:solidFill>
                  <a:srgbClr val="002060"/>
                </a:solidFill>
                <a:latin typeface="Arial" charset="0"/>
              </a:rPr>
              <a:t>biyoetanol</a:t>
            </a:r>
            <a:r>
              <a:rPr lang="tr-TR" altLang="tr-TR" sz="2400" b="1" dirty="0" smtClean="0">
                <a:solidFill>
                  <a:srgbClr val="002060"/>
                </a:solidFill>
                <a:latin typeface="Arial" charset="0"/>
              </a:rPr>
              <a:t>) tarımsal ürünlere ayrılması ve toprağa eklenebilecek yorgunluk </a:t>
            </a:r>
            <a:r>
              <a:rPr lang="tr-TR" altLang="tr-TR" sz="2400" b="1" dirty="0" err="1" smtClean="0">
                <a:solidFill>
                  <a:srgbClr val="002060"/>
                </a:solidFill>
                <a:latin typeface="Arial" charset="0"/>
              </a:rPr>
              <a:t>eklerininin</a:t>
            </a:r>
            <a:r>
              <a:rPr lang="tr-TR" altLang="tr-TR" sz="2400" b="1" dirty="0" smtClean="0">
                <a:solidFill>
                  <a:srgbClr val="002060"/>
                </a:solidFill>
                <a:latin typeface="Arial" charset="0"/>
              </a:rPr>
              <a:t> de bir sınırı olması nedeniyle çok kısa bir süre içinde sıkıntı yaratacağı açıktır.</a:t>
            </a:r>
          </a:p>
        </p:txBody>
      </p:sp>
      <p:pic>
        <p:nvPicPr>
          <p:cNvPr id="24579" name="2 Resim" descr="bugday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00" y="4868863"/>
            <a:ext cx="3167063"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3 Resim" descr="tarim_toprak.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1725" y="4773613"/>
            <a:ext cx="1370013" cy="182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2 Resim" descr="dunya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2275" y="908050"/>
            <a:ext cx="5688013"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itle 1"/>
          <p:cNvSpPr txBox="1">
            <a:spLocks/>
          </p:cNvSpPr>
          <p:nvPr/>
        </p:nvSpPr>
        <p:spPr bwMode="auto">
          <a:xfrm>
            <a:off x="-36513" y="258763"/>
            <a:ext cx="9109076"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Evrende Bir Küçük Nokta; Dünyamız!</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87338" y="1125538"/>
            <a:ext cx="8677275"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dirty="0">
                <a:solidFill>
                  <a:srgbClr val="002060"/>
                </a:solidFill>
                <a:latin typeface="Arial" panose="020B0604020202020204" pitchFamily="34" charset="0"/>
              </a:rPr>
              <a:t>Dünya nüfusu, 2011 yılında 6 milyar 946 milyon kişiye ulaştı. </a:t>
            </a:r>
            <a:r>
              <a:rPr lang="tr-TR" altLang="tr-TR" sz="2400" b="1" dirty="0" smtClean="0">
                <a:solidFill>
                  <a:srgbClr val="002060"/>
                </a:solidFill>
                <a:latin typeface="Arial" panose="020B0604020202020204" pitchFamily="34" charset="0"/>
              </a:rPr>
              <a:t>2020 </a:t>
            </a:r>
            <a:r>
              <a:rPr lang="tr-TR" altLang="tr-TR" sz="2400" b="1" dirty="0">
                <a:solidFill>
                  <a:srgbClr val="002060"/>
                </a:solidFill>
                <a:latin typeface="Arial" panose="020B0604020202020204" pitchFamily="34" charset="0"/>
              </a:rPr>
              <a:t>yılında ise </a:t>
            </a:r>
            <a:r>
              <a:rPr lang="tr-TR" altLang="tr-TR" sz="2400" b="1" dirty="0" smtClean="0">
                <a:solidFill>
                  <a:srgbClr val="002060"/>
                </a:solidFill>
                <a:latin typeface="Arial" panose="020B0604020202020204" pitchFamily="34" charset="0"/>
              </a:rPr>
              <a:t>7 </a:t>
            </a:r>
            <a:r>
              <a:rPr lang="tr-TR" altLang="tr-TR" sz="2400" b="1" dirty="0">
                <a:solidFill>
                  <a:srgbClr val="002060"/>
                </a:solidFill>
                <a:latin typeface="Arial" panose="020B0604020202020204" pitchFamily="34" charset="0"/>
              </a:rPr>
              <a:t>milyar </a:t>
            </a:r>
            <a:r>
              <a:rPr lang="tr-TR" altLang="tr-TR" sz="2400" b="1" dirty="0" smtClean="0">
                <a:solidFill>
                  <a:srgbClr val="002060"/>
                </a:solidFill>
                <a:latin typeface="Arial" panose="020B0604020202020204" pitchFamily="34" charset="0"/>
              </a:rPr>
              <a:t>700 </a:t>
            </a:r>
            <a:r>
              <a:rPr lang="tr-TR" altLang="tr-TR" sz="2400" b="1" dirty="0">
                <a:solidFill>
                  <a:srgbClr val="002060"/>
                </a:solidFill>
                <a:latin typeface="Arial" panose="020B0604020202020204" pitchFamily="34" charset="0"/>
              </a:rPr>
              <a:t>milyon kişiye ulaşacağı tahmin ediliyor. Büyük olasılıkla bunun yaklaşık 1,4 milyarı Çin’de, 1,4 milyarı Hindistan’da, 515 milyonu Avrupa’da ve 355 milyonu ABD de olacak. BM ve OECD 2050 de toplam nüfusun 9 milyarı bulması bekleniyor.</a:t>
            </a:r>
          </a:p>
          <a:p>
            <a:pPr algn="just" eaLnBrk="1" hangingPunct="1">
              <a:spcBef>
                <a:spcPct val="0"/>
              </a:spcBef>
              <a:buFontTx/>
              <a:buNone/>
            </a:pPr>
            <a:endParaRPr lang="tr-TR" altLang="tr-TR" sz="2400" b="1" dirty="0">
              <a:solidFill>
                <a:srgbClr val="002060"/>
              </a:solidFill>
              <a:latin typeface="Arial" panose="020B0604020202020204" pitchFamily="34" charset="0"/>
            </a:endParaRPr>
          </a:p>
          <a:p>
            <a:pPr algn="just" eaLnBrk="1" hangingPunct="1">
              <a:spcBef>
                <a:spcPct val="0"/>
              </a:spcBef>
              <a:buFontTx/>
              <a:buNone/>
            </a:pPr>
            <a:r>
              <a:rPr lang="tr-TR" altLang="tr-TR" sz="2400" b="1" dirty="0">
                <a:solidFill>
                  <a:srgbClr val="002060"/>
                </a:solidFill>
                <a:latin typeface="Arial" panose="020B0604020202020204" pitchFamily="34" charset="0"/>
              </a:rPr>
              <a:t>Bu arada dünya nüfusunun yüzde 85,10'u yükselen ve gelişmekte olan ekonomilerde, yüzde 14,90'ı da gelişmiş ekonomilerde toplanmış durumda.</a:t>
            </a:r>
          </a:p>
          <a:p>
            <a:pPr algn="just" eaLnBrk="1" hangingPunct="1">
              <a:spcBef>
                <a:spcPct val="0"/>
              </a:spcBef>
              <a:buFontTx/>
              <a:buNone/>
            </a:pPr>
            <a:endParaRPr lang="tr-TR" altLang="tr-TR" sz="2400" b="1" dirty="0">
              <a:solidFill>
                <a:srgbClr val="002060"/>
              </a:solidFill>
              <a:latin typeface="Arial" panose="020B0604020202020204" pitchFamily="34" charset="0"/>
            </a:endParaRPr>
          </a:p>
          <a:p>
            <a:pPr algn="just" eaLnBrk="1" hangingPunct="1">
              <a:spcBef>
                <a:spcPct val="0"/>
              </a:spcBef>
              <a:buFontTx/>
              <a:buNone/>
            </a:pPr>
            <a:r>
              <a:rPr lang="tr-TR" altLang="tr-TR" sz="2400" b="1" dirty="0">
                <a:solidFill>
                  <a:srgbClr val="FF0000"/>
                </a:solidFill>
                <a:latin typeface="Arial" panose="020B0604020202020204" pitchFamily="34" charset="0"/>
              </a:rPr>
              <a:t>Türkiye nüfusunun 2015 yılında 75,50 milyon kişiye, 2025 yılında ise 90,50 milyon kişiye ulaşacağı tahmin ediliyor.</a:t>
            </a:r>
            <a:endParaRPr lang="tr-TR" altLang="tr-TR"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7463" y="852488"/>
            <a:ext cx="9109075"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002060"/>
                </a:solidFill>
                <a:latin typeface="Arial" panose="020B0604020202020204" pitchFamily="34" charset="0"/>
                <a:cs typeface="Arial" panose="020B0604020202020204" pitchFamily="34" charset="0"/>
              </a:rPr>
              <a:t>Kaynaklar (Sadece bir kısmı) </a:t>
            </a:r>
            <a:r>
              <a:rPr lang="tr-TR" altLang="tr-TR" sz="2800" b="1">
                <a:solidFill>
                  <a:schemeClr val="folHlink"/>
                </a:solidFill>
                <a:latin typeface="Arial" panose="020B0604020202020204" pitchFamily="34" charset="0"/>
                <a:cs typeface="Arial" panose="020B0604020202020204" pitchFamily="34" charset="0"/>
              </a:rPr>
              <a:t>“aritmetik”</a:t>
            </a:r>
            <a:r>
              <a:rPr lang="tr-TR" altLang="tr-TR" sz="2800" b="1">
                <a:solidFill>
                  <a:srgbClr val="002060"/>
                </a:solidFill>
                <a:latin typeface="Arial" panose="020B0604020202020204" pitchFamily="34" charset="0"/>
                <a:cs typeface="Arial" panose="020B0604020202020204" pitchFamily="34" charset="0"/>
              </a:rPr>
              <a:t>, nüfus </a:t>
            </a:r>
            <a:r>
              <a:rPr lang="tr-TR" altLang="tr-TR" sz="2800" b="1">
                <a:solidFill>
                  <a:schemeClr val="folHlink"/>
                </a:solidFill>
                <a:latin typeface="Arial" panose="020B0604020202020204" pitchFamily="34" charset="0"/>
                <a:cs typeface="Arial" panose="020B0604020202020204" pitchFamily="34" charset="0"/>
              </a:rPr>
              <a:t>“geometrik” </a:t>
            </a:r>
            <a:r>
              <a:rPr lang="tr-TR" altLang="tr-TR" sz="2800" b="1">
                <a:solidFill>
                  <a:srgbClr val="002060"/>
                </a:solidFill>
                <a:latin typeface="Arial" panose="020B0604020202020204" pitchFamily="34" charset="0"/>
                <a:cs typeface="Arial" panose="020B0604020202020204" pitchFamily="34" charset="0"/>
              </a:rPr>
              <a:t>artıyor!</a:t>
            </a:r>
          </a:p>
          <a:p>
            <a:pPr algn="ctr" eaLnBrk="1" hangingPunct="1">
              <a:spcBef>
                <a:spcPct val="0"/>
              </a:spcBef>
              <a:buFontTx/>
              <a:buNone/>
            </a:pPr>
            <a:r>
              <a:rPr lang="tr-TR" altLang="tr-TR" sz="2800" b="1">
                <a:solidFill>
                  <a:srgbClr val="002060"/>
                </a:solidFill>
                <a:latin typeface="Arial" panose="020B0604020202020204" pitchFamily="34" charset="0"/>
                <a:cs typeface="Arial" panose="020B0604020202020204" pitchFamily="34" charset="0"/>
              </a:rPr>
              <a:t>Tüm Dünya da yaşayanlara gelişmiş ülkelerin bugünkü refahını götürebilmek için </a:t>
            </a:r>
            <a:r>
              <a:rPr lang="tr-TR" altLang="tr-TR" sz="2800" b="1">
                <a:solidFill>
                  <a:schemeClr val="folHlink"/>
                </a:solidFill>
                <a:latin typeface="Arial" panose="020B0604020202020204" pitchFamily="34" charset="0"/>
                <a:cs typeface="Arial" panose="020B0604020202020204" pitchFamily="34" charset="0"/>
              </a:rPr>
              <a:t>3 tane Dünya gerekiyor!!!</a:t>
            </a:r>
          </a:p>
        </p:txBody>
      </p:sp>
      <p:pic>
        <p:nvPicPr>
          <p:cNvPr id="27651" name="5 Resim" descr="dunya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284538"/>
            <a:ext cx="2771775"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6 Resim" descr="dunya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250" y="3068638"/>
            <a:ext cx="295275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7 Resim" descr="dunyaa.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675" y="3213100"/>
            <a:ext cx="2952750"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4" name="Title 1"/>
          <p:cNvSpPr txBox="1">
            <a:spLocks/>
          </p:cNvSpPr>
          <p:nvPr/>
        </p:nvSpPr>
        <p:spPr bwMode="auto">
          <a:xfrm>
            <a:off x="-36513" y="188913"/>
            <a:ext cx="9109076"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Bu Küçücük Dünya’da Neler Olacak!</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50825" y="1014413"/>
            <a:ext cx="8642350"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tr-TR" altLang="tr-TR" sz="2400" b="1">
                <a:solidFill>
                  <a:srgbClr val="002060"/>
                </a:solidFill>
                <a:latin typeface="Arial" panose="020B0604020202020204" pitchFamily="34" charset="0"/>
                <a:cs typeface="Arial" panose="020B0604020202020204" pitchFamily="34" charset="0"/>
              </a:rPr>
              <a:t>İnsanoğlu, kendi refahından fedakarlık etmek istemiyor. Bu nedenle ülkeler birbirleriyle sonsuza dek </a:t>
            </a:r>
            <a:r>
              <a:rPr lang="tr-TR" altLang="tr-TR" sz="2400" b="1">
                <a:solidFill>
                  <a:schemeClr val="folHlink"/>
                </a:solidFill>
                <a:latin typeface="Arial" panose="020B0604020202020204" pitchFamily="34" charset="0"/>
                <a:cs typeface="Arial" panose="020B0604020202020204" pitchFamily="34" charset="0"/>
              </a:rPr>
              <a:t>“REKABET ETMEK” </a:t>
            </a:r>
            <a:r>
              <a:rPr lang="tr-TR" altLang="tr-TR" sz="2400" b="1">
                <a:solidFill>
                  <a:srgbClr val="002060"/>
                </a:solidFill>
                <a:latin typeface="Arial" panose="020B0604020202020204" pitchFamily="34" charset="0"/>
                <a:cs typeface="Arial" panose="020B0604020202020204" pitchFamily="34" charset="0"/>
              </a:rPr>
              <a:t>zorundalar!</a:t>
            </a:r>
          </a:p>
          <a:p>
            <a:pPr algn="ctr" eaLnBrk="1" hangingPunct="1">
              <a:lnSpc>
                <a:spcPct val="150000"/>
              </a:lnSpc>
              <a:spcBef>
                <a:spcPct val="0"/>
              </a:spcBef>
              <a:buFontTx/>
              <a:buNone/>
            </a:pPr>
            <a:endParaRPr lang="tr-TR" altLang="tr-TR" sz="2400" b="1">
              <a:solidFill>
                <a:schemeClr val="folHlink"/>
              </a:solidFill>
              <a:latin typeface="Arial" panose="020B0604020202020204" pitchFamily="34" charset="0"/>
              <a:cs typeface="Arial" panose="020B0604020202020204" pitchFamily="34" charset="0"/>
            </a:endParaRPr>
          </a:p>
          <a:p>
            <a:pPr algn="ctr" eaLnBrk="1" hangingPunct="1">
              <a:lnSpc>
                <a:spcPct val="150000"/>
              </a:lnSpc>
              <a:spcBef>
                <a:spcPct val="0"/>
              </a:spcBef>
              <a:buFontTx/>
              <a:buNone/>
            </a:pPr>
            <a:r>
              <a:rPr lang="tr-TR" altLang="tr-TR" sz="2400" b="1">
                <a:solidFill>
                  <a:srgbClr val="002060"/>
                </a:solidFill>
                <a:latin typeface="Arial" panose="020B0604020202020204" pitchFamily="34" charset="0"/>
                <a:cs typeface="Arial" panose="020B0604020202020204" pitchFamily="34" charset="0"/>
              </a:rPr>
              <a:t>Yeni Dünya düzeninde bu rekabet topyekün savaşlarla değil </a:t>
            </a:r>
            <a:r>
              <a:rPr lang="tr-TR" altLang="tr-TR" sz="2400" b="1">
                <a:solidFill>
                  <a:schemeClr val="folHlink"/>
                </a:solidFill>
                <a:latin typeface="Arial" panose="020B0604020202020204" pitchFamily="34" charset="0"/>
                <a:cs typeface="Arial" panose="020B0604020202020204" pitchFamily="34" charset="0"/>
              </a:rPr>
              <a:t>şirketlerle yapılmakta!!!</a:t>
            </a:r>
          </a:p>
          <a:p>
            <a:pPr algn="ctr" eaLnBrk="1" hangingPunct="1">
              <a:lnSpc>
                <a:spcPct val="150000"/>
              </a:lnSpc>
              <a:spcBef>
                <a:spcPct val="0"/>
              </a:spcBef>
              <a:buFontTx/>
              <a:buNone/>
            </a:pPr>
            <a:endParaRPr lang="tr-TR" altLang="tr-TR" sz="2400" b="1">
              <a:solidFill>
                <a:srgbClr val="FF0000"/>
              </a:solidFill>
              <a:latin typeface="Arial" panose="020B0604020202020204" pitchFamily="34" charset="0"/>
              <a:cs typeface="Arial" panose="020B0604020202020204" pitchFamily="34" charset="0"/>
            </a:endParaRPr>
          </a:p>
          <a:p>
            <a:pPr algn="ctr" eaLnBrk="1" hangingPunct="1">
              <a:lnSpc>
                <a:spcPct val="150000"/>
              </a:lnSpc>
              <a:spcBef>
                <a:spcPct val="0"/>
              </a:spcBef>
              <a:buFontTx/>
              <a:buNone/>
            </a:pPr>
            <a:r>
              <a:rPr lang="tr-TR" altLang="tr-TR" sz="2400" b="1">
                <a:solidFill>
                  <a:srgbClr val="002060"/>
                </a:solidFill>
                <a:latin typeface="Arial" panose="020B0604020202020204" pitchFamily="34" charset="0"/>
                <a:cs typeface="Arial" panose="020B0604020202020204" pitchFamily="34" charset="0"/>
              </a:rPr>
              <a:t>Değişen ekonomi bizi bir çok devrimle birlikte bu </a:t>
            </a:r>
            <a:r>
              <a:rPr lang="tr-TR" altLang="tr-TR" sz="2400" b="1">
                <a:solidFill>
                  <a:schemeClr val="folHlink"/>
                </a:solidFill>
                <a:latin typeface="Arial" panose="020B0604020202020204" pitchFamily="34" charset="0"/>
                <a:cs typeface="Arial" panose="020B0604020202020204" pitchFamily="34" charset="0"/>
              </a:rPr>
              <a:t>“vahşi rekabet” </a:t>
            </a:r>
            <a:r>
              <a:rPr lang="tr-TR" altLang="tr-TR" sz="2400" b="1">
                <a:solidFill>
                  <a:srgbClr val="002060"/>
                </a:solidFill>
                <a:latin typeface="Arial" panose="020B0604020202020204" pitchFamily="34" charset="0"/>
                <a:cs typeface="Arial" panose="020B0604020202020204" pitchFamily="34" charset="0"/>
              </a:rPr>
              <a:t>in içerisine itmiş durumda.</a:t>
            </a:r>
          </a:p>
        </p:txBody>
      </p:sp>
      <p:sp>
        <p:nvSpPr>
          <p:cNvPr id="28675" name="Title 1"/>
          <p:cNvSpPr txBox="1">
            <a:spLocks/>
          </p:cNvSpPr>
          <p:nvPr/>
        </p:nvSpPr>
        <p:spPr bwMode="auto">
          <a:xfrm>
            <a:off x="-11113" y="258763"/>
            <a:ext cx="9109076"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Durum Nedir?</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bwMode="auto">
          <a:xfrm>
            <a:off x="34925" y="258763"/>
            <a:ext cx="9109075" cy="649287"/>
          </a:xfrm>
          <a:prstGeom prst="rect">
            <a:avLst/>
          </a:prstGeom>
          <a:ln>
            <a:miter lim="800000"/>
            <a:headEnd/>
            <a:tailEnd/>
          </a:ln>
        </p:spPr>
        <p:txBody>
          <a:bodyPr lIns="92075" tIns="46038" rIns="92075" bIns="46038"/>
          <a:lstStyle/>
          <a:p>
            <a:pPr>
              <a:defRPr/>
            </a:pPr>
            <a:r>
              <a:rPr lang="tr-TR" altLang="tr-TR" sz="2800" b="1" dirty="0" smtClean="0">
                <a:solidFill>
                  <a:schemeClr val="folHlink"/>
                </a:solidFill>
                <a:latin typeface="Arial" charset="0"/>
                <a:ea typeface="+mn-ea"/>
                <a:cs typeface="Arial" charset="0"/>
              </a:rPr>
              <a:t>Sanayi Devrimi Ve </a:t>
            </a:r>
            <a:r>
              <a:rPr lang="tr-TR" altLang="tr-TR" sz="2800" b="1" dirty="0" err="1" smtClean="0">
                <a:solidFill>
                  <a:schemeClr val="folHlink"/>
                </a:solidFill>
                <a:latin typeface="Arial" charset="0"/>
                <a:ea typeface="+mn-ea"/>
                <a:cs typeface="Arial" charset="0"/>
              </a:rPr>
              <a:t>Fordizm</a:t>
            </a:r>
            <a:endParaRPr lang="tr-TR" altLang="tr-TR" sz="2800" b="1" dirty="0">
              <a:solidFill>
                <a:schemeClr val="folHlink"/>
              </a:solidFill>
              <a:latin typeface="Arial" charset="0"/>
              <a:ea typeface="+mn-ea"/>
              <a:cs typeface="Arial" charset="0"/>
            </a:endParaRPr>
          </a:p>
        </p:txBody>
      </p:sp>
      <p:pic>
        <p:nvPicPr>
          <p:cNvPr id="12291" name="2 Resim" descr="industrial-revolution.jpg"/>
          <p:cNvPicPr>
            <a:picLocks noChangeAspect="1"/>
          </p:cNvPicPr>
          <p:nvPr/>
        </p:nvPicPr>
        <p:blipFill>
          <a:blip r:embed="rId3" cstate="screen"/>
          <a:srcRect/>
          <a:stretch>
            <a:fillRect/>
          </a:stretch>
        </p:blipFill>
        <p:spPr bwMode="auto">
          <a:xfrm>
            <a:off x="250825" y="1125538"/>
            <a:ext cx="4457700" cy="2981325"/>
          </a:xfrm>
          <a:prstGeom prst="rect">
            <a:avLst/>
          </a:prstGeom>
          <a:ln>
            <a:noFill/>
          </a:ln>
          <a:effectLst>
            <a:softEdge rad="112500"/>
          </a:effectLst>
        </p:spPr>
      </p:pic>
      <p:pic>
        <p:nvPicPr>
          <p:cNvPr id="12292" name="3 Resim" descr="sweeper-and-doffer-in-cotton-mill.jpg"/>
          <p:cNvPicPr>
            <a:picLocks noChangeAspect="1"/>
          </p:cNvPicPr>
          <p:nvPr/>
        </p:nvPicPr>
        <p:blipFill>
          <a:blip r:embed="rId4" cstate="screen"/>
          <a:srcRect/>
          <a:stretch>
            <a:fillRect/>
          </a:stretch>
        </p:blipFill>
        <p:spPr bwMode="auto">
          <a:xfrm>
            <a:off x="4859338" y="1196975"/>
            <a:ext cx="3960812" cy="2801938"/>
          </a:xfrm>
          <a:prstGeom prst="rect">
            <a:avLst/>
          </a:prstGeom>
          <a:ln>
            <a:noFill/>
          </a:ln>
          <a:effectLst>
            <a:softEdge rad="112500"/>
          </a:effectLst>
        </p:spPr>
      </p:pic>
      <p:pic>
        <p:nvPicPr>
          <p:cNvPr id="12293" name="4 Resim" descr="henry-ford.jpg"/>
          <p:cNvPicPr>
            <a:picLocks noChangeAspect="1"/>
          </p:cNvPicPr>
          <p:nvPr/>
        </p:nvPicPr>
        <p:blipFill>
          <a:blip r:embed="rId5" cstate="screen"/>
          <a:srcRect/>
          <a:stretch>
            <a:fillRect/>
          </a:stretch>
        </p:blipFill>
        <p:spPr bwMode="auto">
          <a:xfrm>
            <a:off x="3059113" y="4221163"/>
            <a:ext cx="2881312" cy="2344737"/>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bwMode="auto">
          <a:xfrm>
            <a:off x="-36513" y="258763"/>
            <a:ext cx="9144001" cy="649287"/>
          </a:xfrm>
          <a:prstGeom prst="rect">
            <a:avLst/>
          </a:prstGeom>
          <a:ln>
            <a:miter lim="800000"/>
            <a:headEnd/>
            <a:tailEnd/>
          </a:ln>
        </p:spPr>
        <p:txBody>
          <a:bodyPr lIns="92075" tIns="46038" rIns="92075" bIns="46038"/>
          <a:lstStyle/>
          <a:p>
            <a:pPr>
              <a:defRPr/>
            </a:pPr>
            <a:r>
              <a:rPr lang="tr-TR" altLang="tr-TR" sz="2800" b="1" dirty="0" smtClean="0">
                <a:solidFill>
                  <a:schemeClr val="folHlink"/>
                </a:solidFill>
                <a:latin typeface="Arial" charset="0"/>
                <a:ea typeface="+mn-ea"/>
                <a:cs typeface="Arial" charset="0"/>
              </a:rPr>
              <a:t>Kimya Devrimi</a:t>
            </a:r>
            <a:endParaRPr lang="tr-TR" altLang="tr-TR" sz="2800" b="1" dirty="0">
              <a:solidFill>
                <a:schemeClr val="folHlink"/>
              </a:solidFill>
              <a:latin typeface="Arial" charset="0"/>
              <a:ea typeface="+mn-ea"/>
              <a:cs typeface="Arial" charset="0"/>
            </a:endParaRPr>
          </a:p>
        </p:txBody>
      </p:sp>
      <p:pic>
        <p:nvPicPr>
          <p:cNvPr id="13315" name="2 Resim" descr="kimya1.jpg"/>
          <p:cNvPicPr>
            <a:picLocks noChangeAspect="1"/>
          </p:cNvPicPr>
          <p:nvPr/>
        </p:nvPicPr>
        <p:blipFill>
          <a:blip r:embed="rId3" cstate="screen"/>
          <a:srcRect/>
          <a:stretch>
            <a:fillRect/>
          </a:stretch>
        </p:blipFill>
        <p:spPr bwMode="auto">
          <a:xfrm>
            <a:off x="4319588" y="1125538"/>
            <a:ext cx="4500562" cy="2165350"/>
          </a:xfrm>
          <a:prstGeom prst="rect">
            <a:avLst/>
          </a:prstGeom>
          <a:ln>
            <a:noFill/>
          </a:ln>
          <a:effectLst>
            <a:softEdge rad="112500"/>
          </a:effectLst>
        </p:spPr>
      </p:pic>
      <p:pic>
        <p:nvPicPr>
          <p:cNvPr id="13316" name="3 Resim" descr="kimya2.jpg"/>
          <p:cNvPicPr>
            <a:picLocks noChangeAspect="1"/>
          </p:cNvPicPr>
          <p:nvPr/>
        </p:nvPicPr>
        <p:blipFill>
          <a:blip r:embed="rId4" cstate="screen"/>
          <a:srcRect/>
          <a:stretch>
            <a:fillRect/>
          </a:stretch>
        </p:blipFill>
        <p:spPr bwMode="auto">
          <a:xfrm>
            <a:off x="357188" y="3284538"/>
            <a:ext cx="3638550" cy="2911475"/>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87338" y="1162050"/>
            <a:ext cx="8677275" cy="295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defRPr/>
            </a:pPr>
            <a:r>
              <a:rPr lang="tr-TR" altLang="tr-TR" sz="2800" b="1" dirty="0">
                <a:solidFill>
                  <a:schemeClr val="folHlink"/>
                </a:solidFill>
                <a:latin typeface="Arial" charset="0"/>
                <a:ea typeface="+mj-ea"/>
                <a:cs typeface="Arial" charset="0"/>
              </a:rPr>
              <a:t>1.BÖLÜM</a:t>
            </a:r>
          </a:p>
          <a:p>
            <a:pPr marL="457200" indent="-457200" eaLnBrk="1" hangingPunct="1">
              <a:lnSpc>
                <a:spcPct val="150000"/>
              </a:lnSpc>
              <a:spcBef>
                <a:spcPct val="0"/>
              </a:spcBef>
              <a:defRPr/>
            </a:pPr>
            <a:r>
              <a:rPr lang="tr-TR" altLang="tr-TR" sz="2400" b="1" dirty="0" smtClean="0">
                <a:solidFill>
                  <a:srgbClr val="002060"/>
                </a:solidFill>
                <a:latin typeface="Arial" charset="0"/>
              </a:rPr>
              <a:t>Gelecek de bir gün gelecek</a:t>
            </a:r>
          </a:p>
          <a:p>
            <a:pPr marL="457200" indent="-457200" eaLnBrk="1" hangingPunct="1">
              <a:lnSpc>
                <a:spcPct val="150000"/>
              </a:lnSpc>
              <a:spcBef>
                <a:spcPct val="0"/>
              </a:spcBef>
              <a:defRPr/>
            </a:pPr>
            <a:r>
              <a:rPr lang="tr-TR" altLang="tr-TR" sz="2400" b="1" dirty="0" smtClean="0">
                <a:solidFill>
                  <a:srgbClr val="002060"/>
                </a:solidFill>
                <a:latin typeface="Arial" charset="0"/>
              </a:rPr>
              <a:t>Yerküre ve kaynakların paylaşımı sorunu </a:t>
            </a:r>
          </a:p>
          <a:p>
            <a:pPr marL="457200" indent="-457200" eaLnBrk="1" hangingPunct="1">
              <a:lnSpc>
                <a:spcPct val="150000"/>
              </a:lnSpc>
              <a:spcBef>
                <a:spcPct val="0"/>
              </a:spcBef>
              <a:defRPr/>
            </a:pPr>
            <a:r>
              <a:rPr lang="tr-TR" altLang="tr-TR" sz="2400" b="1" dirty="0" smtClean="0">
                <a:solidFill>
                  <a:srgbClr val="002060"/>
                </a:solidFill>
                <a:latin typeface="Arial" charset="0"/>
              </a:rPr>
              <a:t>Evrensel bakış açısına ulaşmanın önemi</a:t>
            </a:r>
          </a:p>
          <a:p>
            <a:pPr marL="457200" indent="-457200" eaLnBrk="1" hangingPunct="1">
              <a:lnSpc>
                <a:spcPct val="150000"/>
              </a:lnSpc>
              <a:spcBef>
                <a:spcPct val="0"/>
              </a:spcBef>
              <a:defRPr/>
            </a:pPr>
            <a:r>
              <a:rPr lang="tr-TR" altLang="tr-TR" sz="2400" b="1" dirty="0" smtClean="0">
                <a:solidFill>
                  <a:srgbClr val="002060"/>
                </a:solidFill>
                <a:latin typeface="Arial" charset="0"/>
              </a:rPr>
              <a:t>Yükselen sektörler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xfrm>
            <a:off x="-36513" y="258763"/>
            <a:ext cx="9144001" cy="649287"/>
          </a:xfrm>
          <a:prstGeom prst="rect">
            <a:avLst/>
          </a:prstGeom>
          <a:ln>
            <a:miter lim="800000"/>
            <a:headEnd/>
            <a:tailEnd/>
          </a:ln>
        </p:spPr>
        <p:txBody>
          <a:bodyPr lIns="92075" tIns="46038" rIns="92075" bIns="46038"/>
          <a:lstStyle/>
          <a:p>
            <a:pPr>
              <a:defRPr/>
            </a:pPr>
            <a:r>
              <a:rPr lang="tr-TR" altLang="tr-TR" sz="2800" b="1" dirty="0" smtClean="0">
                <a:solidFill>
                  <a:schemeClr val="folHlink"/>
                </a:solidFill>
                <a:latin typeface="Arial" charset="0"/>
                <a:ea typeface="+mn-ea"/>
                <a:cs typeface="Arial" charset="0"/>
              </a:rPr>
              <a:t>Konteyner Devrimi</a:t>
            </a:r>
            <a:endParaRPr lang="tr-TR" altLang="tr-TR" sz="2800" b="1" dirty="0">
              <a:solidFill>
                <a:schemeClr val="folHlink"/>
              </a:solidFill>
              <a:latin typeface="Arial" charset="0"/>
              <a:ea typeface="+mn-ea"/>
              <a:cs typeface="Arial" charset="0"/>
            </a:endParaRPr>
          </a:p>
        </p:txBody>
      </p:sp>
      <p:pic>
        <p:nvPicPr>
          <p:cNvPr id="15363" name="2 Resim" descr="1_20121414288.jpg"/>
          <p:cNvPicPr>
            <a:picLocks noChangeAspect="1"/>
          </p:cNvPicPr>
          <p:nvPr/>
        </p:nvPicPr>
        <p:blipFill>
          <a:blip r:embed="rId3" cstate="screen"/>
          <a:srcRect/>
          <a:stretch>
            <a:fillRect/>
          </a:stretch>
        </p:blipFill>
        <p:spPr bwMode="auto">
          <a:xfrm>
            <a:off x="4572000" y="981075"/>
            <a:ext cx="4464050" cy="2976563"/>
          </a:xfrm>
          <a:prstGeom prst="rect">
            <a:avLst/>
          </a:prstGeom>
          <a:ln>
            <a:noFill/>
          </a:ln>
          <a:effectLst>
            <a:softEdge rad="112500"/>
          </a:effectLst>
        </p:spPr>
      </p:pic>
      <p:pic>
        <p:nvPicPr>
          <p:cNvPr id="15364" name="3 Resim" descr="Konteyner_Kargo_tanker_gemisi_resimleri_2.jpg"/>
          <p:cNvPicPr>
            <a:picLocks noChangeAspect="1"/>
          </p:cNvPicPr>
          <p:nvPr/>
        </p:nvPicPr>
        <p:blipFill>
          <a:blip r:embed="rId4" cstate="screen"/>
          <a:srcRect/>
          <a:stretch>
            <a:fillRect/>
          </a:stretch>
        </p:blipFill>
        <p:spPr bwMode="auto">
          <a:xfrm>
            <a:off x="107950" y="3213100"/>
            <a:ext cx="4427538" cy="2952750"/>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bwMode="auto">
          <a:xfrm>
            <a:off x="-36513" y="258763"/>
            <a:ext cx="9144001" cy="649287"/>
          </a:xfrm>
          <a:prstGeom prst="rect">
            <a:avLst/>
          </a:prstGeom>
          <a:ln>
            <a:miter lim="800000"/>
            <a:headEnd/>
            <a:tailEnd/>
          </a:ln>
        </p:spPr>
        <p:txBody>
          <a:bodyPr lIns="92075" tIns="46038" rIns="92075" bIns="46038"/>
          <a:lstStyle/>
          <a:p>
            <a:pPr>
              <a:defRPr/>
            </a:pPr>
            <a:r>
              <a:rPr lang="tr-TR" altLang="tr-TR" sz="2800" b="1" dirty="0" smtClean="0">
                <a:solidFill>
                  <a:schemeClr val="folHlink"/>
                </a:solidFill>
                <a:latin typeface="Arial" charset="0"/>
                <a:ea typeface="+mn-ea"/>
                <a:cs typeface="Arial" charset="0"/>
              </a:rPr>
              <a:t>İletişim Devrimi</a:t>
            </a:r>
            <a:endParaRPr lang="tr-TR" altLang="tr-TR" sz="2800" b="1" dirty="0">
              <a:solidFill>
                <a:schemeClr val="folHlink"/>
              </a:solidFill>
              <a:latin typeface="Arial" charset="0"/>
              <a:ea typeface="+mn-ea"/>
              <a:cs typeface="Arial" charset="0"/>
            </a:endParaRPr>
          </a:p>
        </p:txBody>
      </p:sp>
      <p:pic>
        <p:nvPicPr>
          <p:cNvPr id="14339" name="2 Resim" descr="telekomunikasyon_hukuku.jpg"/>
          <p:cNvPicPr>
            <a:picLocks noChangeAspect="1"/>
          </p:cNvPicPr>
          <p:nvPr/>
        </p:nvPicPr>
        <p:blipFill>
          <a:blip r:embed="rId3" cstate="screen"/>
          <a:srcRect/>
          <a:stretch>
            <a:fillRect/>
          </a:stretch>
        </p:blipFill>
        <p:spPr bwMode="auto">
          <a:xfrm>
            <a:off x="4572000" y="3905250"/>
            <a:ext cx="4321175" cy="2678113"/>
          </a:xfrm>
          <a:prstGeom prst="rect">
            <a:avLst/>
          </a:prstGeom>
          <a:ln>
            <a:noFill/>
          </a:ln>
          <a:effectLst>
            <a:softEdge rad="112500"/>
          </a:effectLst>
        </p:spPr>
      </p:pic>
      <p:pic>
        <p:nvPicPr>
          <p:cNvPr id="14340" name="3 Resim" descr="Telekomunikasyon-hukuku.jpg"/>
          <p:cNvPicPr>
            <a:picLocks noChangeAspect="1"/>
          </p:cNvPicPr>
          <p:nvPr/>
        </p:nvPicPr>
        <p:blipFill>
          <a:blip r:embed="rId4" cstate="screen"/>
          <a:srcRect/>
          <a:stretch>
            <a:fillRect/>
          </a:stretch>
        </p:blipFill>
        <p:spPr bwMode="auto">
          <a:xfrm>
            <a:off x="257175" y="1076325"/>
            <a:ext cx="4194175" cy="3144838"/>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bwMode="auto">
          <a:xfrm>
            <a:off x="-36513" y="258763"/>
            <a:ext cx="9144001" cy="649287"/>
          </a:xfrm>
          <a:prstGeom prst="rect">
            <a:avLst/>
          </a:prstGeom>
          <a:ln>
            <a:miter lim="800000"/>
            <a:headEnd/>
            <a:tailEnd/>
          </a:ln>
        </p:spPr>
        <p:txBody>
          <a:bodyPr lIns="92075" tIns="46038" rIns="92075" bIns="46038"/>
          <a:lstStyle/>
          <a:p>
            <a:pPr>
              <a:defRPr/>
            </a:pPr>
            <a:r>
              <a:rPr lang="tr-TR" altLang="tr-TR" sz="2800" b="1" dirty="0" smtClean="0">
                <a:solidFill>
                  <a:schemeClr val="folHlink"/>
                </a:solidFill>
                <a:latin typeface="Arial" charset="0"/>
                <a:ea typeface="+mn-ea"/>
                <a:cs typeface="Arial" charset="0"/>
              </a:rPr>
              <a:t>Bilişim Devrimi</a:t>
            </a:r>
            <a:endParaRPr lang="tr-TR" altLang="tr-TR" sz="2800" b="1" dirty="0">
              <a:solidFill>
                <a:schemeClr val="folHlink"/>
              </a:solidFill>
              <a:latin typeface="Arial" charset="0"/>
              <a:ea typeface="+mn-ea"/>
              <a:cs typeface="Arial" charset="0"/>
            </a:endParaRPr>
          </a:p>
        </p:txBody>
      </p:sp>
      <p:pic>
        <p:nvPicPr>
          <p:cNvPr id="16387" name="2 Resim" descr="cb101868.jpg"/>
          <p:cNvPicPr>
            <a:picLocks noChangeAspect="1"/>
          </p:cNvPicPr>
          <p:nvPr/>
        </p:nvPicPr>
        <p:blipFill>
          <a:blip r:embed="rId3" cstate="screen"/>
          <a:srcRect/>
          <a:stretch>
            <a:fillRect/>
          </a:stretch>
        </p:blipFill>
        <p:spPr bwMode="auto">
          <a:xfrm>
            <a:off x="3203575" y="981075"/>
            <a:ext cx="3359150" cy="2586038"/>
          </a:xfrm>
          <a:prstGeom prst="rect">
            <a:avLst/>
          </a:prstGeom>
          <a:ln>
            <a:noFill/>
          </a:ln>
          <a:effectLst>
            <a:softEdge rad="112500"/>
          </a:effectLst>
        </p:spPr>
      </p:pic>
      <p:pic>
        <p:nvPicPr>
          <p:cNvPr id="16388" name="3 Resim" descr="telemetry_1.png"/>
          <p:cNvPicPr>
            <a:picLocks noChangeAspect="1"/>
          </p:cNvPicPr>
          <p:nvPr/>
        </p:nvPicPr>
        <p:blipFill>
          <a:blip r:embed="rId4" cstate="screen"/>
          <a:srcRect/>
          <a:stretch>
            <a:fillRect/>
          </a:stretch>
        </p:blipFill>
        <p:spPr bwMode="auto">
          <a:xfrm>
            <a:off x="5940425" y="3716338"/>
            <a:ext cx="2857500" cy="2857500"/>
          </a:xfrm>
          <a:prstGeom prst="rect">
            <a:avLst/>
          </a:prstGeom>
          <a:ln>
            <a:noFill/>
          </a:ln>
          <a:effectLst>
            <a:softEdge rad="112500"/>
          </a:effectLst>
        </p:spPr>
      </p:pic>
      <p:pic>
        <p:nvPicPr>
          <p:cNvPr id="16389" name="4 Resim" descr="teleleekeke.jpg"/>
          <p:cNvPicPr>
            <a:picLocks noChangeAspect="1"/>
          </p:cNvPicPr>
          <p:nvPr/>
        </p:nvPicPr>
        <p:blipFill>
          <a:blip r:embed="rId5" cstate="screen"/>
          <a:srcRect/>
          <a:stretch>
            <a:fillRect/>
          </a:stretch>
        </p:blipFill>
        <p:spPr bwMode="auto">
          <a:xfrm>
            <a:off x="1476375" y="3765550"/>
            <a:ext cx="3887788" cy="2616200"/>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bwMode="auto">
          <a:xfrm>
            <a:off x="-36513" y="258763"/>
            <a:ext cx="9144001" cy="649287"/>
          </a:xfrm>
          <a:prstGeom prst="rect">
            <a:avLst/>
          </a:prstGeom>
          <a:ln>
            <a:miter lim="800000"/>
            <a:headEnd/>
            <a:tailEnd/>
          </a:ln>
        </p:spPr>
        <p:txBody>
          <a:bodyPr lIns="92075" tIns="46038" rIns="92075" bIns="46038"/>
          <a:lstStyle/>
          <a:p>
            <a:pPr>
              <a:defRPr/>
            </a:pPr>
            <a:r>
              <a:rPr lang="tr-TR" altLang="tr-TR" sz="2800" b="1" dirty="0" smtClean="0">
                <a:solidFill>
                  <a:schemeClr val="folHlink"/>
                </a:solidFill>
                <a:latin typeface="Arial" charset="0"/>
                <a:ea typeface="+mn-ea"/>
                <a:cs typeface="Arial" charset="0"/>
              </a:rPr>
              <a:t>Küreselleşme</a:t>
            </a:r>
            <a:endParaRPr lang="tr-TR" altLang="tr-TR" sz="2800" b="1" dirty="0">
              <a:solidFill>
                <a:schemeClr val="folHlink"/>
              </a:solidFill>
              <a:latin typeface="Arial" charset="0"/>
              <a:ea typeface="+mn-ea"/>
              <a:cs typeface="Arial" charset="0"/>
            </a:endParaRPr>
          </a:p>
        </p:txBody>
      </p:sp>
      <p:pic>
        <p:nvPicPr>
          <p:cNvPr id="17411" name="2 Resim" descr="global1.jpg"/>
          <p:cNvPicPr>
            <a:picLocks noChangeAspect="1"/>
          </p:cNvPicPr>
          <p:nvPr/>
        </p:nvPicPr>
        <p:blipFill>
          <a:blip r:embed="rId3" cstate="screen"/>
          <a:srcRect/>
          <a:stretch>
            <a:fillRect/>
          </a:stretch>
        </p:blipFill>
        <p:spPr bwMode="auto">
          <a:xfrm>
            <a:off x="179388" y="1052513"/>
            <a:ext cx="4105275" cy="4940300"/>
          </a:xfrm>
          <a:prstGeom prst="rect">
            <a:avLst/>
          </a:prstGeom>
          <a:ln>
            <a:noFill/>
          </a:ln>
          <a:effectLst>
            <a:softEdge rad="112500"/>
          </a:effectLst>
        </p:spPr>
      </p:pic>
      <p:pic>
        <p:nvPicPr>
          <p:cNvPr id="17412" name="3 Resim" descr="kuresellesme.jpg"/>
          <p:cNvPicPr>
            <a:picLocks noChangeAspect="1"/>
          </p:cNvPicPr>
          <p:nvPr/>
        </p:nvPicPr>
        <p:blipFill>
          <a:blip r:embed="rId4" cstate="screen"/>
          <a:srcRect/>
          <a:stretch>
            <a:fillRect/>
          </a:stretch>
        </p:blipFill>
        <p:spPr bwMode="auto">
          <a:xfrm>
            <a:off x="4356100" y="2506663"/>
            <a:ext cx="4464050" cy="4017962"/>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bwMode="auto">
          <a:xfrm>
            <a:off x="-36513" y="258763"/>
            <a:ext cx="9144001" cy="649287"/>
          </a:xfrm>
          <a:prstGeom prst="rect">
            <a:avLst/>
          </a:prstGeom>
          <a:ln>
            <a:miter lim="800000"/>
            <a:headEnd/>
            <a:tailEnd/>
          </a:ln>
        </p:spPr>
        <p:txBody>
          <a:bodyPr lIns="92075" tIns="46038" rIns="92075" bIns="46038"/>
          <a:lstStyle/>
          <a:p>
            <a:pPr>
              <a:defRPr/>
            </a:pPr>
            <a:r>
              <a:rPr lang="tr-TR" altLang="tr-TR" sz="2800" b="1" dirty="0" smtClean="0">
                <a:solidFill>
                  <a:schemeClr val="folHlink"/>
                </a:solidFill>
                <a:latin typeface="Arial" charset="0"/>
                <a:ea typeface="+mn-ea"/>
                <a:cs typeface="Arial" charset="0"/>
              </a:rPr>
              <a:t>Küre Dışına Çıkış (Evrensellik)</a:t>
            </a:r>
            <a:endParaRPr lang="tr-TR" altLang="tr-TR" sz="2800" b="1" dirty="0">
              <a:solidFill>
                <a:schemeClr val="folHlink"/>
              </a:solidFill>
              <a:latin typeface="Arial" charset="0"/>
              <a:ea typeface="+mn-ea"/>
              <a:cs typeface="Arial" charset="0"/>
            </a:endParaRPr>
          </a:p>
        </p:txBody>
      </p:sp>
      <p:pic>
        <p:nvPicPr>
          <p:cNvPr id="18435" name="2 Resim" descr="dragon_crs2_0.jpg"/>
          <p:cNvPicPr>
            <a:picLocks noChangeAspect="1"/>
          </p:cNvPicPr>
          <p:nvPr/>
        </p:nvPicPr>
        <p:blipFill>
          <a:blip r:embed="rId3" cstate="screen"/>
          <a:srcRect/>
          <a:stretch>
            <a:fillRect/>
          </a:stretch>
        </p:blipFill>
        <p:spPr bwMode="auto">
          <a:xfrm>
            <a:off x="4572000" y="3771900"/>
            <a:ext cx="4356100" cy="2897188"/>
          </a:xfrm>
          <a:prstGeom prst="rect">
            <a:avLst/>
          </a:prstGeom>
          <a:ln>
            <a:noFill/>
          </a:ln>
          <a:effectLst>
            <a:softEdge rad="112500"/>
          </a:effectLst>
        </p:spPr>
      </p:pic>
      <p:pic>
        <p:nvPicPr>
          <p:cNvPr id="18436" name="3 Resim" descr="Dragon_SpaceX_may_2012.jpg"/>
          <p:cNvPicPr>
            <a:picLocks noChangeAspect="1"/>
          </p:cNvPicPr>
          <p:nvPr/>
        </p:nvPicPr>
        <p:blipFill>
          <a:blip r:embed="rId4" cstate="screen"/>
          <a:srcRect/>
          <a:stretch>
            <a:fillRect/>
          </a:stretch>
        </p:blipFill>
        <p:spPr bwMode="auto">
          <a:xfrm>
            <a:off x="34925" y="1039813"/>
            <a:ext cx="4537075" cy="3013075"/>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15900" y="2916238"/>
            <a:ext cx="867727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EVRENSEL BAKIŞ AÇISINA SAHİP OLABİLMEK…</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708275"/>
            <a:ext cx="9144000" cy="649288"/>
          </a:xfrm>
          <a:prstGeom prst="rect">
            <a:avLst/>
          </a:prstGeom>
          <a:noFill/>
          <a:ln>
            <a:miter lim="800000"/>
            <a:headEnd/>
            <a:tailEnd/>
          </a:ln>
        </p:spPr>
        <p:txBody>
          <a:bodyPr lIns="92075" tIns="46038" rIns="92075" bIns="46038"/>
          <a:lstStyle/>
          <a:p>
            <a:pPr algn="ctr">
              <a:defRPr/>
            </a:pPr>
            <a:r>
              <a:rPr lang="tr-TR" altLang="tr-TR" sz="2800" b="1" dirty="0">
                <a:solidFill>
                  <a:srgbClr val="002060"/>
                </a:solidFill>
                <a:ea typeface="+mj-ea"/>
                <a:cs typeface="Arial" pitchFamily="34" charset="0"/>
              </a:rPr>
              <a:t>YÜKSELEN SEKTÖRLER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36513" y="169863"/>
            <a:ext cx="9109076"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Uzay Havacılık</a:t>
            </a:r>
          </a:p>
        </p:txBody>
      </p:sp>
      <p:pic>
        <p:nvPicPr>
          <p:cNvPr id="40963" name="2 Resim" descr="4528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908050"/>
            <a:ext cx="4826000" cy="281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4" name="3 Resim" descr="uzay-mekigi-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850" y="4005263"/>
            <a:ext cx="4824413"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4 Resim" descr="Space-Shuttle.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07075" y="1052513"/>
            <a:ext cx="3074988" cy="532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188913"/>
            <a:ext cx="9109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Savunma Sanayi</a:t>
            </a:r>
          </a:p>
        </p:txBody>
      </p:sp>
      <p:pic>
        <p:nvPicPr>
          <p:cNvPr id="41987" name="2 Resim" descr="973520090701114926349.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413" y="836613"/>
            <a:ext cx="3743325" cy="280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3 Resim" descr="ALTAY-MTR.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11750" y="3860800"/>
            <a:ext cx="3708400" cy="247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4 Resim" descr="Iste_Savunma_Sanayinin_2012_ihracati!.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363" y="908050"/>
            <a:ext cx="3860800"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5 Resim" descr="ssm.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0825" y="3833813"/>
            <a:ext cx="3738563" cy="247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79388" y="168275"/>
            <a:ext cx="864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Bilgi ve İletişim Teknolojileri</a:t>
            </a:r>
          </a:p>
        </p:txBody>
      </p:sp>
      <p:pic>
        <p:nvPicPr>
          <p:cNvPr id="43011" name="2 Resim" descr="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557338"/>
            <a:ext cx="3668713" cy="410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3 Resim" descr="1330010038.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95738" y="3762375"/>
            <a:ext cx="4932362" cy="283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4 Resim" descr="bilisim-.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6100" y="876300"/>
            <a:ext cx="4076700" cy="276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33363" y="2978150"/>
            <a:ext cx="867727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002060"/>
                </a:solidFill>
                <a:latin typeface="Arial" panose="020B0604020202020204" pitchFamily="34" charset="0"/>
              </a:rPr>
              <a:t>GELECEKTE BİR GÜN GELECEK!</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79388" y="188913"/>
            <a:ext cx="864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Tıbbi Hassas Optik Aletler</a:t>
            </a:r>
          </a:p>
        </p:txBody>
      </p:sp>
      <p:pic>
        <p:nvPicPr>
          <p:cNvPr id="44035" name="2 Resim" descr="rady_resim18.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700213"/>
            <a:ext cx="4094163"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6" name="3 Resim" descr="Hardware_magnet1.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0563" y="3770313"/>
            <a:ext cx="4032250" cy="281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4 Resim" descr="radyoloji-2.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00563" y="908050"/>
            <a:ext cx="4032250"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36513" y="168275"/>
            <a:ext cx="9109076"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Hastane Ekipmanları ve Sarf Malzemeleri</a:t>
            </a:r>
          </a:p>
        </p:txBody>
      </p:sp>
      <p:pic>
        <p:nvPicPr>
          <p:cNvPr id="45059" name="2 Resim" descr="mr-cihazi.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3970338"/>
            <a:ext cx="2165350" cy="254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0" name="3 Resim" descr="ameliyathane.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2038" y="908050"/>
            <a:ext cx="4032250"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4 Resim" descr="Sterilizasyon-Sorumlu-Hemsiresi.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338" y="1773238"/>
            <a:ext cx="4749800" cy="395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26988"/>
            <a:ext cx="91440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a:solidFill>
                  <a:schemeClr val="folHlink"/>
                </a:solidFill>
                <a:latin typeface="Arial" panose="020B0604020202020204" pitchFamily="34" charset="0"/>
                <a:cs typeface="Arial" panose="020B0604020202020204" pitchFamily="34" charset="0"/>
              </a:rPr>
              <a:t>Yenilenebilir Enerji (Güneş, Rüzgâr, Hidrojen, Pil, Elektrikli Otomobil)</a:t>
            </a:r>
          </a:p>
        </p:txBody>
      </p:sp>
      <p:pic>
        <p:nvPicPr>
          <p:cNvPr id="46083" name="2 Resim" descr="596.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908050"/>
            <a:ext cx="4319588" cy="285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3 Resim" descr="Yenilenebilir_enerji.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26000" y="908050"/>
            <a:ext cx="4195763"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4 Resim" descr="yenilenebilirEnerji.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0113" y="3933825"/>
            <a:ext cx="7559675"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287338" y="1314450"/>
            <a:ext cx="8677275"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defRPr/>
            </a:pPr>
            <a:r>
              <a:rPr lang="tr-TR" altLang="tr-TR" sz="2400" b="1" dirty="0" smtClean="0">
                <a:solidFill>
                  <a:schemeClr val="folHlink"/>
                </a:solidFill>
                <a:latin typeface="Arial" charset="0"/>
                <a:cs typeface="Arial" charset="0"/>
              </a:rPr>
              <a:t>2.BÖLÜM</a:t>
            </a:r>
          </a:p>
          <a:p>
            <a:pPr marL="457200" indent="-457200" eaLnBrk="1" hangingPunct="1">
              <a:lnSpc>
                <a:spcPct val="150000"/>
              </a:lnSpc>
              <a:spcBef>
                <a:spcPct val="0"/>
              </a:spcBef>
              <a:defRPr/>
            </a:pPr>
            <a:r>
              <a:rPr lang="tr-TR" altLang="tr-TR" sz="2400" b="1" dirty="0" smtClean="0">
                <a:solidFill>
                  <a:srgbClr val="002060"/>
                </a:solidFill>
                <a:latin typeface="Arial" charset="0"/>
              </a:rPr>
              <a:t>Yurtdışı pazarlara açılma nedenleri</a:t>
            </a:r>
          </a:p>
          <a:p>
            <a:pPr marL="457200" indent="-457200" eaLnBrk="1" hangingPunct="1">
              <a:lnSpc>
                <a:spcPct val="150000"/>
              </a:lnSpc>
              <a:spcBef>
                <a:spcPct val="0"/>
              </a:spcBef>
              <a:defRPr/>
            </a:pPr>
            <a:r>
              <a:rPr lang="tr-TR" altLang="tr-TR" sz="2400" b="1" dirty="0" smtClean="0">
                <a:solidFill>
                  <a:srgbClr val="002060"/>
                </a:solidFill>
                <a:latin typeface="Arial" charset="0"/>
              </a:rPr>
              <a:t>Yurtdışı pazarlara açılma stratejileri</a:t>
            </a:r>
          </a:p>
          <a:p>
            <a:pPr marL="457200" indent="-457200" eaLnBrk="1" hangingPunct="1">
              <a:lnSpc>
                <a:spcPct val="150000"/>
              </a:lnSpc>
              <a:spcBef>
                <a:spcPct val="0"/>
              </a:spcBef>
              <a:defRPr/>
            </a:pPr>
            <a:r>
              <a:rPr lang="tr-TR" altLang="tr-TR" sz="2400" b="1" dirty="0" smtClean="0">
                <a:solidFill>
                  <a:srgbClr val="002060"/>
                </a:solidFill>
                <a:latin typeface="Arial" charset="0"/>
              </a:rPr>
              <a:t>Yurtdışı Pazar fırsatları</a:t>
            </a:r>
          </a:p>
          <a:p>
            <a:pPr marL="457200" indent="-457200" eaLnBrk="1" hangingPunct="1">
              <a:lnSpc>
                <a:spcPct val="150000"/>
              </a:lnSpc>
              <a:spcBef>
                <a:spcPct val="0"/>
              </a:spcBef>
              <a:defRPr/>
            </a:pPr>
            <a:r>
              <a:rPr lang="tr-TR" altLang="tr-TR" sz="2400" b="1" dirty="0" smtClean="0">
                <a:solidFill>
                  <a:srgbClr val="002060"/>
                </a:solidFill>
                <a:latin typeface="Arial" charset="0"/>
              </a:rPr>
              <a:t>Fırsatları kullanabilmek için neler yapılabilir?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90488" y="2644775"/>
            <a:ext cx="8963025" cy="62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40000"/>
              </a:lnSpc>
              <a:spcBef>
                <a:spcPct val="0"/>
              </a:spcBef>
              <a:buFontTx/>
              <a:buNone/>
            </a:pPr>
            <a:r>
              <a:rPr lang="tr-TR" altLang="tr-TR" sz="2800" b="1">
                <a:solidFill>
                  <a:srgbClr val="002060"/>
                </a:solidFill>
                <a:latin typeface="Arial" panose="020B0604020202020204" pitchFamily="34" charset="0"/>
                <a:cs typeface="Arial" panose="020B0604020202020204" pitchFamily="34" charset="0"/>
              </a:rPr>
              <a:t>Güzergah’da rotamızı çizebilmek!</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323528" y="864296"/>
            <a:ext cx="8677275" cy="553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tr-TR" altLang="tr-TR" sz="2400" b="1" dirty="0">
                <a:solidFill>
                  <a:srgbClr val="002060"/>
                </a:solidFill>
                <a:latin typeface="Arial" panose="020B0604020202020204" pitchFamily="34" charset="0"/>
              </a:rPr>
              <a:t>Küre dışına çıkmak için izlememiz gereken rota ülkemiz için bugün için çok engellerle ve zorluklarla doludur.</a:t>
            </a:r>
          </a:p>
          <a:p>
            <a:pPr eaLnBrk="1" hangingPunct="1">
              <a:lnSpc>
                <a:spcPct val="150000"/>
              </a:lnSpc>
              <a:spcBef>
                <a:spcPct val="0"/>
              </a:spcBef>
              <a:buFontTx/>
              <a:buNone/>
            </a:pPr>
            <a:r>
              <a:rPr lang="tr-TR" altLang="tr-TR" sz="2400" b="1" dirty="0">
                <a:solidFill>
                  <a:srgbClr val="002060"/>
                </a:solidFill>
                <a:latin typeface="Arial" panose="020B0604020202020204" pitchFamily="34" charset="0"/>
                <a:cs typeface="Arial" panose="020B0604020202020204" pitchFamily="34" charset="0"/>
              </a:rPr>
              <a:t>Henüz küreselleşmeyi hazmetmeye çalışan bir toplumsal ve ekonomik yapıya sahibiz</a:t>
            </a:r>
            <a:r>
              <a:rPr lang="tr-TR" altLang="tr-TR" sz="2400" b="1" dirty="0" smtClean="0">
                <a:solidFill>
                  <a:srgbClr val="002060"/>
                </a:solidFill>
                <a:latin typeface="Arial" panose="020B0604020202020204" pitchFamily="34" charset="0"/>
                <a:cs typeface="Arial" panose="020B0604020202020204" pitchFamily="34" charset="0"/>
              </a:rPr>
              <a:t>.</a:t>
            </a:r>
          </a:p>
          <a:p>
            <a:pPr marL="1085850" lvl="1" indent="-342900" eaLnBrk="1" hangingPunct="1">
              <a:lnSpc>
                <a:spcPct val="150000"/>
              </a:lnSpc>
              <a:spcBef>
                <a:spcPct val="0"/>
              </a:spcBef>
            </a:pPr>
            <a:r>
              <a:rPr lang="tr-TR" altLang="tr-TR" sz="2000" b="1" dirty="0" smtClean="0">
                <a:solidFill>
                  <a:srgbClr val="002060"/>
                </a:solidFill>
                <a:latin typeface="Arial" panose="020B0604020202020204" pitchFamily="34" charset="0"/>
                <a:cs typeface="Arial" panose="020B0604020202020204" pitchFamily="34" charset="0"/>
              </a:rPr>
              <a:t>Yenilikçi ARGE</a:t>
            </a:r>
          </a:p>
          <a:p>
            <a:pPr marL="1085850" lvl="1" indent="-342900" eaLnBrk="1" hangingPunct="1">
              <a:lnSpc>
                <a:spcPct val="150000"/>
              </a:lnSpc>
              <a:spcBef>
                <a:spcPct val="0"/>
              </a:spcBef>
            </a:pPr>
            <a:r>
              <a:rPr lang="tr-TR" altLang="tr-TR" sz="2000" b="1" dirty="0" smtClean="0">
                <a:solidFill>
                  <a:srgbClr val="002060"/>
                </a:solidFill>
                <a:latin typeface="Arial" panose="020B0604020202020204" pitchFamily="34" charset="0"/>
                <a:cs typeface="Arial" panose="020B0604020202020204" pitchFamily="34" charset="0"/>
              </a:rPr>
              <a:t>Markalaşma</a:t>
            </a:r>
          </a:p>
          <a:p>
            <a:pPr marL="1085850" lvl="1" indent="-342900" eaLnBrk="1" hangingPunct="1">
              <a:lnSpc>
                <a:spcPct val="150000"/>
              </a:lnSpc>
              <a:spcBef>
                <a:spcPct val="0"/>
              </a:spcBef>
            </a:pPr>
            <a:r>
              <a:rPr lang="tr-TR" altLang="tr-TR" sz="2000" b="1" dirty="0" smtClean="0">
                <a:solidFill>
                  <a:srgbClr val="002060"/>
                </a:solidFill>
                <a:latin typeface="Arial" panose="020B0604020202020204" pitchFamily="34" charset="0"/>
                <a:cs typeface="Arial" panose="020B0604020202020204" pitchFamily="34" charset="0"/>
              </a:rPr>
              <a:t>Patent Faydalı Model</a:t>
            </a:r>
          </a:p>
          <a:p>
            <a:pPr marL="1085850" lvl="1" indent="-342900" eaLnBrk="1" hangingPunct="1">
              <a:lnSpc>
                <a:spcPct val="150000"/>
              </a:lnSpc>
              <a:spcBef>
                <a:spcPct val="0"/>
              </a:spcBef>
            </a:pPr>
            <a:r>
              <a:rPr lang="tr-TR" altLang="tr-TR" sz="2000" b="1" dirty="0" smtClean="0">
                <a:solidFill>
                  <a:srgbClr val="002060"/>
                </a:solidFill>
                <a:latin typeface="Arial" panose="020B0604020202020204" pitchFamily="34" charset="0"/>
                <a:cs typeface="Arial" panose="020B0604020202020204" pitchFamily="34" charset="0"/>
              </a:rPr>
              <a:t>Küresel İşbirlikleri</a:t>
            </a:r>
          </a:p>
          <a:p>
            <a:pPr marL="1085850" lvl="1" indent="-342900" eaLnBrk="1" hangingPunct="1">
              <a:lnSpc>
                <a:spcPct val="150000"/>
              </a:lnSpc>
              <a:spcBef>
                <a:spcPct val="0"/>
              </a:spcBef>
            </a:pPr>
            <a:r>
              <a:rPr lang="tr-TR" altLang="tr-TR" sz="2000" b="1" dirty="0" smtClean="0">
                <a:solidFill>
                  <a:srgbClr val="002060"/>
                </a:solidFill>
                <a:latin typeface="Arial" panose="020B0604020202020204" pitchFamily="34" charset="0"/>
                <a:cs typeface="Arial" panose="020B0604020202020204" pitchFamily="34" charset="0"/>
              </a:rPr>
              <a:t>Farkı Ortaya Koyan Bakış Açısı</a:t>
            </a:r>
          </a:p>
          <a:p>
            <a:pPr marL="1085850" lvl="1" indent="-342900" eaLnBrk="1" hangingPunct="1">
              <a:lnSpc>
                <a:spcPct val="150000"/>
              </a:lnSpc>
              <a:spcBef>
                <a:spcPct val="0"/>
              </a:spcBef>
            </a:pPr>
            <a:r>
              <a:rPr lang="tr-TR" altLang="tr-TR" sz="2000" b="1" dirty="0" smtClean="0">
                <a:solidFill>
                  <a:srgbClr val="002060"/>
                </a:solidFill>
                <a:latin typeface="Arial" panose="020B0604020202020204" pitchFamily="34" charset="0"/>
                <a:cs typeface="Arial" panose="020B0604020202020204" pitchFamily="34" charset="0"/>
              </a:rPr>
              <a:t>Gelişen Dinamik ve Öğrenen Organizasyon Kültürü</a:t>
            </a:r>
          </a:p>
          <a:p>
            <a:pPr lvl="1" indent="0" eaLnBrk="1" hangingPunct="1">
              <a:lnSpc>
                <a:spcPct val="150000"/>
              </a:lnSpc>
              <a:spcBef>
                <a:spcPct val="0"/>
              </a:spcBef>
              <a:buNone/>
            </a:pPr>
            <a:endParaRPr lang="tr-TR" altLang="tr-TR" sz="2000" b="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146050" y="2205038"/>
            <a:ext cx="8963025"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40000"/>
              </a:lnSpc>
              <a:spcBef>
                <a:spcPct val="0"/>
              </a:spcBef>
              <a:buFontTx/>
              <a:buNone/>
            </a:pPr>
            <a:r>
              <a:rPr lang="tr-TR" altLang="tr-TR" sz="2800" b="1">
                <a:solidFill>
                  <a:srgbClr val="002060"/>
                </a:solidFill>
                <a:latin typeface="Arial" panose="020B0604020202020204" pitchFamily="34" charset="0"/>
                <a:cs typeface="Arial" panose="020B0604020202020204" pitchFamily="34" charset="0"/>
              </a:rPr>
              <a:t>Uluslararasılaşmanın Nedenleri</a:t>
            </a:r>
          </a:p>
          <a:p>
            <a:pPr algn="ctr" eaLnBrk="1" hangingPunct="1">
              <a:lnSpc>
                <a:spcPct val="140000"/>
              </a:lnSpc>
              <a:spcBef>
                <a:spcPct val="0"/>
              </a:spcBef>
              <a:buFontTx/>
              <a:buNone/>
            </a:pPr>
            <a:r>
              <a:rPr lang="tr-TR" altLang="tr-TR" sz="2800" b="1">
                <a:solidFill>
                  <a:srgbClr val="002060"/>
                </a:solidFill>
                <a:latin typeface="Arial" panose="020B0604020202020204" pitchFamily="34" charset="0"/>
                <a:cs typeface="Arial" panose="020B0604020202020204" pitchFamily="34" charset="0"/>
              </a:rPr>
              <a:t>ve Uluslararasılaşma Stratejileri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Metin kutusu"/>
          <p:cNvSpPr txBox="1"/>
          <p:nvPr/>
        </p:nvSpPr>
        <p:spPr>
          <a:xfrm>
            <a:off x="0" y="149225"/>
            <a:ext cx="9144000" cy="612775"/>
          </a:xfrm>
          <a:prstGeom prst="rect">
            <a:avLst/>
          </a:prstGeom>
          <a:noFill/>
          <a:ln>
            <a:noFill/>
          </a:ln>
        </p:spPr>
        <p:txBody>
          <a:bodyPr anchorCtr="1">
            <a:spAutoFit/>
          </a:bodyPr>
          <a:lstStyle/>
          <a:p>
            <a:pPr algn="ctr" fontAlgn="auto">
              <a:lnSpc>
                <a:spcPct val="200000"/>
              </a:lnSpc>
              <a:spcBef>
                <a:spcPts val="0"/>
              </a:spcBef>
              <a:spcAft>
                <a:spcPts val="0"/>
              </a:spcAft>
              <a:defRPr sz="1800" b="0" i="0" u="none" strike="noStrike" kern="0" cap="none" spc="0" baseline="0">
                <a:solidFill>
                  <a:srgbClr val="000000"/>
                </a:solidFill>
                <a:uFillTx/>
              </a:defRPr>
            </a:pPr>
            <a:r>
              <a:rPr lang="tr-TR" sz="2000" b="1" kern="0" dirty="0">
                <a:solidFill>
                  <a:srgbClr val="800080"/>
                </a:solidFill>
                <a:latin typeface="Arial" charset="0"/>
                <a:cs typeface="Arial" charset="0"/>
              </a:rPr>
              <a:t>Şirketleri </a:t>
            </a:r>
            <a:r>
              <a:rPr lang="tr-TR" sz="2000" b="1" kern="0" dirty="0" err="1">
                <a:solidFill>
                  <a:srgbClr val="800080"/>
                </a:solidFill>
                <a:latin typeface="Arial" charset="0"/>
                <a:cs typeface="Arial" charset="0"/>
              </a:rPr>
              <a:t>Uluslararasılaşmaya</a:t>
            </a:r>
            <a:r>
              <a:rPr lang="tr-TR" sz="2000" b="1" kern="0" dirty="0">
                <a:solidFill>
                  <a:srgbClr val="800080"/>
                </a:solidFill>
                <a:latin typeface="Arial" charset="0"/>
                <a:cs typeface="Arial" charset="0"/>
              </a:rPr>
              <a:t> İten Nedenler</a:t>
            </a:r>
          </a:p>
        </p:txBody>
      </p:sp>
      <p:sp>
        <p:nvSpPr>
          <p:cNvPr id="55299" name="TextBox 3"/>
          <p:cNvSpPr txBox="1">
            <a:spLocks noChangeArrowheads="1"/>
          </p:cNvSpPr>
          <p:nvPr/>
        </p:nvSpPr>
        <p:spPr bwMode="auto">
          <a:xfrm>
            <a:off x="538163" y="919163"/>
            <a:ext cx="8137525" cy="567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3038" indent="-17303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İç pazardaki durgunluktan kaçmak,</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Olumsuz demografik değişimlere karşı tepki,</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Az gelişmiş ülkelere teknoloji ihracı,</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Politik etkileri arttırma,</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Rekabet üstünlüğü sağlama,</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Üretimde artan verimden yararlanma,</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Mamulün hayat seyrini uzatma,</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Stokları eritme,</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Vergi avantajlarından yararlanma,</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Araştırma fırsatları yaratmak, yeni pazarlarda ürün testi,</a:t>
            </a:r>
          </a:p>
          <a:p>
            <a:pPr algn="just" eaLnBrk="1" hangingPunct="1">
              <a:lnSpc>
                <a:spcPct val="150000"/>
              </a:lnSpc>
              <a:spcBef>
                <a:spcPct val="0"/>
              </a:spcBef>
              <a:buClr>
                <a:srgbClr val="000066"/>
              </a:buClr>
            </a:pPr>
            <a:r>
              <a:rPr lang="tr-TR" altLang="tr-TR" sz="2200" b="1">
                <a:solidFill>
                  <a:srgbClr val="002060"/>
                </a:solidFill>
                <a:latin typeface="Arial" panose="020B0604020202020204" pitchFamily="34" charset="0"/>
                <a:ea typeface="Calibri" panose="020F0502020204030204" pitchFamily="34" charset="0"/>
                <a:cs typeface="Arial" panose="020B0604020202020204" pitchFamily="34" charset="0"/>
              </a:rPr>
              <a:t>Gelişmeci yenilikçi firma imajı çizmek.</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4 Metin kutusu"/>
          <p:cNvSpPr txBox="1">
            <a:spLocks noChangeArrowheads="1"/>
          </p:cNvSpPr>
          <p:nvPr/>
        </p:nvSpPr>
        <p:spPr bwMode="auto">
          <a:xfrm>
            <a:off x="0" y="158750"/>
            <a:ext cx="9144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b="1">
                <a:solidFill>
                  <a:srgbClr val="800080"/>
                </a:solidFill>
                <a:latin typeface="Arial" panose="020B0604020202020204" pitchFamily="34" charset="0"/>
                <a:cs typeface="Arial" panose="020B0604020202020204" pitchFamily="34" charset="0"/>
              </a:rPr>
              <a:t>Küresellik yolculuğu</a:t>
            </a:r>
          </a:p>
        </p:txBody>
      </p:sp>
      <p:grpSp>
        <p:nvGrpSpPr>
          <p:cNvPr id="56323" name="5 Diyagram"/>
          <p:cNvGrpSpPr>
            <a:grpSpLocks/>
          </p:cNvGrpSpPr>
          <p:nvPr/>
        </p:nvGrpSpPr>
        <p:grpSpPr bwMode="auto">
          <a:xfrm>
            <a:off x="887413" y="1074738"/>
            <a:ext cx="7369175" cy="5024437"/>
            <a:chOff x="887763" y="1075151"/>
            <a:chExt cx="7368482" cy="5023759"/>
          </a:xfrm>
        </p:grpSpPr>
        <p:sp>
          <p:nvSpPr>
            <p:cNvPr id="4" name="3 Serbest Form"/>
            <p:cNvSpPr/>
            <p:nvPr/>
          </p:nvSpPr>
          <p:spPr>
            <a:xfrm>
              <a:off x="887763" y="1237054"/>
              <a:ext cx="7368482" cy="953958"/>
            </a:xfrm>
            <a:custGeom>
              <a:avLst/>
              <a:gdLst>
                <a:gd name="f0" fmla="val 10800000"/>
                <a:gd name="f1" fmla="val 5400000"/>
                <a:gd name="f2" fmla="val 180"/>
                <a:gd name="f3" fmla="val w"/>
                <a:gd name="f4" fmla="val h"/>
                <a:gd name="f5" fmla="val 0"/>
                <a:gd name="f6" fmla="val 7368480"/>
                <a:gd name="f7" fmla="val 952875"/>
                <a:gd name="f8" fmla="+- 0 0 -90"/>
                <a:gd name="f9" fmla="*/ f3 1 7368480"/>
                <a:gd name="f10" fmla="*/ f4 1 952875"/>
                <a:gd name="f11" fmla="val f5"/>
                <a:gd name="f12" fmla="val f6"/>
                <a:gd name="f13" fmla="val f7"/>
                <a:gd name="f14" fmla="*/ f8 f0 1"/>
                <a:gd name="f15" fmla="+- f13 0 f11"/>
                <a:gd name="f16" fmla="+- f12 0 f11"/>
                <a:gd name="f17" fmla="*/ f14 1 f2"/>
                <a:gd name="f18" fmla="*/ f16 1 7368480"/>
                <a:gd name="f19" fmla="*/ f15 1 952875"/>
                <a:gd name="f20" fmla="*/ 0 f16 1"/>
                <a:gd name="f21" fmla="*/ 0 f15 1"/>
                <a:gd name="f22" fmla="*/ 7368480 f16 1"/>
                <a:gd name="f23" fmla="*/ 952875 f15 1"/>
                <a:gd name="f24" fmla="+- f17 0 f1"/>
                <a:gd name="f25" fmla="*/ f20 1 7368480"/>
                <a:gd name="f26" fmla="*/ f21 1 952875"/>
                <a:gd name="f27" fmla="*/ f22 1 7368480"/>
                <a:gd name="f28" fmla="*/ f23 1 952875"/>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7368480" h="952875">
                  <a:moveTo>
                    <a:pt x="f5" y="f5"/>
                  </a:moveTo>
                  <a:lnTo>
                    <a:pt x="f6" y="f5"/>
                  </a:lnTo>
                  <a:lnTo>
                    <a:pt x="f6" y="f7"/>
                  </a:lnTo>
                  <a:lnTo>
                    <a:pt x="f5" y="f7"/>
                  </a:lnTo>
                  <a:lnTo>
                    <a:pt x="f5" y="f5"/>
                  </a:lnTo>
                  <a:close/>
                </a:path>
              </a:pathLst>
            </a:custGeom>
            <a:solidFill>
              <a:srgbClr val="FFFFFF">
                <a:alpha val="90000"/>
              </a:srgbClr>
            </a:solidFill>
            <a:ln w="9528">
              <a:solidFill>
                <a:srgbClr val="4A7EBB"/>
              </a:solidFill>
              <a:prstDash val="solid"/>
            </a:ln>
            <a:effectLst>
              <a:outerShdw dist="22997" dir="5400000" algn="tl">
                <a:srgbClr val="000000">
                  <a:alpha val="35000"/>
                </a:srgbClr>
              </a:outerShdw>
            </a:effectLst>
          </p:spPr>
          <p:txBody>
            <a:bodyPr lIns="571874" tIns="229112" rIns="571874" bIns="142244"/>
            <a:lstStyle/>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Dolaylı İhracat</a:t>
              </a: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Doğrudan İhracat</a:t>
              </a:r>
            </a:p>
          </p:txBody>
        </p:sp>
        <p:sp>
          <p:nvSpPr>
            <p:cNvPr id="5" name="4 Serbest Form"/>
            <p:cNvSpPr/>
            <p:nvPr/>
          </p:nvSpPr>
          <p:spPr>
            <a:xfrm>
              <a:off x="1256028" y="1075151"/>
              <a:ext cx="5157302" cy="325393"/>
            </a:xfrm>
            <a:custGeom>
              <a:avLst/>
              <a:gdLst>
                <a:gd name="f0" fmla="val 10800000"/>
                <a:gd name="f1" fmla="val 5400000"/>
                <a:gd name="f2" fmla="val 180"/>
                <a:gd name="f3" fmla="val w"/>
                <a:gd name="f4" fmla="val h"/>
                <a:gd name="f5" fmla="val 0"/>
                <a:gd name="f6" fmla="val 5157936"/>
                <a:gd name="f7" fmla="val 324720"/>
                <a:gd name="f8" fmla="val 54121"/>
                <a:gd name="f9" fmla="val 39767"/>
                <a:gd name="f10" fmla="val 5702"/>
                <a:gd name="f11" fmla="val 26001"/>
                <a:gd name="f12" fmla="val 15852"/>
                <a:gd name="f13" fmla="val 26002"/>
                <a:gd name="f14" fmla="val 39768"/>
                <a:gd name="f15" fmla="val 5103815"/>
                <a:gd name="f16" fmla="val 5118169"/>
                <a:gd name="f17" fmla="val 5131935"/>
                <a:gd name="f18" fmla="val 5142084"/>
                <a:gd name="f19" fmla="val 5152234"/>
                <a:gd name="f20" fmla="val 270599"/>
                <a:gd name="f21" fmla="val 284953"/>
                <a:gd name="f22" fmla="val 298719"/>
                <a:gd name="f23" fmla="val 308868"/>
                <a:gd name="f24" fmla="val 5131934"/>
                <a:gd name="f25" fmla="val 319018"/>
                <a:gd name="f26" fmla="val 5118168"/>
                <a:gd name="f27" fmla="val 298718"/>
                <a:gd name="f28" fmla="val 284952"/>
                <a:gd name="f29" fmla="+- 0 0 -90"/>
                <a:gd name="f30" fmla="*/ f3 1 5157936"/>
                <a:gd name="f31" fmla="*/ f4 1 324720"/>
                <a:gd name="f32" fmla="val f5"/>
                <a:gd name="f33" fmla="val f6"/>
                <a:gd name="f34" fmla="val f7"/>
                <a:gd name="f35" fmla="*/ f29 f0 1"/>
                <a:gd name="f36" fmla="+- f34 0 f32"/>
                <a:gd name="f37" fmla="+- f33 0 f32"/>
                <a:gd name="f38" fmla="*/ f35 1 f2"/>
                <a:gd name="f39" fmla="*/ f37 1 5157936"/>
                <a:gd name="f40" fmla="*/ f36 1 324720"/>
                <a:gd name="f41" fmla="*/ 0 f37 1"/>
                <a:gd name="f42" fmla="*/ 54121 f36 1"/>
                <a:gd name="f43" fmla="*/ 15852 f37 1"/>
                <a:gd name="f44" fmla="*/ 15852 f36 1"/>
                <a:gd name="f45" fmla="*/ 54121 f37 1"/>
                <a:gd name="f46" fmla="*/ 0 f36 1"/>
                <a:gd name="f47" fmla="*/ 5103815 f37 1"/>
                <a:gd name="f48" fmla="*/ 5142084 f37 1"/>
                <a:gd name="f49" fmla="*/ 5157936 f37 1"/>
                <a:gd name="f50" fmla="*/ 270599 f36 1"/>
                <a:gd name="f51" fmla="*/ 308868 f36 1"/>
                <a:gd name="f52" fmla="*/ 324720 f36 1"/>
                <a:gd name="f53" fmla="+- f38 0 f1"/>
                <a:gd name="f54" fmla="*/ f41 1 5157936"/>
                <a:gd name="f55" fmla="*/ f42 1 324720"/>
                <a:gd name="f56" fmla="*/ f43 1 5157936"/>
                <a:gd name="f57" fmla="*/ f44 1 324720"/>
                <a:gd name="f58" fmla="*/ f45 1 5157936"/>
                <a:gd name="f59" fmla="*/ f46 1 324720"/>
                <a:gd name="f60" fmla="*/ f47 1 5157936"/>
                <a:gd name="f61" fmla="*/ f48 1 5157936"/>
                <a:gd name="f62" fmla="*/ f49 1 5157936"/>
                <a:gd name="f63" fmla="*/ f50 1 324720"/>
                <a:gd name="f64" fmla="*/ f51 1 324720"/>
                <a:gd name="f65" fmla="*/ f52 1 324720"/>
                <a:gd name="f66" fmla="*/ f32 1 f39"/>
                <a:gd name="f67" fmla="*/ f33 1 f39"/>
                <a:gd name="f68" fmla="*/ f32 1 f40"/>
                <a:gd name="f69" fmla="*/ f34 1 f40"/>
                <a:gd name="f70" fmla="*/ f54 1 f39"/>
                <a:gd name="f71" fmla="*/ f55 1 f40"/>
                <a:gd name="f72" fmla="*/ f56 1 f39"/>
                <a:gd name="f73" fmla="*/ f57 1 f40"/>
                <a:gd name="f74" fmla="*/ f58 1 f39"/>
                <a:gd name="f75" fmla="*/ f59 1 f40"/>
                <a:gd name="f76" fmla="*/ f60 1 f39"/>
                <a:gd name="f77" fmla="*/ f61 1 f39"/>
                <a:gd name="f78" fmla="*/ f62 1 f39"/>
                <a:gd name="f79" fmla="*/ f63 1 f40"/>
                <a:gd name="f80" fmla="*/ f64 1 f40"/>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0 1"/>
                <a:gd name="f94" fmla="*/ f78 f30 1"/>
                <a:gd name="f95" fmla="*/ f79 f31 1"/>
                <a:gd name="f96" fmla="*/ f80 f31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1"/>
                </a:cxn>
                <a:cxn ang="f53">
                  <a:pos x="f93" y="f89"/>
                </a:cxn>
                <a:cxn ang="f53">
                  <a:pos x="f94" y="f87"/>
                </a:cxn>
                <a:cxn ang="f53">
                  <a:pos x="f94" y="f95"/>
                </a:cxn>
                <a:cxn ang="f53">
                  <a:pos x="f93" y="f96"/>
                </a:cxn>
                <a:cxn ang="f53">
                  <a:pos x="f92" y="f97"/>
                </a:cxn>
                <a:cxn ang="f53">
                  <a:pos x="f90" y="f97"/>
                </a:cxn>
                <a:cxn ang="f53">
                  <a:pos x="f88" y="f96"/>
                </a:cxn>
                <a:cxn ang="f53">
                  <a:pos x="f86" y="f95"/>
                </a:cxn>
                <a:cxn ang="f53">
                  <a:pos x="f86" y="f87"/>
                </a:cxn>
              </a:cxnLst>
              <a:rect l="f82" t="f85" r="f83" b="f84"/>
              <a:pathLst>
                <a:path w="5157936" h="324720">
                  <a:moveTo>
                    <a:pt x="f5" y="f8"/>
                  </a:moveTo>
                  <a:cubicBezTo>
                    <a:pt x="f5" y="f9"/>
                    <a:pt x="f10" y="f11"/>
                    <a:pt x="f12" y="f12"/>
                  </a:cubicBezTo>
                  <a:cubicBezTo>
                    <a:pt x="f13" y="f10"/>
                    <a:pt x="f14" y="f5"/>
                    <a:pt x="f8" y="f5"/>
                  </a:cubicBezTo>
                  <a:lnTo>
                    <a:pt x="f15" y="f5"/>
                  </a:lnTo>
                  <a:cubicBezTo>
                    <a:pt x="f16" y="f5"/>
                    <a:pt x="f17" y="f10"/>
                    <a:pt x="f18" y="f12"/>
                  </a:cubicBezTo>
                  <a:cubicBezTo>
                    <a:pt x="f19" y="f13"/>
                    <a:pt x="f6" y="f14"/>
                    <a:pt x="f6" y="f8"/>
                  </a:cubicBezTo>
                  <a:lnTo>
                    <a:pt x="f6" y="f20"/>
                  </a:lnTo>
                  <a:cubicBezTo>
                    <a:pt x="f6" y="f21"/>
                    <a:pt x="f19" y="f22"/>
                    <a:pt x="f18" y="f23"/>
                  </a:cubicBezTo>
                  <a:cubicBezTo>
                    <a:pt x="f24" y="f25"/>
                    <a:pt x="f26" y="f7"/>
                    <a:pt x="f15" y="f7"/>
                  </a:cubicBezTo>
                  <a:lnTo>
                    <a:pt x="f8" y="f7"/>
                  </a:lnTo>
                  <a:cubicBezTo>
                    <a:pt x="f9" y="f7"/>
                    <a:pt x="f11" y="f25"/>
                    <a:pt x="f12" y="f23"/>
                  </a:cubicBezTo>
                  <a:cubicBezTo>
                    <a:pt x="f10" y="f27"/>
                    <a:pt x="f5" y="f28"/>
                    <a:pt x="f5" y="f20"/>
                  </a:cubicBezTo>
                  <a:lnTo>
                    <a:pt x="f5" y="f8"/>
                  </a:lnTo>
                  <a:close/>
                </a:path>
              </a:pathLst>
            </a:custGeom>
            <a:gradFill>
              <a:gsLst>
                <a:gs pos="0">
                  <a:srgbClr val="2C5D98"/>
                </a:gs>
                <a:gs pos="100000">
                  <a:srgbClr val="3C7BC7"/>
                </a:gs>
              </a:gsLst>
              <a:lin ang="16200000"/>
            </a:gradFill>
            <a:ln>
              <a:noFill/>
              <a:prstDash val="solid"/>
            </a:ln>
            <a:effectLst>
              <a:outerShdw dist="22997" dir="5400000" algn="tl">
                <a:srgbClr val="000000">
                  <a:alpha val="35000"/>
                </a:srgbClr>
              </a:outerShdw>
            </a:effectLst>
          </p:spPr>
          <p:txBody>
            <a:bodyPr lIns="210805" tIns="15855" rIns="210805" bIns="15855" anchor="ctr"/>
            <a:lstStyle/>
            <a:p>
              <a:pPr defTabSz="888997" fontAlgn="auto">
                <a:lnSpc>
                  <a:spcPct val="90000"/>
                </a:lnSpc>
                <a:spcBef>
                  <a:spcPts val="0"/>
                </a:spcBef>
                <a:spcAft>
                  <a:spcPts val="800"/>
                </a:spcAft>
                <a:defRPr sz="1800" b="0" i="0" u="none" strike="noStrike" kern="0" cap="none" spc="0" baseline="0">
                  <a:solidFill>
                    <a:srgbClr val="000000"/>
                  </a:solidFill>
                  <a:uFillTx/>
                </a:defRPr>
              </a:pPr>
              <a:r>
                <a:rPr lang="tr-TR" sz="2000" b="1" kern="0">
                  <a:solidFill>
                    <a:srgbClr val="FFFFFF"/>
                  </a:solidFill>
                  <a:latin typeface="Arial" pitchFamily="34"/>
                  <a:cs typeface="Arial" pitchFamily="34"/>
                </a:rPr>
                <a:t>İhracat</a:t>
              </a:r>
            </a:p>
          </p:txBody>
        </p:sp>
        <p:sp>
          <p:nvSpPr>
            <p:cNvPr id="6" name="5 Serbest Form"/>
            <p:cNvSpPr/>
            <p:nvPr/>
          </p:nvSpPr>
          <p:spPr>
            <a:xfrm>
              <a:off x="887763" y="2411646"/>
              <a:ext cx="7368482" cy="2184105"/>
            </a:xfrm>
            <a:custGeom>
              <a:avLst/>
              <a:gdLst>
                <a:gd name="f0" fmla="val 10800000"/>
                <a:gd name="f1" fmla="val 5400000"/>
                <a:gd name="f2" fmla="val 180"/>
                <a:gd name="f3" fmla="val w"/>
                <a:gd name="f4" fmla="val h"/>
                <a:gd name="f5" fmla="val 0"/>
                <a:gd name="f6" fmla="val 7368480"/>
                <a:gd name="f7" fmla="val 2182950"/>
                <a:gd name="f8" fmla="+- 0 0 -90"/>
                <a:gd name="f9" fmla="*/ f3 1 7368480"/>
                <a:gd name="f10" fmla="*/ f4 1 2182950"/>
                <a:gd name="f11" fmla="val f5"/>
                <a:gd name="f12" fmla="val f6"/>
                <a:gd name="f13" fmla="val f7"/>
                <a:gd name="f14" fmla="*/ f8 f0 1"/>
                <a:gd name="f15" fmla="+- f13 0 f11"/>
                <a:gd name="f16" fmla="+- f12 0 f11"/>
                <a:gd name="f17" fmla="*/ f14 1 f2"/>
                <a:gd name="f18" fmla="*/ f16 1 7368480"/>
                <a:gd name="f19" fmla="*/ f15 1 2182950"/>
                <a:gd name="f20" fmla="*/ 0 f16 1"/>
                <a:gd name="f21" fmla="*/ 0 f15 1"/>
                <a:gd name="f22" fmla="*/ 7368480 f16 1"/>
                <a:gd name="f23" fmla="*/ 2182950 f15 1"/>
                <a:gd name="f24" fmla="+- f17 0 f1"/>
                <a:gd name="f25" fmla="*/ f20 1 7368480"/>
                <a:gd name="f26" fmla="*/ f21 1 2182950"/>
                <a:gd name="f27" fmla="*/ f22 1 7368480"/>
                <a:gd name="f28" fmla="*/ f23 1 218295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7368480" h="2182950">
                  <a:moveTo>
                    <a:pt x="f5" y="f5"/>
                  </a:moveTo>
                  <a:lnTo>
                    <a:pt x="f6" y="f5"/>
                  </a:lnTo>
                  <a:lnTo>
                    <a:pt x="f6" y="f7"/>
                  </a:lnTo>
                  <a:lnTo>
                    <a:pt x="f5" y="f7"/>
                  </a:lnTo>
                  <a:lnTo>
                    <a:pt x="f5" y="f5"/>
                  </a:lnTo>
                  <a:close/>
                </a:path>
              </a:pathLst>
            </a:custGeom>
            <a:solidFill>
              <a:srgbClr val="FFFFFF">
                <a:alpha val="90000"/>
              </a:srgbClr>
            </a:solidFill>
            <a:ln w="9528">
              <a:solidFill>
                <a:srgbClr val="4A7EBB"/>
              </a:solidFill>
              <a:prstDash val="solid"/>
            </a:ln>
            <a:effectLst>
              <a:outerShdw dist="22997" dir="5400000" algn="tl">
                <a:srgbClr val="000000">
                  <a:alpha val="35000"/>
                </a:srgbClr>
              </a:outerShdw>
            </a:effectLst>
          </p:spPr>
          <p:txBody>
            <a:bodyPr lIns="571874" tIns="229112" rIns="571874" bIns="142244"/>
            <a:lstStyle/>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Lisans Anlaşması</a:t>
              </a: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err="1">
                  <a:solidFill>
                    <a:srgbClr val="000066"/>
                  </a:solidFill>
                  <a:latin typeface="Arial" pitchFamily="34"/>
                  <a:cs typeface="Arial" pitchFamily="34"/>
                </a:rPr>
                <a:t>Franchising</a:t>
              </a:r>
              <a:endParaRPr lang="tr-TR" sz="2000" b="1" kern="0" dirty="0">
                <a:solidFill>
                  <a:srgbClr val="000066"/>
                </a:solidFill>
                <a:latin typeface="Arial" pitchFamily="34"/>
                <a:cs typeface="Arial" pitchFamily="34"/>
              </a:endParaRP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Sözleşmeli Üretim</a:t>
              </a: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Anahtar Teslim Proje</a:t>
              </a: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Yönetim Sözleşmesi</a:t>
              </a: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smtClean="0">
                  <a:solidFill>
                    <a:srgbClr val="000066"/>
                  </a:solidFill>
                  <a:latin typeface="Arial" pitchFamily="34"/>
                  <a:cs typeface="Arial" pitchFamily="34"/>
                </a:rPr>
                <a:t>Fason Üretim / Montaj </a:t>
              </a:r>
              <a:r>
                <a:rPr lang="tr-TR" sz="2000" b="1" kern="0" dirty="0">
                  <a:solidFill>
                    <a:srgbClr val="000066"/>
                  </a:solidFill>
                  <a:latin typeface="Arial" pitchFamily="34"/>
                  <a:cs typeface="Arial" pitchFamily="34"/>
                </a:rPr>
                <a:t>Operasyonu</a:t>
              </a:r>
            </a:p>
          </p:txBody>
        </p:sp>
        <p:sp>
          <p:nvSpPr>
            <p:cNvPr id="7" name="6 Serbest Form"/>
            <p:cNvSpPr/>
            <p:nvPr/>
          </p:nvSpPr>
          <p:spPr>
            <a:xfrm>
              <a:off x="1256028" y="2249742"/>
              <a:ext cx="5157302" cy="325393"/>
            </a:xfrm>
            <a:custGeom>
              <a:avLst/>
              <a:gdLst>
                <a:gd name="f0" fmla="val 10800000"/>
                <a:gd name="f1" fmla="val 5400000"/>
                <a:gd name="f2" fmla="val 180"/>
                <a:gd name="f3" fmla="val w"/>
                <a:gd name="f4" fmla="val h"/>
                <a:gd name="f5" fmla="val 0"/>
                <a:gd name="f6" fmla="val 5157936"/>
                <a:gd name="f7" fmla="val 324720"/>
                <a:gd name="f8" fmla="val 54121"/>
                <a:gd name="f9" fmla="val 39767"/>
                <a:gd name="f10" fmla="val 5702"/>
                <a:gd name="f11" fmla="val 26001"/>
                <a:gd name="f12" fmla="val 15852"/>
                <a:gd name="f13" fmla="val 26002"/>
                <a:gd name="f14" fmla="val 39768"/>
                <a:gd name="f15" fmla="val 5103815"/>
                <a:gd name="f16" fmla="val 5118169"/>
                <a:gd name="f17" fmla="val 5131935"/>
                <a:gd name="f18" fmla="val 5142084"/>
                <a:gd name="f19" fmla="val 5152234"/>
                <a:gd name="f20" fmla="val 270599"/>
                <a:gd name="f21" fmla="val 284953"/>
                <a:gd name="f22" fmla="val 298719"/>
                <a:gd name="f23" fmla="val 308868"/>
                <a:gd name="f24" fmla="val 5131934"/>
                <a:gd name="f25" fmla="val 319018"/>
                <a:gd name="f26" fmla="val 5118168"/>
                <a:gd name="f27" fmla="val 298718"/>
                <a:gd name="f28" fmla="val 284952"/>
                <a:gd name="f29" fmla="+- 0 0 -90"/>
                <a:gd name="f30" fmla="*/ f3 1 5157936"/>
                <a:gd name="f31" fmla="*/ f4 1 324720"/>
                <a:gd name="f32" fmla="val f5"/>
                <a:gd name="f33" fmla="val f6"/>
                <a:gd name="f34" fmla="val f7"/>
                <a:gd name="f35" fmla="*/ f29 f0 1"/>
                <a:gd name="f36" fmla="+- f34 0 f32"/>
                <a:gd name="f37" fmla="+- f33 0 f32"/>
                <a:gd name="f38" fmla="*/ f35 1 f2"/>
                <a:gd name="f39" fmla="*/ f37 1 5157936"/>
                <a:gd name="f40" fmla="*/ f36 1 324720"/>
                <a:gd name="f41" fmla="*/ 0 f37 1"/>
                <a:gd name="f42" fmla="*/ 54121 f36 1"/>
                <a:gd name="f43" fmla="*/ 15852 f37 1"/>
                <a:gd name="f44" fmla="*/ 15852 f36 1"/>
                <a:gd name="f45" fmla="*/ 54121 f37 1"/>
                <a:gd name="f46" fmla="*/ 0 f36 1"/>
                <a:gd name="f47" fmla="*/ 5103815 f37 1"/>
                <a:gd name="f48" fmla="*/ 5142084 f37 1"/>
                <a:gd name="f49" fmla="*/ 5157936 f37 1"/>
                <a:gd name="f50" fmla="*/ 270599 f36 1"/>
                <a:gd name="f51" fmla="*/ 308868 f36 1"/>
                <a:gd name="f52" fmla="*/ 324720 f36 1"/>
                <a:gd name="f53" fmla="+- f38 0 f1"/>
                <a:gd name="f54" fmla="*/ f41 1 5157936"/>
                <a:gd name="f55" fmla="*/ f42 1 324720"/>
                <a:gd name="f56" fmla="*/ f43 1 5157936"/>
                <a:gd name="f57" fmla="*/ f44 1 324720"/>
                <a:gd name="f58" fmla="*/ f45 1 5157936"/>
                <a:gd name="f59" fmla="*/ f46 1 324720"/>
                <a:gd name="f60" fmla="*/ f47 1 5157936"/>
                <a:gd name="f61" fmla="*/ f48 1 5157936"/>
                <a:gd name="f62" fmla="*/ f49 1 5157936"/>
                <a:gd name="f63" fmla="*/ f50 1 324720"/>
                <a:gd name="f64" fmla="*/ f51 1 324720"/>
                <a:gd name="f65" fmla="*/ f52 1 324720"/>
                <a:gd name="f66" fmla="*/ f32 1 f39"/>
                <a:gd name="f67" fmla="*/ f33 1 f39"/>
                <a:gd name="f68" fmla="*/ f32 1 f40"/>
                <a:gd name="f69" fmla="*/ f34 1 f40"/>
                <a:gd name="f70" fmla="*/ f54 1 f39"/>
                <a:gd name="f71" fmla="*/ f55 1 f40"/>
                <a:gd name="f72" fmla="*/ f56 1 f39"/>
                <a:gd name="f73" fmla="*/ f57 1 f40"/>
                <a:gd name="f74" fmla="*/ f58 1 f39"/>
                <a:gd name="f75" fmla="*/ f59 1 f40"/>
                <a:gd name="f76" fmla="*/ f60 1 f39"/>
                <a:gd name="f77" fmla="*/ f61 1 f39"/>
                <a:gd name="f78" fmla="*/ f62 1 f39"/>
                <a:gd name="f79" fmla="*/ f63 1 f40"/>
                <a:gd name="f80" fmla="*/ f64 1 f40"/>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0 1"/>
                <a:gd name="f94" fmla="*/ f78 f30 1"/>
                <a:gd name="f95" fmla="*/ f79 f31 1"/>
                <a:gd name="f96" fmla="*/ f80 f31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1"/>
                </a:cxn>
                <a:cxn ang="f53">
                  <a:pos x="f93" y="f89"/>
                </a:cxn>
                <a:cxn ang="f53">
                  <a:pos x="f94" y="f87"/>
                </a:cxn>
                <a:cxn ang="f53">
                  <a:pos x="f94" y="f95"/>
                </a:cxn>
                <a:cxn ang="f53">
                  <a:pos x="f93" y="f96"/>
                </a:cxn>
                <a:cxn ang="f53">
                  <a:pos x="f92" y="f97"/>
                </a:cxn>
                <a:cxn ang="f53">
                  <a:pos x="f90" y="f97"/>
                </a:cxn>
                <a:cxn ang="f53">
                  <a:pos x="f88" y="f96"/>
                </a:cxn>
                <a:cxn ang="f53">
                  <a:pos x="f86" y="f95"/>
                </a:cxn>
                <a:cxn ang="f53">
                  <a:pos x="f86" y="f87"/>
                </a:cxn>
              </a:cxnLst>
              <a:rect l="f82" t="f85" r="f83" b="f84"/>
              <a:pathLst>
                <a:path w="5157936" h="324720">
                  <a:moveTo>
                    <a:pt x="f5" y="f8"/>
                  </a:moveTo>
                  <a:cubicBezTo>
                    <a:pt x="f5" y="f9"/>
                    <a:pt x="f10" y="f11"/>
                    <a:pt x="f12" y="f12"/>
                  </a:cubicBezTo>
                  <a:cubicBezTo>
                    <a:pt x="f13" y="f10"/>
                    <a:pt x="f14" y="f5"/>
                    <a:pt x="f8" y="f5"/>
                  </a:cubicBezTo>
                  <a:lnTo>
                    <a:pt x="f15" y="f5"/>
                  </a:lnTo>
                  <a:cubicBezTo>
                    <a:pt x="f16" y="f5"/>
                    <a:pt x="f17" y="f10"/>
                    <a:pt x="f18" y="f12"/>
                  </a:cubicBezTo>
                  <a:cubicBezTo>
                    <a:pt x="f19" y="f13"/>
                    <a:pt x="f6" y="f14"/>
                    <a:pt x="f6" y="f8"/>
                  </a:cubicBezTo>
                  <a:lnTo>
                    <a:pt x="f6" y="f20"/>
                  </a:lnTo>
                  <a:cubicBezTo>
                    <a:pt x="f6" y="f21"/>
                    <a:pt x="f19" y="f22"/>
                    <a:pt x="f18" y="f23"/>
                  </a:cubicBezTo>
                  <a:cubicBezTo>
                    <a:pt x="f24" y="f25"/>
                    <a:pt x="f26" y="f7"/>
                    <a:pt x="f15" y="f7"/>
                  </a:cubicBezTo>
                  <a:lnTo>
                    <a:pt x="f8" y="f7"/>
                  </a:lnTo>
                  <a:cubicBezTo>
                    <a:pt x="f9" y="f7"/>
                    <a:pt x="f11" y="f25"/>
                    <a:pt x="f12" y="f23"/>
                  </a:cubicBezTo>
                  <a:cubicBezTo>
                    <a:pt x="f10" y="f27"/>
                    <a:pt x="f5" y="f28"/>
                    <a:pt x="f5" y="f20"/>
                  </a:cubicBezTo>
                  <a:lnTo>
                    <a:pt x="f5" y="f8"/>
                  </a:lnTo>
                  <a:close/>
                </a:path>
              </a:pathLst>
            </a:custGeom>
            <a:gradFill>
              <a:gsLst>
                <a:gs pos="0">
                  <a:srgbClr val="2C5D98"/>
                </a:gs>
                <a:gs pos="100000">
                  <a:srgbClr val="3C7BC7"/>
                </a:gs>
              </a:gsLst>
              <a:lin ang="16200000"/>
            </a:gradFill>
            <a:ln>
              <a:noFill/>
              <a:prstDash val="solid"/>
            </a:ln>
            <a:effectLst>
              <a:outerShdw dist="22997" dir="5400000" algn="tl">
                <a:srgbClr val="000000">
                  <a:alpha val="35000"/>
                </a:srgbClr>
              </a:outerShdw>
            </a:effectLst>
          </p:spPr>
          <p:txBody>
            <a:bodyPr lIns="210805" tIns="15855" rIns="210805" bIns="15855" anchor="ctr"/>
            <a:lstStyle/>
            <a:p>
              <a:pPr defTabSz="888997" fontAlgn="auto">
                <a:lnSpc>
                  <a:spcPct val="90000"/>
                </a:lnSpc>
                <a:spcBef>
                  <a:spcPts val="0"/>
                </a:spcBef>
                <a:spcAft>
                  <a:spcPts val="800"/>
                </a:spcAft>
                <a:defRPr sz="1800" b="0" i="0" u="none" strike="noStrike" kern="0" cap="none" spc="0" baseline="0">
                  <a:solidFill>
                    <a:srgbClr val="000000"/>
                  </a:solidFill>
                  <a:uFillTx/>
                </a:defRPr>
              </a:pPr>
              <a:r>
                <a:rPr lang="tr-TR" sz="2000" b="1" kern="0">
                  <a:solidFill>
                    <a:srgbClr val="FFFFFF"/>
                  </a:solidFill>
                  <a:latin typeface="Arial" pitchFamily="34"/>
                  <a:cs typeface="Arial" pitchFamily="34"/>
                </a:rPr>
                <a:t>Sözleşme</a:t>
              </a:r>
            </a:p>
          </p:txBody>
        </p:sp>
        <p:sp>
          <p:nvSpPr>
            <p:cNvPr id="8" name="7 Serbest Form"/>
            <p:cNvSpPr/>
            <p:nvPr/>
          </p:nvSpPr>
          <p:spPr>
            <a:xfrm>
              <a:off x="887763" y="4816383"/>
              <a:ext cx="7368482" cy="1282527"/>
            </a:xfrm>
            <a:custGeom>
              <a:avLst/>
              <a:gdLst>
                <a:gd name="f0" fmla="val 10800000"/>
                <a:gd name="f1" fmla="val 5400000"/>
                <a:gd name="f2" fmla="val 180"/>
                <a:gd name="f3" fmla="val w"/>
                <a:gd name="f4" fmla="val h"/>
                <a:gd name="f5" fmla="val 0"/>
                <a:gd name="f6" fmla="val 7368480"/>
                <a:gd name="f7" fmla="val 1282049"/>
                <a:gd name="f8" fmla="+- 0 0 -90"/>
                <a:gd name="f9" fmla="*/ f3 1 7368480"/>
                <a:gd name="f10" fmla="*/ f4 1 1282049"/>
                <a:gd name="f11" fmla="val f5"/>
                <a:gd name="f12" fmla="val f6"/>
                <a:gd name="f13" fmla="val f7"/>
                <a:gd name="f14" fmla="*/ f8 f0 1"/>
                <a:gd name="f15" fmla="+- f13 0 f11"/>
                <a:gd name="f16" fmla="+- f12 0 f11"/>
                <a:gd name="f17" fmla="*/ f14 1 f2"/>
                <a:gd name="f18" fmla="*/ f16 1 7368480"/>
                <a:gd name="f19" fmla="*/ f15 1 1282049"/>
                <a:gd name="f20" fmla="*/ 0 f16 1"/>
                <a:gd name="f21" fmla="*/ 0 f15 1"/>
                <a:gd name="f22" fmla="*/ 7368480 f16 1"/>
                <a:gd name="f23" fmla="*/ 1282049 f15 1"/>
                <a:gd name="f24" fmla="+- f17 0 f1"/>
                <a:gd name="f25" fmla="*/ f20 1 7368480"/>
                <a:gd name="f26" fmla="*/ f21 1 1282049"/>
                <a:gd name="f27" fmla="*/ f22 1 7368480"/>
                <a:gd name="f28" fmla="*/ f23 1 1282049"/>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7368480" h="1282049">
                  <a:moveTo>
                    <a:pt x="f5" y="f5"/>
                  </a:moveTo>
                  <a:lnTo>
                    <a:pt x="f6" y="f5"/>
                  </a:lnTo>
                  <a:lnTo>
                    <a:pt x="f6" y="f7"/>
                  </a:lnTo>
                  <a:lnTo>
                    <a:pt x="f5" y="f7"/>
                  </a:lnTo>
                  <a:lnTo>
                    <a:pt x="f5" y="f5"/>
                  </a:lnTo>
                  <a:close/>
                </a:path>
              </a:pathLst>
            </a:custGeom>
            <a:solidFill>
              <a:srgbClr val="FFFFFF">
                <a:alpha val="90000"/>
              </a:srgbClr>
            </a:solidFill>
            <a:ln w="9528">
              <a:solidFill>
                <a:srgbClr val="4A7EBB"/>
              </a:solidFill>
              <a:prstDash val="solid"/>
            </a:ln>
            <a:effectLst>
              <a:outerShdw dist="22997" dir="5400000" algn="tl">
                <a:srgbClr val="000000">
                  <a:alpha val="35000"/>
                </a:srgbClr>
              </a:outerShdw>
            </a:effectLst>
          </p:spPr>
          <p:txBody>
            <a:bodyPr lIns="571874" tIns="229112" rIns="571874" bIns="142244"/>
            <a:lstStyle/>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Ortak Girişim</a:t>
              </a: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Uluslar arası Birleşme ve </a:t>
              </a:r>
              <a:r>
                <a:rPr lang="tr-TR" sz="2000" b="1" kern="0" dirty="0" err="1">
                  <a:solidFill>
                    <a:srgbClr val="000066"/>
                  </a:solidFill>
                  <a:latin typeface="Arial" pitchFamily="34"/>
                  <a:cs typeface="Arial" pitchFamily="34"/>
                </a:rPr>
                <a:t>Satınalma</a:t>
              </a:r>
              <a:endParaRPr lang="tr-TR" sz="2000" b="1" kern="0" dirty="0">
                <a:solidFill>
                  <a:srgbClr val="000066"/>
                </a:solidFill>
                <a:latin typeface="Arial" pitchFamily="34"/>
                <a:cs typeface="Arial" pitchFamily="34"/>
              </a:endParaRPr>
            </a:p>
            <a:p>
              <a:pPr marL="228600" lvl="1" indent="-228600" defTabSz="888997" fontAlgn="auto">
                <a:lnSpc>
                  <a:spcPct val="90000"/>
                </a:lnSpc>
                <a:spcBef>
                  <a:spcPts val="0"/>
                </a:spcBef>
                <a:spcAft>
                  <a:spcPts val="400"/>
                </a:spcAft>
                <a:buSzPct val="100000"/>
                <a:buFontTx/>
                <a:buChar char="•"/>
                <a:defRPr sz="1800" b="0" i="0" u="none" strike="noStrike" kern="0" cap="none" spc="0" baseline="0">
                  <a:solidFill>
                    <a:srgbClr val="000000"/>
                  </a:solidFill>
                  <a:uFillTx/>
                </a:defRPr>
              </a:pPr>
              <a:r>
                <a:rPr lang="tr-TR" sz="2000" b="1" kern="0" dirty="0">
                  <a:solidFill>
                    <a:srgbClr val="000066"/>
                  </a:solidFill>
                  <a:latin typeface="Arial" pitchFamily="34"/>
                  <a:cs typeface="Arial" pitchFamily="34"/>
                </a:rPr>
                <a:t>Doğrudan Yatırım</a:t>
              </a:r>
            </a:p>
          </p:txBody>
        </p:sp>
        <p:sp>
          <p:nvSpPr>
            <p:cNvPr id="9" name="8 Serbest Form"/>
            <p:cNvSpPr/>
            <p:nvPr/>
          </p:nvSpPr>
          <p:spPr>
            <a:xfrm>
              <a:off x="1256028" y="4654480"/>
              <a:ext cx="5157302" cy="325394"/>
            </a:xfrm>
            <a:custGeom>
              <a:avLst/>
              <a:gdLst>
                <a:gd name="f0" fmla="val 10800000"/>
                <a:gd name="f1" fmla="val 5400000"/>
                <a:gd name="f2" fmla="val 180"/>
                <a:gd name="f3" fmla="val w"/>
                <a:gd name="f4" fmla="val h"/>
                <a:gd name="f5" fmla="val 0"/>
                <a:gd name="f6" fmla="val 5157936"/>
                <a:gd name="f7" fmla="val 324720"/>
                <a:gd name="f8" fmla="val 54121"/>
                <a:gd name="f9" fmla="val 39767"/>
                <a:gd name="f10" fmla="val 5702"/>
                <a:gd name="f11" fmla="val 26001"/>
                <a:gd name="f12" fmla="val 15852"/>
                <a:gd name="f13" fmla="val 26002"/>
                <a:gd name="f14" fmla="val 39768"/>
                <a:gd name="f15" fmla="val 5103815"/>
                <a:gd name="f16" fmla="val 5118169"/>
                <a:gd name="f17" fmla="val 5131935"/>
                <a:gd name="f18" fmla="val 5142084"/>
                <a:gd name="f19" fmla="val 5152234"/>
                <a:gd name="f20" fmla="val 270599"/>
                <a:gd name="f21" fmla="val 284953"/>
                <a:gd name="f22" fmla="val 298719"/>
                <a:gd name="f23" fmla="val 308868"/>
                <a:gd name="f24" fmla="val 5131934"/>
                <a:gd name="f25" fmla="val 319018"/>
                <a:gd name="f26" fmla="val 5118168"/>
                <a:gd name="f27" fmla="val 298718"/>
                <a:gd name="f28" fmla="val 284952"/>
                <a:gd name="f29" fmla="+- 0 0 -90"/>
                <a:gd name="f30" fmla="*/ f3 1 5157936"/>
                <a:gd name="f31" fmla="*/ f4 1 324720"/>
                <a:gd name="f32" fmla="val f5"/>
                <a:gd name="f33" fmla="val f6"/>
                <a:gd name="f34" fmla="val f7"/>
                <a:gd name="f35" fmla="*/ f29 f0 1"/>
                <a:gd name="f36" fmla="+- f34 0 f32"/>
                <a:gd name="f37" fmla="+- f33 0 f32"/>
                <a:gd name="f38" fmla="*/ f35 1 f2"/>
                <a:gd name="f39" fmla="*/ f37 1 5157936"/>
                <a:gd name="f40" fmla="*/ f36 1 324720"/>
                <a:gd name="f41" fmla="*/ 0 f37 1"/>
                <a:gd name="f42" fmla="*/ 54121 f36 1"/>
                <a:gd name="f43" fmla="*/ 15852 f37 1"/>
                <a:gd name="f44" fmla="*/ 15852 f36 1"/>
                <a:gd name="f45" fmla="*/ 54121 f37 1"/>
                <a:gd name="f46" fmla="*/ 0 f36 1"/>
                <a:gd name="f47" fmla="*/ 5103815 f37 1"/>
                <a:gd name="f48" fmla="*/ 5142084 f37 1"/>
                <a:gd name="f49" fmla="*/ 5157936 f37 1"/>
                <a:gd name="f50" fmla="*/ 270599 f36 1"/>
                <a:gd name="f51" fmla="*/ 308868 f36 1"/>
                <a:gd name="f52" fmla="*/ 324720 f36 1"/>
                <a:gd name="f53" fmla="+- f38 0 f1"/>
                <a:gd name="f54" fmla="*/ f41 1 5157936"/>
                <a:gd name="f55" fmla="*/ f42 1 324720"/>
                <a:gd name="f56" fmla="*/ f43 1 5157936"/>
                <a:gd name="f57" fmla="*/ f44 1 324720"/>
                <a:gd name="f58" fmla="*/ f45 1 5157936"/>
                <a:gd name="f59" fmla="*/ f46 1 324720"/>
                <a:gd name="f60" fmla="*/ f47 1 5157936"/>
                <a:gd name="f61" fmla="*/ f48 1 5157936"/>
                <a:gd name="f62" fmla="*/ f49 1 5157936"/>
                <a:gd name="f63" fmla="*/ f50 1 324720"/>
                <a:gd name="f64" fmla="*/ f51 1 324720"/>
                <a:gd name="f65" fmla="*/ f52 1 324720"/>
                <a:gd name="f66" fmla="*/ f32 1 f39"/>
                <a:gd name="f67" fmla="*/ f33 1 f39"/>
                <a:gd name="f68" fmla="*/ f32 1 f40"/>
                <a:gd name="f69" fmla="*/ f34 1 f40"/>
                <a:gd name="f70" fmla="*/ f54 1 f39"/>
                <a:gd name="f71" fmla="*/ f55 1 f40"/>
                <a:gd name="f72" fmla="*/ f56 1 f39"/>
                <a:gd name="f73" fmla="*/ f57 1 f40"/>
                <a:gd name="f74" fmla="*/ f58 1 f39"/>
                <a:gd name="f75" fmla="*/ f59 1 f40"/>
                <a:gd name="f76" fmla="*/ f60 1 f39"/>
                <a:gd name="f77" fmla="*/ f61 1 f39"/>
                <a:gd name="f78" fmla="*/ f62 1 f39"/>
                <a:gd name="f79" fmla="*/ f63 1 f40"/>
                <a:gd name="f80" fmla="*/ f64 1 f40"/>
                <a:gd name="f81" fmla="*/ f65 1 f40"/>
                <a:gd name="f82" fmla="*/ f66 f30 1"/>
                <a:gd name="f83" fmla="*/ f67 f30 1"/>
                <a:gd name="f84" fmla="*/ f69 f31 1"/>
                <a:gd name="f85" fmla="*/ f68 f31 1"/>
                <a:gd name="f86" fmla="*/ f70 f30 1"/>
                <a:gd name="f87" fmla="*/ f71 f31 1"/>
                <a:gd name="f88" fmla="*/ f72 f30 1"/>
                <a:gd name="f89" fmla="*/ f73 f31 1"/>
                <a:gd name="f90" fmla="*/ f74 f30 1"/>
                <a:gd name="f91" fmla="*/ f75 f31 1"/>
                <a:gd name="f92" fmla="*/ f76 f30 1"/>
                <a:gd name="f93" fmla="*/ f77 f30 1"/>
                <a:gd name="f94" fmla="*/ f78 f30 1"/>
                <a:gd name="f95" fmla="*/ f79 f31 1"/>
                <a:gd name="f96" fmla="*/ f80 f31 1"/>
                <a:gd name="f97" fmla="*/ f81 f31 1"/>
              </a:gdLst>
              <a:ahLst/>
              <a:cxnLst>
                <a:cxn ang="3cd4">
                  <a:pos x="hc" y="t"/>
                </a:cxn>
                <a:cxn ang="0">
                  <a:pos x="r" y="vc"/>
                </a:cxn>
                <a:cxn ang="cd4">
                  <a:pos x="hc" y="b"/>
                </a:cxn>
                <a:cxn ang="cd2">
                  <a:pos x="l" y="vc"/>
                </a:cxn>
                <a:cxn ang="f53">
                  <a:pos x="f86" y="f87"/>
                </a:cxn>
                <a:cxn ang="f53">
                  <a:pos x="f88" y="f89"/>
                </a:cxn>
                <a:cxn ang="f53">
                  <a:pos x="f90" y="f91"/>
                </a:cxn>
                <a:cxn ang="f53">
                  <a:pos x="f92" y="f91"/>
                </a:cxn>
                <a:cxn ang="f53">
                  <a:pos x="f93" y="f89"/>
                </a:cxn>
                <a:cxn ang="f53">
                  <a:pos x="f94" y="f87"/>
                </a:cxn>
                <a:cxn ang="f53">
                  <a:pos x="f94" y="f95"/>
                </a:cxn>
                <a:cxn ang="f53">
                  <a:pos x="f93" y="f96"/>
                </a:cxn>
                <a:cxn ang="f53">
                  <a:pos x="f92" y="f97"/>
                </a:cxn>
                <a:cxn ang="f53">
                  <a:pos x="f90" y="f97"/>
                </a:cxn>
                <a:cxn ang="f53">
                  <a:pos x="f88" y="f96"/>
                </a:cxn>
                <a:cxn ang="f53">
                  <a:pos x="f86" y="f95"/>
                </a:cxn>
                <a:cxn ang="f53">
                  <a:pos x="f86" y="f87"/>
                </a:cxn>
              </a:cxnLst>
              <a:rect l="f82" t="f85" r="f83" b="f84"/>
              <a:pathLst>
                <a:path w="5157936" h="324720">
                  <a:moveTo>
                    <a:pt x="f5" y="f8"/>
                  </a:moveTo>
                  <a:cubicBezTo>
                    <a:pt x="f5" y="f9"/>
                    <a:pt x="f10" y="f11"/>
                    <a:pt x="f12" y="f12"/>
                  </a:cubicBezTo>
                  <a:cubicBezTo>
                    <a:pt x="f13" y="f10"/>
                    <a:pt x="f14" y="f5"/>
                    <a:pt x="f8" y="f5"/>
                  </a:cubicBezTo>
                  <a:lnTo>
                    <a:pt x="f15" y="f5"/>
                  </a:lnTo>
                  <a:cubicBezTo>
                    <a:pt x="f16" y="f5"/>
                    <a:pt x="f17" y="f10"/>
                    <a:pt x="f18" y="f12"/>
                  </a:cubicBezTo>
                  <a:cubicBezTo>
                    <a:pt x="f19" y="f13"/>
                    <a:pt x="f6" y="f14"/>
                    <a:pt x="f6" y="f8"/>
                  </a:cubicBezTo>
                  <a:lnTo>
                    <a:pt x="f6" y="f20"/>
                  </a:lnTo>
                  <a:cubicBezTo>
                    <a:pt x="f6" y="f21"/>
                    <a:pt x="f19" y="f22"/>
                    <a:pt x="f18" y="f23"/>
                  </a:cubicBezTo>
                  <a:cubicBezTo>
                    <a:pt x="f24" y="f25"/>
                    <a:pt x="f26" y="f7"/>
                    <a:pt x="f15" y="f7"/>
                  </a:cubicBezTo>
                  <a:lnTo>
                    <a:pt x="f8" y="f7"/>
                  </a:lnTo>
                  <a:cubicBezTo>
                    <a:pt x="f9" y="f7"/>
                    <a:pt x="f11" y="f25"/>
                    <a:pt x="f12" y="f23"/>
                  </a:cubicBezTo>
                  <a:cubicBezTo>
                    <a:pt x="f10" y="f27"/>
                    <a:pt x="f5" y="f28"/>
                    <a:pt x="f5" y="f20"/>
                  </a:cubicBezTo>
                  <a:lnTo>
                    <a:pt x="f5" y="f8"/>
                  </a:lnTo>
                  <a:close/>
                </a:path>
              </a:pathLst>
            </a:custGeom>
            <a:gradFill>
              <a:gsLst>
                <a:gs pos="0">
                  <a:srgbClr val="2C5D98"/>
                </a:gs>
                <a:gs pos="100000">
                  <a:srgbClr val="3C7BC7"/>
                </a:gs>
              </a:gsLst>
              <a:lin ang="16200000"/>
            </a:gradFill>
            <a:ln>
              <a:noFill/>
              <a:prstDash val="solid"/>
            </a:ln>
            <a:effectLst>
              <a:outerShdw dist="22997" dir="5400000" algn="tl">
                <a:srgbClr val="000000">
                  <a:alpha val="35000"/>
                </a:srgbClr>
              </a:outerShdw>
            </a:effectLst>
          </p:spPr>
          <p:txBody>
            <a:bodyPr lIns="210805" tIns="15855" rIns="210805" bIns="15855" anchor="ctr"/>
            <a:lstStyle/>
            <a:p>
              <a:pPr defTabSz="888997" fontAlgn="auto">
                <a:lnSpc>
                  <a:spcPct val="90000"/>
                </a:lnSpc>
                <a:spcBef>
                  <a:spcPts val="0"/>
                </a:spcBef>
                <a:spcAft>
                  <a:spcPts val="800"/>
                </a:spcAft>
                <a:defRPr sz="1800" b="0" i="0" u="none" strike="noStrike" kern="0" cap="none" spc="0" baseline="0">
                  <a:solidFill>
                    <a:srgbClr val="000000"/>
                  </a:solidFill>
                  <a:uFillTx/>
                </a:defRPr>
              </a:pPr>
              <a:r>
                <a:rPr lang="tr-TR" sz="2000" b="1" kern="0">
                  <a:solidFill>
                    <a:srgbClr val="FFFFFF"/>
                  </a:solidFill>
                  <a:latin typeface="Arial" pitchFamily="34"/>
                  <a:cs typeface="Arial" pitchFamily="34"/>
                </a:rPr>
                <a:t>Yatırım</a:t>
              </a: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txBox="1">
            <a:spLocks noChangeArrowheads="1"/>
          </p:cNvSpPr>
          <p:nvPr/>
        </p:nvSpPr>
        <p:spPr bwMode="auto">
          <a:xfrm>
            <a:off x="0" y="158750"/>
            <a:ext cx="9144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b="1">
                <a:solidFill>
                  <a:srgbClr val="800080"/>
                </a:solidFill>
                <a:latin typeface="Arial" panose="020B0604020202020204" pitchFamily="34" charset="0"/>
                <a:cs typeface="Arial" panose="020B0604020202020204" pitchFamily="34" charset="0"/>
              </a:rPr>
              <a:t>Küresel Riskler Sarmalı</a:t>
            </a:r>
          </a:p>
        </p:txBody>
      </p:sp>
      <p:sp>
        <p:nvSpPr>
          <p:cNvPr id="3" name="Rectangle 5"/>
          <p:cNvSpPr/>
          <p:nvPr/>
        </p:nvSpPr>
        <p:spPr>
          <a:xfrm>
            <a:off x="0" y="0"/>
            <a:ext cx="8286750" cy="0"/>
          </a:xfrm>
          <a:prstGeom prst="rect">
            <a:avLst/>
          </a:prstGeom>
          <a:noFill/>
          <a:ln>
            <a:noFill/>
            <a:prstDash val="solid"/>
          </a:ln>
          <a:effectLst>
            <a:outerShdw dir="16200000" algn="tl">
              <a:srgbClr val="2F4D71">
                <a:alpha val="50000"/>
              </a:srgbClr>
            </a:outerShdw>
          </a:effectLst>
        </p:spPr>
        <p:txBody>
          <a:bodyPr wrap="none" anchor="ctr">
            <a:spAutoFit/>
          </a:bodyPr>
          <a:lstStyle/>
          <a:p>
            <a:pPr fontAlgn="auto">
              <a:spcBef>
                <a:spcPts val="0"/>
              </a:spcBef>
              <a:spcAft>
                <a:spcPts val="0"/>
              </a:spcAft>
              <a:defRPr sz="1800" b="0" i="0" u="none" strike="noStrike" kern="0" cap="none" spc="0" baseline="0">
                <a:solidFill>
                  <a:srgbClr val="000000"/>
                </a:solidFill>
                <a:uFillTx/>
              </a:defRPr>
            </a:pPr>
            <a:endParaRPr lang="tr-TR" sz="1800" kern="0">
              <a:solidFill>
                <a:srgbClr val="000000"/>
              </a:solidFill>
              <a:latin typeface="Verdana" pitchFamily="34"/>
            </a:endParaRPr>
          </a:p>
        </p:txBody>
      </p:sp>
      <p:sp>
        <p:nvSpPr>
          <p:cNvPr id="4" name="Rectangle 6"/>
          <p:cNvSpPr/>
          <p:nvPr/>
        </p:nvSpPr>
        <p:spPr>
          <a:xfrm>
            <a:off x="0" y="0"/>
            <a:ext cx="8286750" cy="0"/>
          </a:xfrm>
          <a:prstGeom prst="rect">
            <a:avLst/>
          </a:prstGeom>
          <a:noFill/>
          <a:ln>
            <a:noFill/>
            <a:prstDash val="solid"/>
          </a:ln>
          <a:effectLst>
            <a:outerShdw dir="16200000" algn="tl">
              <a:srgbClr val="2F4D71">
                <a:alpha val="50000"/>
              </a:srgbClr>
            </a:outerShdw>
          </a:effectLst>
        </p:spPr>
        <p:txBody>
          <a:bodyPr wrap="none" anchor="ctr">
            <a:spAutoFit/>
          </a:bodyPr>
          <a:lstStyle/>
          <a:p>
            <a:pPr fontAlgn="auto">
              <a:spcBef>
                <a:spcPts val="0"/>
              </a:spcBef>
              <a:spcAft>
                <a:spcPts val="0"/>
              </a:spcAft>
              <a:defRPr sz="1800" b="0" i="0" u="none" strike="noStrike" kern="0" cap="none" spc="0" baseline="0">
                <a:solidFill>
                  <a:srgbClr val="000000"/>
                </a:solidFill>
                <a:uFillTx/>
              </a:defRPr>
            </a:pPr>
            <a:endParaRPr lang="tr-TR" sz="1800" kern="0">
              <a:solidFill>
                <a:srgbClr val="000000"/>
              </a:solidFill>
              <a:latin typeface="Verdana" pitchFamily="34"/>
            </a:endParaRPr>
          </a:p>
        </p:txBody>
      </p:sp>
      <p:sp>
        <p:nvSpPr>
          <p:cNvPr id="5" name="Rectangle 7"/>
          <p:cNvSpPr/>
          <p:nvPr/>
        </p:nvSpPr>
        <p:spPr>
          <a:xfrm>
            <a:off x="0" y="0"/>
            <a:ext cx="8286750" cy="0"/>
          </a:xfrm>
          <a:prstGeom prst="rect">
            <a:avLst/>
          </a:prstGeom>
          <a:noFill/>
          <a:ln>
            <a:noFill/>
            <a:prstDash val="solid"/>
          </a:ln>
          <a:effectLst>
            <a:outerShdw dir="16200000" algn="tl">
              <a:srgbClr val="2F4D71">
                <a:alpha val="50000"/>
              </a:srgbClr>
            </a:outerShdw>
          </a:effectLst>
        </p:spPr>
        <p:txBody>
          <a:bodyPr wrap="none" anchor="ctr">
            <a:spAutoFit/>
          </a:bodyPr>
          <a:lstStyle/>
          <a:p>
            <a:pPr fontAlgn="auto">
              <a:spcBef>
                <a:spcPts val="0"/>
              </a:spcBef>
              <a:spcAft>
                <a:spcPts val="0"/>
              </a:spcAft>
              <a:defRPr sz="1800" b="0" i="0" u="none" strike="noStrike" kern="0" cap="none" spc="0" baseline="0">
                <a:solidFill>
                  <a:srgbClr val="000000"/>
                </a:solidFill>
                <a:uFillTx/>
              </a:defRPr>
            </a:pPr>
            <a:endParaRPr lang="tr-TR" sz="1800" kern="0">
              <a:solidFill>
                <a:srgbClr val="000000"/>
              </a:solidFill>
              <a:latin typeface="Verdana" pitchFamily="34"/>
            </a:endParaRPr>
          </a:p>
        </p:txBody>
      </p:sp>
      <p:sp>
        <p:nvSpPr>
          <p:cNvPr id="6" name="Rectangle 8"/>
          <p:cNvSpPr/>
          <p:nvPr/>
        </p:nvSpPr>
        <p:spPr>
          <a:xfrm>
            <a:off x="0" y="0"/>
            <a:ext cx="8286750" cy="0"/>
          </a:xfrm>
          <a:prstGeom prst="rect">
            <a:avLst/>
          </a:prstGeom>
          <a:noFill/>
          <a:ln>
            <a:noFill/>
            <a:prstDash val="solid"/>
          </a:ln>
          <a:effectLst>
            <a:outerShdw dir="16200000" algn="tl">
              <a:srgbClr val="2F4D71">
                <a:alpha val="50000"/>
              </a:srgbClr>
            </a:outerShdw>
          </a:effectLst>
        </p:spPr>
        <p:txBody>
          <a:bodyPr wrap="none" anchor="ctr">
            <a:spAutoFit/>
          </a:bodyPr>
          <a:lstStyle/>
          <a:p>
            <a:pPr fontAlgn="auto">
              <a:spcBef>
                <a:spcPts val="0"/>
              </a:spcBef>
              <a:spcAft>
                <a:spcPts val="0"/>
              </a:spcAft>
              <a:defRPr sz="1800" b="0" i="0" u="none" strike="noStrike" kern="0" cap="none" spc="0" baseline="0">
                <a:solidFill>
                  <a:srgbClr val="000000"/>
                </a:solidFill>
                <a:uFillTx/>
              </a:defRPr>
            </a:pPr>
            <a:endParaRPr lang="tr-TR" sz="1800" kern="0">
              <a:solidFill>
                <a:srgbClr val="000000"/>
              </a:solidFill>
              <a:latin typeface="Verdana" pitchFamily="34"/>
            </a:endParaRPr>
          </a:p>
        </p:txBody>
      </p:sp>
      <p:sp>
        <p:nvSpPr>
          <p:cNvPr id="57351" name="Rectangle 10"/>
          <p:cNvSpPr>
            <a:spLocks noChangeArrowheads="1"/>
          </p:cNvSpPr>
          <p:nvPr/>
        </p:nvSpPr>
        <p:spPr bwMode="auto">
          <a:xfrm>
            <a:off x="228600" y="1055688"/>
            <a:ext cx="8591550" cy="5181600"/>
          </a:xfrm>
          <a:prstGeom prst="rect">
            <a:avLst/>
          </a:prstGeom>
          <a:noFill/>
          <a:ln w="952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nchorCtr="1"/>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700"/>
              </a:spcBef>
              <a:buFontTx/>
              <a:buChar char="•"/>
            </a:pPr>
            <a:endParaRPr lang="tr-TR" altLang="tr-TR" sz="2800">
              <a:solidFill>
                <a:srgbClr val="003399"/>
              </a:solidFill>
              <a:latin typeface="Verdana" panose="020B0604030504040204" pitchFamily="34" charset="0"/>
            </a:endParaRPr>
          </a:p>
        </p:txBody>
      </p:sp>
      <p:sp>
        <p:nvSpPr>
          <p:cNvPr id="57352" name="Text Box 11"/>
          <p:cNvSpPr txBox="1">
            <a:spLocks noChangeArrowheads="1"/>
          </p:cNvSpPr>
          <p:nvPr/>
        </p:nvSpPr>
        <p:spPr bwMode="auto">
          <a:xfrm>
            <a:off x="228600" y="1052513"/>
            <a:ext cx="1828800"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8913" indent="-1889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cs typeface="Arial" panose="020B0604020202020204" pitchFamily="34" charset="0"/>
              </a:rPr>
              <a:t>Dünya Pazar Riskleri</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cs typeface="Arial" panose="020B0604020202020204" pitchFamily="34" charset="0"/>
              </a:rPr>
              <a:t>Dünya Mali Piyasa Rsikleri</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cs typeface="Arial" panose="020B0604020202020204" pitchFamily="34" charset="0"/>
              </a:rPr>
              <a:t>Dünya Ödemeler Dengesi Bozuklukları</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cs typeface="Arial" panose="020B0604020202020204" pitchFamily="34" charset="0"/>
              </a:rPr>
              <a:t>Dünya Bankacılık Krizleri</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cs typeface="Arial" panose="020B0604020202020204" pitchFamily="34" charset="0"/>
              </a:rPr>
              <a:t>Dünyada Afet, Savaş gibi Forse Major Riskler</a:t>
            </a:r>
            <a:endParaRPr lang="en-US" altLang="tr-TR" sz="1600" b="1">
              <a:solidFill>
                <a:srgbClr val="000000"/>
              </a:solidFill>
              <a:latin typeface="Verdana" panose="020B0604030504040204" pitchFamily="34" charset="0"/>
              <a:cs typeface="Arial" panose="020B0604020202020204" pitchFamily="34" charset="0"/>
            </a:endParaRPr>
          </a:p>
        </p:txBody>
      </p:sp>
      <p:sp>
        <p:nvSpPr>
          <p:cNvPr id="57353" name="Rectangle 12"/>
          <p:cNvSpPr>
            <a:spLocks noChangeArrowheads="1"/>
          </p:cNvSpPr>
          <p:nvPr/>
        </p:nvSpPr>
        <p:spPr bwMode="auto">
          <a:xfrm>
            <a:off x="2038350" y="1055688"/>
            <a:ext cx="6781800" cy="5181600"/>
          </a:xfrm>
          <a:prstGeom prst="rect">
            <a:avLst/>
          </a:prstGeom>
          <a:noFill/>
          <a:ln w="952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a:solidFill>
                <a:srgbClr val="000000"/>
              </a:solidFill>
              <a:latin typeface="Verdana" panose="020B0604030504040204" pitchFamily="34" charset="0"/>
            </a:endParaRPr>
          </a:p>
        </p:txBody>
      </p:sp>
      <p:sp>
        <p:nvSpPr>
          <p:cNvPr id="57354" name="Text Box 13"/>
          <p:cNvSpPr txBox="1">
            <a:spLocks noChangeArrowheads="1"/>
          </p:cNvSpPr>
          <p:nvPr/>
        </p:nvSpPr>
        <p:spPr bwMode="auto">
          <a:xfrm>
            <a:off x="2057400" y="1123950"/>
            <a:ext cx="6096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400"/>
              </a:spcBef>
              <a:buFontTx/>
              <a:buNone/>
            </a:pPr>
            <a:r>
              <a:rPr lang="tr-TR" altLang="tr-TR" sz="1600" b="1" u="sng">
                <a:solidFill>
                  <a:srgbClr val="000000"/>
                </a:solidFill>
                <a:latin typeface="Verdana" panose="020B0604030504040204" pitchFamily="34" charset="0"/>
              </a:rPr>
              <a:t>ÜLKESEL RİSKLER</a:t>
            </a:r>
            <a:endParaRPr lang="en-US" altLang="tr-TR" sz="1600" b="1" u="sng">
              <a:solidFill>
                <a:srgbClr val="000000"/>
              </a:solidFill>
              <a:latin typeface="Verdana" panose="020B0604030504040204" pitchFamily="34" charset="0"/>
            </a:endParaRPr>
          </a:p>
        </p:txBody>
      </p:sp>
      <p:sp>
        <p:nvSpPr>
          <p:cNvPr id="57355" name="Text Box 14"/>
          <p:cNvSpPr txBox="1">
            <a:spLocks noChangeArrowheads="1"/>
          </p:cNvSpPr>
          <p:nvPr/>
        </p:nvSpPr>
        <p:spPr bwMode="auto">
          <a:xfrm>
            <a:off x="1981200" y="1844675"/>
            <a:ext cx="182880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88913" indent="-1889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Tabii Afetler</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Siyasal Krizler</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Ödemeler Dengesi Bozuklukları</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Yönetim Bozuklukları</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Terör</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Enflasyon</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Ekonomik Durgunluk</a:t>
            </a:r>
          </a:p>
          <a:p>
            <a:pPr eaLnBrk="1" hangingPunct="1">
              <a:lnSpc>
                <a:spcPct val="120000"/>
              </a:lnSpc>
              <a:spcBef>
                <a:spcPts val="400"/>
              </a:spcBef>
              <a:buClr>
                <a:srgbClr val="FFCC66"/>
              </a:buClr>
              <a:buFontTx/>
              <a:buChar char="•"/>
            </a:pPr>
            <a:r>
              <a:rPr lang="tr-TR" altLang="tr-TR" sz="1600" b="1">
                <a:solidFill>
                  <a:srgbClr val="000000"/>
                </a:solidFill>
                <a:latin typeface="Verdana" panose="020B0604030504040204" pitchFamily="34" charset="0"/>
              </a:rPr>
              <a:t>Stagflation</a:t>
            </a:r>
            <a:endParaRPr lang="en-US" altLang="tr-TR" sz="1600" b="1">
              <a:solidFill>
                <a:srgbClr val="000000"/>
              </a:solidFill>
              <a:latin typeface="Verdana" panose="020B0604030504040204" pitchFamily="34" charset="0"/>
            </a:endParaRPr>
          </a:p>
        </p:txBody>
      </p:sp>
      <p:sp>
        <p:nvSpPr>
          <p:cNvPr id="57356" name="Rectangle 15"/>
          <p:cNvSpPr>
            <a:spLocks noChangeArrowheads="1"/>
          </p:cNvSpPr>
          <p:nvPr/>
        </p:nvSpPr>
        <p:spPr bwMode="auto">
          <a:xfrm>
            <a:off x="3810000" y="1684338"/>
            <a:ext cx="4794250" cy="4419600"/>
          </a:xfrm>
          <a:prstGeom prst="rect">
            <a:avLst/>
          </a:prstGeom>
          <a:noFill/>
          <a:ln w="12701">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a:solidFill>
                <a:srgbClr val="000000"/>
              </a:solidFill>
              <a:latin typeface="Verdana" panose="020B0604030504040204" pitchFamily="34" charset="0"/>
            </a:endParaRPr>
          </a:p>
        </p:txBody>
      </p:sp>
      <p:sp>
        <p:nvSpPr>
          <p:cNvPr id="57357" name="Text Box 16"/>
          <p:cNvSpPr txBox="1">
            <a:spLocks noChangeArrowheads="1"/>
          </p:cNvSpPr>
          <p:nvPr/>
        </p:nvSpPr>
        <p:spPr bwMode="auto">
          <a:xfrm>
            <a:off x="3851275" y="1700213"/>
            <a:ext cx="4114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400"/>
              </a:spcBef>
              <a:buFontTx/>
              <a:buNone/>
            </a:pPr>
            <a:r>
              <a:rPr lang="tr-TR" altLang="tr-TR" sz="1600" b="1" u="sng">
                <a:solidFill>
                  <a:srgbClr val="000000"/>
                </a:solidFill>
                <a:latin typeface="Verdana" panose="020B0604030504040204" pitchFamily="34" charset="0"/>
              </a:rPr>
              <a:t>SEKTÖREL / RİSKLER</a:t>
            </a:r>
            <a:endParaRPr lang="en-US" altLang="tr-TR" sz="1600" b="1" u="sng">
              <a:solidFill>
                <a:srgbClr val="000000"/>
              </a:solidFill>
              <a:latin typeface="Verdana" panose="020B0604030504040204" pitchFamily="34" charset="0"/>
            </a:endParaRPr>
          </a:p>
        </p:txBody>
      </p:sp>
      <p:sp>
        <p:nvSpPr>
          <p:cNvPr id="57358" name="Text Box 17"/>
          <p:cNvSpPr txBox="1">
            <a:spLocks noChangeArrowheads="1"/>
          </p:cNvSpPr>
          <p:nvPr/>
        </p:nvSpPr>
        <p:spPr bwMode="auto">
          <a:xfrm>
            <a:off x="3851275" y="2563813"/>
            <a:ext cx="1592263" cy="329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ts val="400"/>
              </a:spcBef>
              <a:buFontTx/>
              <a:buChar char="•"/>
            </a:pPr>
            <a:r>
              <a:rPr lang="tr-TR" altLang="tr-TR" sz="1600" b="1">
                <a:solidFill>
                  <a:srgbClr val="000000"/>
                </a:solidFill>
                <a:latin typeface="Verdana" panose="020B0604030504040204" pitchFamily="34" charset="0"/>
              </a:rPr>
              <a:t>Sektörel Durgunluk</a:t>
            </a:r>
          </a:p>
          <a:p>
            <a:pPr eaLnBrk="1" hangingPunct="1">
              <a:lnSpc>
                <a:spcPct val="120000"/>
              </a:lnSpc>
              <a:spcBef>
                <a:spcPts val="400"/>
              </a:spcBef>
              <a:buFontTx/>
              <a:buChar char="•"/>
            </a:pPr>
            <a:r>
              <a:rPr lang="tr-TR" altLang="tr-TR" sz="1600" b="1">
                <a:solidFill>
                  <a:srgbClr val="000000"/>
                </a:solidFill>
                <a:latin typeface="Verdana" panose="020B0604030504040204" pitchFamily="34" charset="0"/>
              </a:rPr>
              <a:t>Pazar Daralması</a:t>
            </a:r>
          </a:p>
          <a:p>
            <a:pPr eaLnBrk="1" hangingPunct="1">
              <a:lnSpc>
                <a:spcPct val="120000"/>
              </a:lnSpc>
              <a:spcBef>
                <a:spcPts val="400"/>
              </a:spcBef>
              <a:buFontTx/>
              <a:buChar char="•"/>
            </a:pPr>
            <a:r>
              <a:rPr lang="tr-TR" altLang="tr-TR" sz="1600" b="1">
                <a:solidFill>
                  <a:srgbClr val="000000"/>
                </a:solidFill>
                <a:latin typeface="Verdana" panose="020B0604030504040204" pitchFamily="34" charset="0"/>
              </a:rPr>
              <a:t>Bankacılık Krizi</a:t>
            </a:r>
          </a:p>
          <a:p>
            <a:pPr eaLnBrk="1" hangingPunct="1">
              <a:lnSpc>
                <a:spcPct val="120000"/>
              </a:lnSpc>
              <a:spcBef>
                <a:spcPts val="400"/>
              </a:spcBef>
              <a:buFontTx/>
              <a:buChar char="•"/>
            </a:pPr>
            <a:r>
              <a:rPr lang="tr-TR" altLang="tr-TR" sz="1600" b="1">
                <a:solidFill>
                  <a:srgbClr val="000000"/>
                </a:solidFill>
                <a:latin typeface="Verdana" panose="020B0604030504040204" pitchFamily="34" charset="0"/>
              </a:rPr>
              <a:t>Moda Değişimi</a:t>
            </a:r>
          </a:p>
          <a:p>
            <a:pPr eaLnBrk="1" hangingPunct="1">
              <a:lnSpc>
                <a:spcPct val="120000"/>
              </a:lnSpc>
              <a:spcBef>
                <a:spcPts val="400"/>
              </a:spcBef>
              <a:buFontTx/>
              <a:buChar char="•"/>
            </a:pPr>
            <a:r>
              <a:rPr lang="tr-TR" altLang="tr-TR" sz="1600" b="1">
                <a:solidFill>
                  <a:srgbClr val="000000"/>
                </a:solidFill>
                <a:latin typeface="Verdana" panose="020B0604030504040204" pitchFamily="34" charset="0"/>
              </a:rPr>
              <a:t>Teknolojik</a:t>
            </a:r>
          </a:p>
          <a:p>
            <a:pPr eaLnBrk="1" hangingPunct="1">
              <a:lnSpc>
                <a:spcPct val="120000"/>
              </a:lnSpc>
              <a:spcBef>
                <a:spcPts val="400"/>
              </a:spcBef>
              <a:buFontTx/>
              <a:buNone/>
            </a:pPr>
            <a:r>
              <a:rPr lang="tr-TR" altLang="tr-TR" sz="1600" b="1">
                <a:solidFill>
                  <a:srgbClr val="000000"/>
                </a:solidFill>
                <a:latin typeface="Verdana" panose="020B0604030504040204" pitchFamily="34" charset="0"/>
              </a:rPr>
              <a:t>Gelişmeler</a:t>
            </a:r>
            <a:endParaRPr lang="en-US" altLang="tr-TR" sz="1600" b="1">
              <a:solidFill>
                <a:srgbClr val="000000"/>
              </a:solidFill>
              <a:latin typeface="Verdana" panose="020B0604030504040204" pitchFamily="34" charset="0"/>
            </a:endParaRPr>
          </a:p>
        </p:txBody>
      </p:sp>
      <p:sp>
        <p:nvSpPr>
          <p:cNvPr id="15" name="Rectangle 18"/>
          <p:cNvSpPr/>
          <p:nvPr/>
        </p:nvSpPr>
        <p:spPr>
          <a:xfrm>
            <a:off x="5410200" y="2347913"/>
            <a:ext cx="2978150" cy="3505200"/>
          </a:xfrm>
          <a:prstGeom prst="rect">
            <a:avLst/>
          </a:prstGeom>
          <a:noFill/>
          <a:ln w="9528">
            <a:solidFill>
              <a:srgbClr val="000000"/>
            </a:solidFill>
            <a:prstDash val="solid"/>
            <a:miter/>
          </a:ln>
        </p:spPr>
        <p:txBody>
          <a:bodyPr wrap="none" anchor="ctr" anchorCtr="1"/>
          <a:lstStyle/>
          <a:p>
            <a:pPr marL="457200" indent="-457200" algn="ctr" fontAlgn="auto">
              <a:spcBef>
                <a:spcPts val="0"/>
              </a:spcBef>
              <a:spcAft>
                <a:spcPts val="0"/>
              </a:spcAft>
              <a:buSzPct val="100000"/>
              <a:buFontTx/>
              <a:buAutoNum type="arabicPeriod"/>
              <a:defRPr sz="1800" b="0" i="0" u="none" strike="noStrike" kern="0" cap="none" spc="0" baseline="0">
                <a:solidFill>
                  <a:srgbClr val="000000"/>
                </a:solidFill>
                <a:uFillTx/>
              </a:defRPr>
            </a:pPr>
            <a:endParaRPr lang="tr-TR" sz="3600" b="1" kern="0">
              <a:solidFill>
                <a:srgbClr val="FF99CC"/>
              </a:solidFill>
              <a:effectLst>
                <a:outerShdw dist="38096" dir="2700000">
                  <a:srgbClr val="C0C0C0"/>
                </a:outerShdw>
              </a:effectLst>
              <a:latin typeface="Verdana" pitchFamily="34"/>
            </a:endParaRPr>
          </a:p>
        </p:txBody>
      </p:sp>
      <p:sp>
        <p:nvSpPr>
          <p:cNvPr id="57360" name="Text Box 19"/>
          <p:cNvSpPr txBox="1">
            <a:spLocks noChangeArrowheads="1"/>
          </p:cNvSpPr>
          <p:nvPr/>
        </p:nvSpPr>
        <p:spPr bwMode="auto">
          <a:xfrm>
            <a:off x="5651500" y="2492375"/>
            <a:ext cx="2514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nchorCtr="1"/>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400"/>
              </a:spcBef>
              <a:buFontTx/>
              <a:buNone/>
            </a:pPr>
            <a:r>
              <a:rPr lang="tr-TR" altLang="tr-TR" sz="1600" b="1" u="sng">
                <a:solidFill>
                  <a:srgbClr val="000000"/>
                </a:solidFill>
                <a:latin typeface="Verdana" panose="020B0604030504040204" pitchFamily="34" charset="0"/>
              </a:rPr>
              <a:t>YAPISAL / RİSKLER</a:t>
            </a:r>
            <a:endParaRPr lang="en-US" altLang="tr-TR" sz="1600" b="1" u="sng">
              <a:solidFill>
                <a:srgbClr val="000000"/>
              </a:solidFill>
              <a:latin typeface="Verdana" panose="020B0604030504040204" pitchFamily="34" charset="0"/>
            </a:endParaRPr>
          </a:p>
        </p:txBody>
      </p:sp>
      <p:sp>
        <p:nvSpPr>
          <p:cNvPr id="57361" name="Text Box 20"/>
          <p:cNvSpPr txBox="1">
            <a:spLocks noChangeArrowheads="1"/>
          </p:cNvSpPr>
          <p:nvPr/>
        </p:nvSpPr>
        <p:spPr bwMode="auto">
          <a:xfrm>
            <a:off x="5410200" y="3259138"/>
            <a:ext cx="1524000" cy="249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Kötü Yönetim</a:t>
            </a:r>
          </a:p>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Yanliş Planlama</a:t>
            </a:r>
          </a:p>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Yanlış Uygulama</a:t>
            </a:r>
          </a:p>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Kredi Riskleri</a:t>
            </a:r>
          </a:p>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Bilanço Riskleri</a:t>
            </a:r>
          </a:p>
        </p:txBody>
      </p:sp>
      <p:sp>
        <p:nvSpPr>
          <p:cNvPr id="57362" name="Rectangle 21"/>
          <p:cNvSpPr>
            <a:spLocks noChangeArrowheads="1"/>
          </p:cNvSpPr>
          <p:nvPr/>
        </p:nvSpPr>
        <p:spPr bwMode="auto">
          <a:xfrm>
            <a:off x="6858000" y="3429000"/>
            <a:ext cx="1314450" cy="2362200"/>
          </a:xfrm>
          <a:prstGeom prst="rect">
            <a:avLst/>
          </a:prstGeom>
          <a:noFill/>
          <a:ln w="12701">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1"/>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a:spcBef>
                <a:spcPct val="0"/>
              </a:spcBef>
              <a:buFontTx/>
              <a:buNone/>
            </a:pPr>
            <a:endParaRPr lang="en-GB" altLang="tr-TR" sz="1400">
              <a:solidFill>
                <a:srgbClr val="FFFFCC"/>
              </a:solidFill>
              <a:latin typeface="Verdana" panose="020B0604030504040204" pitchFamily="34" charset="0"/>
            </a:endParaRPr>
          </a:p>
        </p:txBody>
      </p:sp>
      <p:sp>
        <p:nvSpPr>
          <p:cNvPr id="57363" name="Text Box 22"/>
          <p:cNvSpPr txBox="1">
            <a:spLocks noChangeArrowheads="1"/>
          </p:cNvSpPr>
          <p:nvPr/>
        </p:nvSpPr>
        <p:spPr bwMode="auto">
          <a:xfrm>
            <a:off x="6762750" y="3429000"/>
            <a:ext cx="14097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400"/>
              </a:spcBef>
              <a:buFontTx/>
              <a:buNone/>
            </a:pPr>
            <a:r>
              <a:rPr lang="tr-TR" altLang="tr-TR" sz="1600" b="1" u="sng">
                <a:solidFill>
                  <a:srgbClr val="000000"/>
                </a:solidFill>
                <a:latin typeface="Verdana" panose="020B0604030504040204" pitchFamily="34" charset="0"/>
              </a:rPr>
              <a:t>PİYASA</a:t>
            </a:r>
          </a:p>
          <a:p>
            <a:pPr algn="ctr" eaLnBrk="1" hangingPunct="1">
              <a:spcBef>
                <a:spcPts val="400"/>
              </a:spcBef>
              <a:buFontTx/>
              <a:buNone/>
            </a:pPr>
            <a:r>
              <a:rPr lang="tr-TR" altLang="tr-TR" sz="1600" b="1" u="sng">
                <a:solidFill>
                  <a:srgbClr val="000000"/>
                </a:solidFill>
                <a:latin typeface="Verdana" panose="020B0604030504040204" pitchFamily="34" charset="0"/>
              </a:rPr>
              <a:t>RİSKLERİ</a:t>
            </a:r>
            <a:endParaRPr lang="en-US" altLang="tr-TR" sz="1600" b="1" u="sng">
              <a:solidFill>
                <a:srgbClr val="000000"/>
              </a:solidFill>
              <a:latin typeface="Verdana" panose="020B0604030504040204" pitchFamily="34" charset="0"/>
            </a:endParaRPr>
          </a:p>
        </p:txBody>
      </p:sp>
      <p:sp>
        <p:nvSpPr>
          <p:cNvPr id="57364" name="Text Box 23"/>
          <p:cNvSpPr txBox="1">
            <a:spLocks noChangeArrowheads="1"/>
          </p:cNvSpPr>
          <p:nvPr/>
        </p:nvSpPr>
        <p:spPr bwMode="auto">
          <a:xfrm>
            <a:off x="6875463" y="4221163"/>
            <a:ext cx="1411287"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Kur Riski</a:t>
            </a:r>
          </a:p>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Faiz Riski</a:t>
            </a:r>
          </a:p>
          <a:p>
            <a:pPr eaLnBrk="1" hangingPunct="1">
              <a:lnSpc>
                <a:spcPct val="90000"/>
              </a:lnSpc>
              <a:spcBef>
                <a:spcPts val="400"/>
              </a:spcBef>
              <a:buFontTx/>
              <a:buChar char="•"/>
            </a:pPr>
            <a:r>
              <a:rPr lang="tr-TR" altLang="tr-TR" sz="1600" b="1">
                <a:solidFill>
                  <a:srgbClr val="000000"/>
                </a:solidFill>
                <a:latin typeface="Verdana" panose="020B0604030504040204" pitchFamily="34" charset="0"/>
              </a:rPr>
              <a:t>Fiyat Riski</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07950" y="1560513"/>
            <a:ext cx="2808288"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 typeface="Arial" charset="0"/>
              <a:buNone/>
              <a:defRPr/>
            </a:pPr>
            <a:r>
              <a:rPr lang="tr-TR" altLang="tr-TR" sz="2800" b="1" dirty="0" smtClean="0">
                <a:solidFill>
                  <a:schemeClr val="folHlink"/>
                </a:solidFill>
                <a:latin typeface="Arial" charset="0"/>
                <a:ea typeface="+mj-ea"/>
                <a:cs typeface="Arial" charset="0"/>
              </a:rPr>
              <a:t>BELİRSİZLİK</a:t>
            </a:r>
          </a:p>
        </p:txBody>
      </p:sp>
      <p:graphicFrame>
        <p:nvGraphicFramePr>
          <p:cNvPr id="3" name="2 Diyagram"/>
          <p:cNvGraphicFramePr/>
          <p:nvPr/>
        </p:nvGraphicFramePr>
        <p:xfrm>
          <a:off x="755576" y="1124744"/>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Rectangle 1"/>
          <p:cNvSpPr>
            <a:spLocks noChangeArrowheads="1"/>
          </p:cNvSpPr>
          <p:nvPr/>
        </p:nvSpPr>
        <p:spPr bwMode="auto">
          <a:xfrm>
            <a:off x="323850" y="2189163"/>
            <a:ext cx="1582738"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a:lnSpc>
                <a:spcPct val="150000"/>
              </a:lnSpc>
              <a:buFont typeface="Arial" charset="0"/>
              <a:buNone/>
              <a:defRPr/>
            </a:pPr>
            <a:r>
              <a:rPr lang="tr-TR" altLang="tr-TR" sz="2800" b="1" dirty="0">
                <a:solidFill>
                  <a:schemeClr val="folHlink"/>
                </a:solidFill>
                <a:latin typeface="Arial" charset="0"/>
                <a:ea typeface="+mj-ea"/>
                <a:cs typeface="Arial" charset="0"/>
              </a:rPr>
              <a:t>ZAMAN</a:t>
            </a:r>
          </a:p>
        </p:txBody>
      </p:sp>
      <p:sp>
        <p:nvSpPr>
          <p:cNvPr id="13317" name="Rectangle 1"/>
          <p:cNvSpPr>
            <a:spLocks noChangeArrowheads="1"/>
          </p:cNvSpPr>
          <p:nvPr/>
        </p:nvSpPr>
        <p:spPr bwMode="auto">
          <a:xfrm>
            <a:off x="250825" y="1036638"/>
            <a:ext cx="37433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 typeface="Arial" charset="0"/>
              <a:buNone/>
              <a:defRPr/>
            </a:pPr>
            <a:r>
              <a:rPr lang="tr-TR" altLang="tr-TR" sz="2800" b="1" dirty="0" smtClean="0">
                <a:solidFill>
                  <a:schemeClr val="folHlink"/>
                </a:solidFill>
                <a:latin typeface="Arial" charset="0"/>
                <a:ea typeface="+mj-ea"/>
                <a:cs typeface="Arial" charset="0"/>
              </a:rPr>
              <a:t>ÖNGÖRÜLEBİLİRLİK</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txBox="1">
            <a:spLocks noGrp="1"/>
          </p:cNvSpPr>
          <p:nvPr>
            <p:ph type="title" sz="quarter" idx="4294967295"/>
          </p:nvPr>
        </p:nvSpPr>
        <p:spPr bwMode="auto">
          <a:xfrm>
            <a:off x="90488" y="188913"/>
            <a:ext cx="8964612" cy="5842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p>
            <a:pPr eaLnBrk="1" hangingPunct="1">
              <a:defRPr/>
            </a:pPr>
            <a:r>
              <a:rPr lang="tr-TR" altLang="tr-TR" sz="3200" b="1" dirty="0">
                <a:solidFill>
                  <a:srgbClr val="800080"/>
                </a:solidFill>
                <a:latin typeface="Arial" charset="0"/>
                <a:ea typeface="+mn-ea"/>
                <a:cs typeface="Arial" charset="0"/>
              </a:rPr>
              <a:t>Küreselleşme Stratejisi Oluşturma Süreci</a:t>
            </a:r>
          </a:p>
        </p:txBody>
      </p:sp>
      <p:sp>
        <p:nvSpPr>
          <p:cNvPr id="58371" name="Rectangle 3"/>
          <p:cNvSpPr>
            <a:spLocks noGrp="1"/>
          </p:cNvSpPr>
          <p:nvPr>
            <p:ph type="body" idx="4294967295"/>
          </p:nvPr>
        </p:nvSpPr>
        <p:spPr>
          <a:xfrm>
            <a:off x="287338" y="1087438"/>
            <a:ext cx="8677275" cy="5078412"/>
          </a:xfrm>
        </p:spPr>
        <p:txBody>
          <a:bodyPr>
            <a:spAutoFit/>
          </a:bodyPr>
          <a:lstStyle/>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İşletmenin güçlü ve zayıf olduğu alanların belirlenmesi</a:t>
            </a:r>
          </a:p>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Ürünlerin incelenip küresel pazarlara sunulacak ürünlerin belirlenmesi</a:t>
            </a:r>
          </a:p>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Olası ihraç pazarlarının belirlenmesi</a:t>
            </a:r>
          </a:p>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Seçilen pazarların derecelendirilmesi</a:t>
            </a:r>
          </a:p>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Seçilen pazarların derinlemesine incelenmesi</a:t>
            </a:r>
          </a:p>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Pazarlama stratejisinin geliştirilmesi</a:t>
            </a:r>
          </a:p>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Pazarlama planlarının hazırlanması</a:t>
            </a:r>
          </a:p>
          <a:p>
            <a:pPr algn="just" eaLnBrk="1">
              <a:lnSpc>
                <a:spcPct val="150000"/>
              </a:lnSpc>
              <a:spcBef>
                <a:spcPct val="0"/>
              </a:spcBef>
              <a:buClr>
                <a:srgbClr val="000066"/>
              </a:buClr>
            </a:pPr>
            <a:r>
              <a:rPr lang="tr-TR" altLang="tr-TR" sz="2400" b="1" smtClean="0">
                <a:solidFill>
                  <a:srgbClr val="002060"/>
                </a:solidFill>
                <a:latin typeface="Arial" panose="020B0604020202020204" pitchFamily="34" charset="0"/>
                <a:cs typeface="Arial" panose="020B0604020202020204" pitchFamily="34" charset="0"/>
              </a:rPr>
              <a:t>Uygulama, izleme ve denetleme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90488" y="2644775"/>
            <a:ext cx="8963025" cy="626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40000"/>
              </a:lnSpc>
              <a:spcBef>
                <a:spcPct val="0"/>
              </a:spcBef>
              <a:buFontTx/>
              <a:buNone/>
            </a:pPr>
            <a:r>
              <a:rPr lang="tr-TR" altLang="tr-TR" sz="2800" b="1" dirty="0">
                <a:solidFill>
                  <a:srgbClr val="000066"/>
                </a:solidFill>
                <a:latin typeface="Arial" panose="020B0604020202020204" pitchFamily="34" charset="0"/>
                <a:cs typeface="Arial" panose="020B0604020202020204" pitchFamily="34" charset="0"/>
              </a:rPr>
              <a:t>Yurtdışı Pazar </a:t>
            </a:r>
            <a:r>
              <a:rPr lang="tr-TR" altLang="tr-TR" sz="2800" b="1" dirty="0" smtClean="0">
                <a:solidFill>
                  <a:srgbClr val="000066"/>
                </a:solidFill>
                <a:latin typeface="Arial" panose="020B0604020202020204" pitchFamily="34" charset="0"/>
                <a:cs typeface="Arial" panose="020B0604020202020204" pitchFamily="34" charset="0"/>
              </a:rPr>
              <a:t>Fırsatları</a:t>
            </a:r>
            <a:endParaRPr lang="tr-TR" altLang="tr-TR" sz="2800" b="1" dirty="0">
              <a:solidFill>
                <a:srgbClr val="000066"/>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90488" y="1773238"/>
            <a:ext cx="8963025" cy="371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40000"/>
              </a:lnSpc>
              <a:spcBef>
                <a:spcPct val="0"/>
              </a:spcBef>
              <a:buFontTx/>
              <a:buNone/>
            </a:pPr>
            <a:r>
              <a:rPr lang="tr-TR" altLang="tr-TR" sz="2400" b="1">
                <a:solidFill>
                  <a:srgbClr val="000066"/>
                </a:solidFill>
                <a:latin typeface="Arial" panose="020B0604020202020204" pitchFamily="34" charset="0"/>
                <a:cs typeface="Arial" panose="020B0604020202020204" pitchFamily="34" charset="0"/>
              </a:rPr>
              <a:t>Önümüzdeki dönemde zenginliğin özellikle Asya ülkelerine kaymakta oluşu nedeniyle artık geleneksel ihracat pazarlarımızı (ki ağırlıklı olarak Avrupa ülkelerinden oluşmaktadır) çeşitlendirmemiz gerekmektedir. Ancak bu çeşitlendirme bir partilik satış yapma anlayış ve stratejisi ile olmamalı ve daha önce belirttiğimiz gibi bu konuda kalıcılığımızı sağlayacak bir strateji geliştirmeliyiz.</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2 Resim" descr="gsyih_01 00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44450"/>
            <a:ext cx="8785225" cy="633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90488" y="1557338"/>
            <a:ext cx="8963025" cy="36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40000"/>
              </a:lnSpc>
              <a:spcBef>
                <a:spcPct val="0"/>
              </a:spcBef>
              <a:buFontTx/>
              <a:buNone/>
            </a:pPr>
            <a:r>
              <a:rPr lang="tr-TR" altLang="tr-TR" sz="2400" b="1" dirty="0">
                <a:solidFill>
                  <a:srgbClr val="000066"/>
                </a:solidFill>
                <a:latin typeface="Arial" panose="020B0604020202020204" pitchFamily="34" charset="0"/>
                <a:cs typeface="Arial" panose="020B0604020202020204" pitchFamily="34" charset="0"/>
              </a:rPr>
              <a:t>Özellikle Çin ve Hindistan gibi GSYİH </a:t>
            </a:r>
            <a:r>
              <a:rPr lang="tr-TR" altLang="tr-TR" sz="2400" b="1" dirty="0" err="1">
                <a:solidFill>
                  <a:srgbClr val="000066"/>
                </a:solidFill>
                <a:latin typeface="Arial" panose="020B0604020202020204" pitchFamily="34" charset="0"/>
                <a:cs typeface="Arial" panose="020B0604020202020204" pitchFamily="34" charset="0"/>
              </a:rPr>
              <a:t>sı</a:t>
            </a:r>
            <a:r>
              <a:rPr lang="tr-TR" altLang="tr-TR" sz="2400" b="1" dirty="0">
                <a:solidFill>
                  <a:srgbClr val="000066"/>
                </a:solidFill>
                <a:latin typeface="Arial" panose="020B0604020202020204" pitchFamily="34" charset="0"/>
                <a:cs typeface="Arial" panose="020B0604020202020204" pitchFamily="34" charset="0"/>
              </a:rPr>
              <a:t> hızlı artmakta olan ülkeleri bir tedarik kaynağı olarak görmek yerine bir ihraç pazarı olarak değerlendirebilmenin yollarını araştırmalıyız. Unutmayalım ki söz konusu ülkelerdeki ekonomik gelişmeler onları bizim ürünlerimiz için de kalıcı pazarlar konumuna getirmektedir. Bu konuda Güney Amerika ülkelerine de aynı ilgiyi </a:t>
            </a:r>
            <a:r>
              <a:rPr lang="tr-TR" altLang="tr-TR" sz="2400" b="1" dirty="0" smtClean="0">
                <a:solidFill>
                  <a:srgbClr val="000066"/>
                </a:solidFill>
                <a:latin typeface="Arial" panose="020B0604020202020204" pitchFamily="34" charset="0"/>
                <a:cs typeface="Arial" panose="020B0604020202020204" pitchFamily="34" charset="0"/>
              </a:rPr>
              <a:t>göstermeye dikkat etmeliyiz.</a:t>
            </a:r>
            <a:endParaRPr lang="tr-TR" altLang="tr-TR" sz="2400" b="1" dirty="0">
              <a:solidFill>
                <a:srgbClr val="000066"/>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90488" y="2644775"/>
            <a:ext cx="8963025" cy="302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40000"/>
              </a:lnSpc>
              <a:spcBef>
                <a:spcPct val="0"/>
              </a:spcBef>
              <a:buFontTx/>
              <a:buNone/>
            </a:pPr>
            <a:r>
              <a:rPr lang="tr-TR" altLang="tr-TR" sz="2800" b="1" dirty="0">
                <a:solidFill>
                  <a:srgbClr val="000066"/>
                </a:solidFill>
                <a:latin typeface="Arial" panose="020B0604020202020204" pitchFamily="34" charset="0"/>
                <a:cs typeface="Arial" panose="020B0604020202020204" pitchFamily="34" charset="0"/>
              </a:rPr>
              <a:t>Yurtdışı Pazar fırsatlarını </a:t>
            </a:r>
            <a:r>
              <a:rPr lang="tr-TR" altLang="tr-TR" sz="2800" b="1" dirty="0" smtClean="0">
                <a:solidFill>
                  <a:srgbClr val="000066"/>
                </a:solidFill>
                <a:latin typeface="Arial" panose="020B0604020202020204" pitchFamily="34" charset="0"/>
                <a:cs typeface="Arial" panose="020B0604020202020204" pitchFamily="34" charset="0"/>
              </a:rPr>
              <a:t>daha fazla ve net görebilmesi </a:t>
            </a:r>
            <a:r>
              <a:rPr lang="tr-TR" altLang="tr-TR" sz="2800" b="1" dirty="0">
                <a:solidFill>
                  <a:srgbClr val="000066"/>
                </a:solidFill>
                <a:latin typeface="Arial" panose="020B0604020202020204" pitchFamily="34" charset="0"/>
                <a:cs typeface="Arial" panose="020B0604020202020204" pitchFamily="34" charset="0"/>
              </a:rPr>
              <a:t>için </a:t>
            </a:r>
            <a:r>
              <a:rPr lang="tr-TR" altLang="tr-TR" sz="2800" b="1" dirty="0" smtClean="0">
                <a:solidFill>
                  <a:srgbClr val="000066"/>
                </a:solidFill>
                <a:latin typeface="Arial" panose="020B0604020202020204" pitchFamily="34" charset="0"/>
                <a:cs typeface="Arial" panose="020B0604020202020204" pitchFamily="34" charset="0"/>
              </a:rPr>
              <a:t>Denizli ne yapmalıdır</a:t>
            </a:r>
          </a:p>
          <a:p>
            <a:pPr algn="ctr" eaLnBrk="1" hangingPunct="1">
              <a:lnSpc>
                <a:spcPct val="140000"/>
              </a:lnSpc>
              <a:spcBef>
                <a:spcPct val="0"/>
              </a:spcBef>
              <a:buFontTx/>
              <a:buNone/>
            </a:pPr>
            <a:r>
              <a:rPr lang="tr-TR" altLang="tr-TR" sz="8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altLang="tr-TR" sz="8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56" name="AutoShape 20"/>
          <p:cNvSpPr>
            <a:spLocks noChangeArrowheads="1"/>
          </p:cNvSpPr>
          <p:nvPr/>
        </p:nvSpPr>
        <p:spPr bwMode="auto">
          <a:xfrm rot="5400000">
            <a:off x="3631407" y="2812256"/>
            <a:ext cx="2097088"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a:gsLst>
              <a:gs pos="0">
                <a:srgbClr val="10A0E0"/>
              </a:gs>
              <a:gs pos="50000">
                <a:schemeClr val="accent1">
                  <a:tint val="44500"/>
                  <a:satMod val="160000"/>
                </a:schemeClr>
              </a:gs>
              <a:gs pos="100000">
                <a:schemeClr val="accent1">
                  <a:tint val="23500"/>
                  <a:satMod val="160000"/>
                </a:schemeClr>
              </a:gs>
            </a:gsLst>
            <a:lin ang="5400000" scaled="0"/>
          </a:gradFill>
          <a:ln>
            <a:noFill/>
          </a:ln>
          <a:effectLst/>
          <a:extLst/>
        </p:spPr>
        <p:txBody>
          <a:bodyPr wrap="none" anchor="ctr"/>
          <a:lstStyle/>
          <a:p>
            <a:pPr>
              <a:defRPr/>
            </a:pPr>
            <a:endParaRPr lang="tr-TR">
              <a:effectLst>
                <a:outerShdw blurRad="38100" dist="38100" dir="2700000" algn="tl">
                  <a:srgbClr val="000000">
                    <a:alpha val="43137"/>
                  </a:srgbClr>
                </a:outerShdw>
              </a:effectLst>
              <a:latin typeface="Arial" charset="0"/>
            </a:endParaRPr>
          </a:p>
        </p:txBody>
      </p:sp>
      <p:sp>
        <p:nvSpPr>
          <p:cNvPr id="67587" name="AutoShape 3"/>
          <p:cNvSpPr>
            <a:spLocks noChangeArrowheads="1"/>
          </p:cNvSpPr>
          <p:nvPr/>
        </p:nvSpPr>
        <p:spPr bwMode="auto">
          <a:xfrm>
            <a:off x="1620838" y="2025650"/>
            <a:ext cx="2459037" cy="792163"/>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Ürün</a:t>
            </a:r>
            <a:endParaRPr lang="fr-FR" altLang="tr-TR" sz="2400" b="1">
              <a:solidFill>
                <a:srgbClr val="000099"/>
              </a:solidFill>
              <a:latin typeface="Arial" panose="020B0604020202020204" pitchFamily="34" charset="0"/>
              <a:cs typeface="Arial" panose="020B0604020202020204" pitchFamily="34" charset="0"/>
            </a:endParaRPr>
          </a:p>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odaklı</a:t>
            </a:r>
            <a:endParaRPr lang="fr-FR" altLang="tr-TR" sz="2400" b="1">
              <a:solidFill>
                <a:srgbClr val="000099"/>
              </a:solidFill>
              <a:latin typeface="Arial" panose="020B0604020202020204" pitchFamily="34" charset="0"/>
              <a:cs typeface="Arial" panose="020B0604020202020204" pitchFamily="34" charset="0"/>
            </a:endParaRPr>
          </a:p>
        </p:txBody>
      </p:sp>
      <p:sp>
        <p:nvSpPr>
          <p:cNvPr id="67588" name="Text Box 4"/>
          <p:cNvSpPr txBox="1">
            <a:spLocks noChangeArrowheads="1"/>
          </p:cNvSpPr>
          <p:nvPr/>
        </p:nvSpPr>
        <p:spPr bwMode="auto">
          <a:xfrm>
            <a:off x="5364163" y="1531938"/>
            <a:ext cx="23034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NEREYE</a:t>
            </a:r>
            <a:endParaRPr lang="fr-FR" altLang="tr-TR" sz="2400" b="1">
              <a:solidFill>
                <a:srgbClr val="000099"/>
              </a:solidFill>
              <a:latin typeface="Arial" panose="020B0604020202020204" pitchFamily="34" charset="0"/>
              <a:cs typeface="Arial" panose="020B0604020202020204" pitchFamily="34" charset="0"/>
            </a:endParaRPr>
          </a:p>
        </p:txBody>
      </p:sp>
      <p:sp>
        <p:nvSpPr>
          <p:cNvPr id="67589" name="Text Box 5"/>
          <p:cNvSpPr txBox="1">
            <a:spLocks noChangeArrowheads="1"/>
          </p:cNvSpPr>
          <p:nvPr/>
        </p:nvSpPr>
        <p:spPr bwMode="auto">
          <a:xfrm>
            <a:off x="1619250" y="1531938"/>
            <a:ext cx="23749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NEREDEN</a:t>
            </a:r>
            <a:endParaRPr lang="fr-FR" altLang="tr-TR" sz="2400" b="1">
              <a:solidFill>
                <a:srgbClr val="000099"/>
              </a:solidFill>
              <a:latin typeface="Arial" panose="020B0604020202020204" pitchFamily="34" charset="0"/>
              <a:cs typeface="Arial" panose="020B0604020202020204" pitchFamily="34" charset="0"/>
            </a:endParaRPr>
          </a:p>
        </p:txBody>
      </p:sp>
      <p:sp>
        <p:nvSpPr>
          <p:cNvPr id="67590" name="AutoShape 6"/>
          <p:cNvSpPr>
            <a:spLocks noChangeArrowheads="1"/>
          </p:cNvSpPr>
          <p:nvPr/>
        </p:nvSpPr>
        <p:spPr bwMode="auto">
          <a:xfrm>
            <a:off x="5270500" y="2025650"/>
            <a:ext cx="2459038" cy="792163"/>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dirty="0" smtClean="0">
                <a:solidFill>
                  <a:srgbClr val="000099"/>
                </a:solidFill>
                <a:latin typeface="Arial" panose="020B0604020202020204" pitchFamily="34" charset="0"/>
                <a:cs typeface="Arial" panose="020B0604020202020204" pitchFamily="34" charset="0"/>
              </a:rPr>
              <a:t>Müşteri</a:t>
            </a:r>
            <a:endParaRPr lang="fr-FR" altLang="tr-TR" sz="2400" b="1" dirty="0">
              <a:solidFill>
                <a:srgbClr val="000099"/>
              </a:solidFill>
              <a:latin typeface="Arial" panose="020B0604020202020204" pitchFamily="34" charset="0"/>
              <a:cs typeface="Arial" panose="020B0604020202020204" pitchFamily="34" charset="0"/>
            </a:endParaRPr>
          </a:p>
          <a:p>
            <a:pPr algn="ctr" eaLnBrk="1" hangingPunct="1">
              <a:spcBef>
                <a:spcPct val="0"/>
              </a:spcBef>
              <a:buFontTx/>
              <a:buNone/>
            </a:pPr>
            <a:r>
              <a:rPr lang="tr-TR" altLang="tr-TR" sz="2400" b="1" dirty="0">
                <a:solidFill>
                  <a:srgbClr val="000099"/>
                </a:solidFill>
                <a:latin typeface="Arial" panose="020B0604020202020204" pitchFamily="34" charset="0"/>
                <a:cs typeface="Arial" panose="020B0604020202020204" pitchFamily="34" charset="0"/>
              </a:rPr>
              <a:t>odaklı</a:t>
            </a:r>
            <a:endParaRPr lang="fr-FR" altLang="tr-TR" sz="2400" b="1" dirty="0">
              <a:solidFill>
                <a:srgbClr val="000099"/>
              </a:solidFill>
              <a:latin typeface="Arial" panose="020B0604020202020204" pitchFamily="34" charset="0"/>
              <a:cs typeface="Arial" panose="020B0604020202020204" pitchFamily="34" charset="0"/>
            </a:endParaRPr>
          </a:p>
        </p:txBody>
      </p:sp>
      <p:sp>
        <p:nvSpPr>
          <p:cNvPr id="67591" name="Text Box 9"/>
          <p:cNvSpPr txBox="1">
            <a:spLocks noChangeArrowheads="1"/>
          </p:cNvSpPr>
          <p:nvPr/>
        </p:nvSpPr>
        <p:spPr bwMode="auto">
          <a:xfrm>
            <a:off x="250825" y="2886075"/>
            <a:ext cx="28813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Kitlesel Pazarlama</a:t>
            </a:r>
            <a:endParaRPr lang="fr-FR" altLang="tr-TR" sz="2400" b="1">
              <a:solidFill>
                <a:srgbClr val="000099"/>
              </a:solidFill>
              <a:latin typeface="Arial" panose="020B0604020202020204" pitchFamily="34" charset="0"/>
              <a:cs typeface="Arial" panose="020B0604020202020204" pitchFamily="34" charset="0"/>
            </a:endParaRPr>
          </a:p>
        </p:txBody>
      </p:sp>
      <p:sp>
        <p:nvSpPr>
          <p:cNvPr id="67592" name="Text Box 10"/>
          <p:cNvSpPr txBox="1">
            <a:spLocks noChangeArrowheads="1"/>
          </p:cNvSpPr>
          <p:nvPr/>
        </p:nvSpPr>
        <p:spPr bwMode="auto">
          <a:xfrm>
            <a:off x="3132138" y="2886075"/>
            <a:ext cx="3168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tr-TR" sz="2400" b="1">
                <a:solidFill>
                  <a:srgbClr val="000099"/>
                </a:solidFill>
                <a:latin typeface="Arial" panose="020B0604020202020204" pitchFamily="34" charset="0"/>
                <a:cs typeface="Arial" panose="020B0604020202020204" pitchFamily="34" charset="0"/>
              </a:rPr>
              <a:t>Grup için</a:t>
            </a:r>
            <a:r>
              <a:rPr lang="tr-TR" altLang="tr-TR" sz="2400" b="1">
                <a:solidFill>
                  <a:srgbClr val="000099"/>
                </a:solidFill>
                <a:latin typeface="Arial" panose="020B0604020202020204" pitchFamily="34" charset="0"/>
                <a:cs typeface="Arial" panose="020B0604020202020204" pitchFamily="34" charset="0"/>
              </a:rPr>
              <a:t> P</a:t>
            </a:r>
            <a:r>
              <a:rPr lang="fr-FR" altLang="tr-TR" sz="2400" b="1">
                <a:solidFill>
                  <a:srgbClr val="000099"/>
                </a:solidFill>
                <a:latin typeface="Arial" panose="020B0604020202020204" pitchFamily="34" charset="0"/>
                <a:cs typeface="Arial" panose="020B0604020202020204" pitchFamily="34" charset="0"/>
              </a:rPr>
              <a:t>azarlama</a:t>
            </a:r>
          </a:p>
        </p:txBody>
      </p:sp>
      <p:sp>
        <p:nvSpPr>
          <p:cNvPr id="67593" name="Text Box 11"/>
          <p:cNvSpPr txBox="1">
            <a:spLocks noChangeArrowheads="1"/>
          </p:cNvSpPr>
          <p:nvPr/>
        </p:nvSpPr>
        <p:spPr bwMode="auto">
          <a:xfrm>
            <a:off x="6264275" y="2889250"/>
            <a:ext cx="28797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Birebir Pazarlama</a:t>
            </a:r>
            <a:endParaRPr lang="fr-FR" altLang="tr-TR" sz="2400" b="1">
              <a:solidFill>
                <a:srgbClr val="000099"/>
              </a:solidFill>
              <a:latin typeface="Arial" panose="020B0604020202020204" pitchFamily="34" charset="0"/>
              <a:cs typeface="Arial" panose="020B0604020202020204" pitchFamily="34" charset="0"/>
            </a:endParaRPr>
          </a:p>
        </p:txBody>
      </p:sp>
      <p:sp>
        <p:nvSpPr>
          <p:cNvPr id="295951" name="Rectangle 15"/>
          <p:cNvSpPr>
            <a:spLocks noChangeArrowheads="1"/>
          </p:cNvSpPr>
          <p:nvPr/>
        </p:nvSpPr>
        <p:spPr bwMode="auto">
          <a:xfrm>
            <a:off x="1066800" y="3951288"/>
            <a:ext cx="7162800" cy="1512887"/>
          </a:xfrm>
          <a:prstGeom prst="rect">
            <a:avLst/>
          </a:prstGeom>
          <a:noFill/>
          <a:ln>
            <a:noFill/>
          </a:ln>
          <a:effectLst/>
          <a:extLst/>
        </p:spPr>
        <p:txBody>
          <a:bodyPr wrap="none" anchor="ctr"/>
          <a:lstStyle/>
          <a:p>
            <a:pPr>
              <a:defRPr/>
            </a:pPr>
            <a:endParaRPr lang="tr-TR">
              <a:effectLst>
                <a:outerShdw blurRad="38100" dist="38100" dir="2700000" algn="tl">
                  <a:srgbClr val="000000">
                    <a:alpha val="43137"/>
                  </a:srgbClr>
                </a:outerShdw>
              </a:effectLst>
              <a:latin typeface="Arial" charset="0"/>
            </a:endParaRPr>
          </a:p>
        </p:txBody>
      </p:sp>
      <p:grpSp>
        <p:nvGrpSpPr>
          <p:cNvPr id="2" name="Group 19"/>
          <p:cNvGrpSpPr>
            <a:grpSpLocks/>
          </p:cNvGrpSpPr>
          <p:nvPr/>
        </p:nvGrpSpPr>
        <p:grpSpPr bwMode="auto">
          <a:xfrm>
            <a:off x="1116013" y="4383382"/>
            <a:ext cx="7056437" cy="1818556"/>
            <a:chOff x="703" y="3113"/>
            <a:chExt cx="4445" cy="907"/>
          </a:xfrm>
          <a:gradFill>
            <a:gsLst>
              <a:gs pos="0">
                <a:srgbClr val="00B0F0"/>
              </a:gs>
              <a:gs pos="50000">
                <a:schemeClr val="accent1">
                  <a:tint val="44500"/>
                  <a:satMod val="160000"/>
                </a:schemeClr>
              </a:gs>
              <a:gs pos="100000">
                <a:schemeClr val="accent1">
                  <a:tint val="23500"/>
                  <a:satMod val="160000"/>
                </a:schemeClr>
              </a:gs>
            </a:gsLst>
            <a:lin ang="5400000" scaled="0"/>
          </a:gradFill>
        </p:grpSpPr>
        <p:sp>
          <p:nvSpPr>
            <p:cNvPr id="29710" name="AutoShape 18"/>
            <p:cNvSpPr>
              <a:spLocks noChangeArrowheads="1"/>
            </p:cNvSpPr>
            <p:nvPr/>
          </p:nvSpPr>
          <p:spPr bwMode="auto">
            <a:xfrm>
              <a:off x="982" y="3113"/>
              <a:ext cx="3894" cy="907"/>
            </a:xfrm>
            <a:prstGeom prst="roundRect">
              <a:avLst>
                <a:gd name="adj" fmla="val 16667"/>
              </a:avLst>
            </a:prstGeom>
            <a:grpFill/>
            <a:ln w="9525">
              <a:noFill/>
              <a:round/>
              <a:headEnd/>
              <a:tailEnd/>
            </a:ln>
          </p:spPr>
          <p:txBody>
            <a:bodyPr wrap="none" anchor="ctr"/>
            <a:lstStyle/>
            <a:p>
              <a:pPr algn="ctr">
                <a:defRPr/>
              </a:pPr>
              <a:endParaRPr lang="fr-FR" sz="2000">
                <a:solidFill>
                  <a:srgbClr val="000099"/>
                </a:solidFill>
                <a:latin typeface="Calibri" pitchFamily="34" charset="0"/>
                <a:cs typeface="Times New Roman" pitchFamily="18" charset="0"/>
              </a:endParaRPr>
            </a:p>
          </p:txBody>
        </p:sp>
        <p:sp>
          <p:nvSpPr>
            <p:cNvPr id="29711" name="Text Box 16"/>
            <p:cNvSpPr txBox="1">
              <a:spLocks noChangeArrowheads="1"/>
            </p:cNvSpPr>
            <p:nvPr/>
          </p:nvSpPr>
          <p:spPr bwMode="auto">
            <a:xfrm>
              <a:off x="703" y="3118"/>
              <a:ext cx="4445" cy="291"/>
            </a:xfrm>
            <a:prstGeom prst="rect">
              <a:avLst/>
            </a:prstGeom>
            <a:noFill/>
            <a:ln w="9525">
              <a:noFill/>
              <a:miter lim="800000"/>
              <a:headEnd/>
              <a:tailEnd/>
            </a:ln>
          </p:spPr>
          <p:txBody>
            <a:bodyPr>
              <a:spAutoFit/>
            </a:bodyPr>
            <a:lstStyle/>
            <a:p>
              <a:pPr algn="ctr">
                <a:defRPr/>
              </a:pPr>
              <a:r>
                <a:rPr lang="tr-TR" b="1" dirty="0">
                  <a:solidFill>
                    <a:srgbClr val="000099"/>
                  </a:solidFill>
                  <a:cs typeface="Arial" pitchFamily="34" charset="0"/>
                </a:rPr>
                <a:t>İhtiyaçlar</a:t>
              </a:r>
              <a:endParaRPr lang="fr-FR" b="1" dirty="0">
                <a:solidFill>
                  <a:srgbClr val="000099"/>
                </a:solidFill>
                <a:cs typeface="Arial" pitchFamily="34" charset="0"/>
              </a:endParaRPr>
            </a:p>
          </p:txBody>
        </p:sp>
      </p:grpSp>
      <p:sp>
        <p:nvSpPr>
          <p:cNvPr id="67596" name="Text Box 17"/>
          <p:cNvSpPr txBox="1">
            <a:spLocks noChangeArrowheads="1"/>
          </p:cNvSpPr>
          <p:nvPr/>
        </p:nvSpPr>
        <p:spPr bwMode="auto">
          <a:xfrm>
            <a:off x="1620838" y="4979988"/>
            <a:ext cx="6303962"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Müşteri hakkında sürekli kesin bilgiye sahip olma</a:t>
            </a:r>
          </a:p>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Kazanç getirecek müşterileri belirleme</a:t>
            </a:r>
          </a:p>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Uzun vadeli ilişkiler yaratma</a:t>
            </a:r>
            <a:endParaRPr lang="fr-FR" altLang="tr-TR" sz="2000" b="1">
              <a:solidFill>
                <a:srgbClr val="000099"/>
              </a:solidFill>
              <a:latin typeface="Arial" panose="020B0604020202020204" pitchFamily="34" charset="0"/>
              <a:cs typeface="Arial" panose="020B0604020202020204" pitchFamily="34" charset="0"/>
            </a:endParaRPr>
          </a:p>
        </p:txBody>
      </p:sp>
      <p:sp>
        <p:nvSpPr>
          <p:cNvPr id="117773" name="Rectangle 2"/>
          <p:cNvSpPr>
            <a:spLocks noGrp="1" noChangeArrowheads="1"/>
          </p:cNvSpPr>
          <p:nvPr>
            <p:ph type="title"/>
          </p:nvPr>
        </p:nvSpPr>
        <p:spPr bwMode="auto">
          <a:xfrm>
            <a:off x="0" y="241300"/>
            <a:ext cx="9144000" cy="5238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p>
            <a:pPr eaLnBrk="1" hangingPunct="1">
              <a:defRPr/>
            </a:pPr>
            <a:r>
              <a:rPr lang="tr-TR" sz="2800" b="1" dirty="0">
                <a:solidFill>
                  <a:srgbClr val="800080"/>
                </a:solidFill>
                <a:latin typeface="Arial" charset="0"/>
                <a:ea typeface="+mn-ea"/>
                <a:cs typeface="Arial" charset="0"/>
              </a:rPr>
              <a:t>Değişim Süreci</a:t>
            </a:r>
            <a:endParaRPr lang="en-US" sz="2800" b="1" dirty="0">
              <a:solidFill>
                <a:srgbClr val="800080"/>
              </a:solidFill>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5" name="AutoShape 15"/>
          <p:cNvSpPr>
            <a:spLocks noChangeArrowheads="1"/>
          </p:cNvSpPr>
          <p:nvPr/>
        </p:nvSpPr>
        <p:spPr bwMode="auto">
          <a:xfrm rot="5400000">
            <a:off x="3744120" y="2961481"/>
            <a:ext cx="1871662"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a:gsLst>
              <a:gs pos="0">
                <a:srgbClr val="03D1ED"/>
              </a:gs>
              <a:gs pos="50000">
                <a:schemeClr val="accent1">
                  <a:tint val="44500"/>
                  <a:satMod val="160000"/>
                </a:schemeClr>
              </a:gs>
              <a:gs pos="100000">
                <a:schemeClr val="accent1">
                  <a:tint val="23500"/>
                  <a:satMod val="160000"/>
                </a:schemeClr>
              </a:gs>
            </a:gsLst>
            <a:lin ang="5400000" scaled="0"/>
          </a:gradFill>
          <a:ln>
            <a:noFill/>
          </a:ln>
          <a:effectLst/>
          <a:extLst/>
        </p:spPr>
        <p:txBody>
          <a:bodyPr wrap="none" anchor="ctr"/>
          <a:lstStyle/>
          <a:p>
            <a:pPr>
              <a:defRPr/>
            </a:pPr>
            <a:endParaRPr lang="tr-TR">
              <a:effectLst>
                <a:outerShdw blurRad="38100" dist="38100" dir="2700000" algn="tl">
                  <a:srgbClr val="000000">
                    <a:alpha val="43137"/>
                  </a:srgbClr>
                </a:outerShdw>
              </a:effectLst>
              <a:latin typeface="Arial" charset="0"/>
            </a:endParaRPr>
          </a:p>
        </p:txBody>
      </p:sp>
      <p:grpSp>
        <p:nvGrpSpPr>
          <p:cNvPr id="2" name="Group 20"/>
          <p:cNvGrpSpPr>
            <a:grpSpLocks/>
          </p:cNvGrpSpPr>
          <p:nvPr/>
        </p:nvGrpSpPr>
        <p:grpSpPr bwMode="auto">
          <a:xfrm>
            <a:off x="1116013" y="4652963"/>
            <a:ext cx="7056437" cy="1439862"/>
            <a:chOff x="703" y="3113"/>
            <a:chExt cx="4445" cy="907"/>
          </a:xfrm>
          <a:gradFill>
            <a:gsLst>
              <a:gs pos="0">
                <a:srgbClr val="00B0F0"/>
              </a:gs>
              <a:gs pos="50000">
                <a:schemeClr val="accent1">
                  <a:tint val="44500"/>
                  <a:satMod val="160000"/>
                </a:schemeClr>
              </a:gs>
              <a:gs pos="100000">
                <a:schemeClr val="accent1">
                  <a:tint val="23500"/>
                  <a:satMod val="160000"/>
                </a:schemeClr>
              </a:gs>
            </a:gsLst>
            <a:lin ang="5400000" scaled="0"/>
          </a:gradFill>
        </p:grpSpPr>
        <p:sp>
          <p:nvSpPr>
            <p:cNvPr id="30733" name="AutoShape 21"/>
            <p:cNvSpPr>
              <a:spLocks noChangeArrowheads="1"/>
            </p:cNvSpPr>
            <p:nvPr/>
          </p:nvSpPr>
          <p:spPr bwMode="auto">
            <a:xfrm>
              <a:off x="982" y="3113"/>
              <a:ext cx="3894" cy="907"/>
            </a:xfrm>
            <a:prstGeom prst="roundRect">
              <a:avLst>
                <a:gd name="adj" fmla="val 16667"/>
              </a:avLst>
            </a:prstGeom>
            <a:grpFill/>
            <a:ln w="9525">
              <a:noFill/>
              <a:round/>
              <a:headEnd/>
              <a:tailEnd/>
            </a:ln>
          </p:spPr>
          <p:txBody>
            <a:bodyPr wrap="none" anchor="ctr"/>
            <a:lstStyle/>
            <a:p>
              <a:pPr algn="ctr">
                <a:defRPr/>
              </a:pPr>
              <a:endParaRPr lang="fr-FR" sz="2000">
                <a:solidFill>
                  <a:srgbClr val="000099"/>
                </a:solidFill>
                <a:latin typeface="Calibri" pitchFamily="34" charset="0"/>
                <a:cs typeface="Times New Roman" pitchFamily="18" charset="0"/>
              </a:endParaRPr>
            </a:p>
          </p:txBody>
        </p:sp>
        <p:sp>
          <p:nvSpPr>
            <p:cNvPr id="30734" name="Text Box 22"/>
            <p:cNvSpPr txBox="1">
              <a:spLocks noChangeArrowheads="1"/>
            </p:cNvSpPr>
            <p:nvPr/>
          </p:nvSpPr>
          <p:spPr bwMode="auto">
            <a:xfrm>
              <a:off x="703" y="3113"/>
              <a:ext cx="4445" cy="291"/>
            </a:xfrm>
            <a:prstGeom prst="rect">
              <a:avLst/>
            </a:prstGeom>
            <a:noFill/>
            <a:ln w="9525">
              <a:noFill/>
              <a:miter lim="800000"/>
              <a:headEnd/>
              <a:tailEnd/>
            </a:ln>
          </p:spPr>
          <p:txBody>
            <a:bodyPr>
              <a:spAutoFit/>
            </a:bodyPr>
            <a:lstStyle/>
            <a:p>
              <a:pPr algn="ctr">
                <a:defRPr/>
              </a:pPr>
              <a:r>
                <a:rPr lang="tr-TR" b="1" dirty="0">
                  <a:solidFill>
                    <a:srgbClr val="000099"/>
                  </a:solidFill>
                  <a:cs typeface="Arial" pitchFamily="34" charset="0"/>
                </a:rPr>
                <a:t>İhtiyaçlar</a:t>
              </a:r>
              <a:endParaRPr lang="fr-FR" b="1" dirty="0">
                <a:solidFill>
                  <a:srgbClr val="000099"/>
                </a:solidFill>
                <a:cs typeface="Arial" pitchFamily="34" charset="0"/>
              </a:endParaRPr>
            </a:p>
          </p:txBody>
        </p:sp>
      </p:grpSp>
      <p:sp>
        <p:nvSpPr>
          <p:cNvPr id="68612" name="Text Box 8"/>
          <p:cNvSpPr txBox="1">
            <a:spLocks noChangeArrowheads="1"/>
          </p:cNvSpPr>
          <p:nvPr/>
        </p:nvSpPr>
        <p:spPr bwMode="auto">
          <a:xfrm>
            <a:off x="2627313" y="2636838"/>
            <a:ext cx="4321175"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dirty="0">
                <a:solidFill>
                  <a:srgbClr val="000099"/>
                </a:solidFill>
                <a:latin typeface="Arial" panose="020B0604020202020204" pitchFamily="34" charset="0"/>
                <a:cs typeface="Arial" panose="020B0604020202020204" pitchFamily="34" charset="0"/>
              </a:rPr>
              <a:t>Daha bilinçli</a:t>
            </a:r>
            <a:r>
              <a:rPr lang="en-US" altLang="tr-TR" sz="2400" b="1" dirty="0">
                <a:solidFill>
                  <a:srgbClr val="000099"/>
                </a:solidFill>
                <a:latin typeface="Arial" panose="020B0604020202020204" pitchFamily="34" charset="0"/>
                <a:cs typeface="Arial" panose="020B0604020202020204" pitchFamily="34" charset="0"/>
              </a:rPr>
              <a:t> </a:t>
            </a:r>
            <a:r>
              <a:rPr lang="tr-TR" altLang="tr-TR" sz="2400" b="1" dirty="0" smtClean="0">
                <a:solidFill>
                  <a:srgbClr val="000099"/>
                </a:solidFill>
                <a:latin typeface="Arial" panose="020B0604020202020204" pitchFamily="34" charset="0"/>
                <a:cs typeface="Arial" panose="020B0604020202020204" pitchFamily="34" charset="0"/>
              </a:rPr>
              <a:t>müşteriler</a:t>
            </a:r>
            <a:endParaRPr lang="en-US" altLang="tr-TR" sz="2400" b="1" dirty="0">
              <a:solidFill>
                <a:srgbClr val="000099"/>
              </a:solidFill>
              <a:latin typeface="Arial" panose="020B0604020202020204" pitchFamily="34" charset="0"/>
              <a:cs typeface="Arial" panose="020B0604020202020204" pitchFamily="34" charset="0"/>
            </a:endParaRPr>
          </a:p>
          <a:p>
            <a:pPr algn="ctr" eaLnBrk="1" hangingPunct="1">
              <a:spcBef>
                <a:spcPct val="0"/>
              </a:spcBef>
              <a:buFontTx/>
              <a:buNone/>
            </a:pPr>
            <a:r>
              <a:rPr lang="tr-TR" altLang="tr-TR" sz="2400" b="1" dirty="0">
                <a:solidFill>
                  <a:srgbClr val="000099"/>
                </a:solidFill>
                <a:latin typeface="Arial" panose="020B0604020202020204" pitchFamily="34" charset="0"/>
                <a:cs typeface="Arial" panose="020B0604020202020204" pitchFamily="34" charset="0"/>
              </a:rPr>
              <a:t>Daha iyi iletişim ağı</a:t>
            </a:r>
            <a:endParaRPr lang="en-US" altLang="tr-TR" sz="2400" b="1" dirty="0">
              <a:solidFill>
                <a:srgbClr val="000099"/>
              </a:solidFill>
              <a:latin typeface="Arial" panose="020B0604020202020204" pitchFamily="34" charset="0"/>
              <a:cs typeface="Arial" panose="020B0604020202020204" pitchFamily="34" charset="0"/>
            </a:endParaRPr>
          </a:p>
          <a:p>
            <a:pPr algn="ctr" eaLnBrk="1" hangingPunct="1">
              <a:spcBef>
                <a:spcPct val="0"/>
              </a:spcBef>
              <a:buFontTx/>
              <a:buNone/>
            </a:pPr>
            <a:r>
              <a:rPr lang="tr-TR" altLang="tr-TR" sz="2400" b="1" dirty="0">
                <a:solidFill>
                  <a:srgbClr val="000099"/>
                </a:solidFill>
                <a:latin typeface="Arial" panose="020B0604020202020204" pitchFamily="34" charset="0"/>
                <a:cs typeface="Arial" panose="020B0604020202020204" pitchFamily="34" charset="0"/>
              </a:rPr>
              <a:t>Daha iyi daha çok seçenek</a:t>
            </a:r>
            <a:endParaRPr lang="en-US" altLang="tr-TR" sz="2400" b="1" dirty="0">
              <a:solidFill>
                <a:srgbClr val="000099"/>
              </a:solidFill>
              <a:latin typeface="Arial" panose="020B0604020202020204" pitchFamily="34" charset="0"/>
              <a:cs typeface="Arial" panose="020B0604020202020204" pitchFamily="34" charset="0"/>
            </a:endParaRPr>
          </a:p>
          <a:p>
            <a:pPr algn="ctr" eaLnBrk="1" hangingPunct="1">
              <a:spcBef>
                <a:spcPct val="0"/>
              </a:spcBef>
              <a:buFontTx/>
              <a:buNone/>
            </a:pPr>
            <a:r>
              <a:rPr lang="tr-TR" altLang="tr-TR" sz="2400" b="1" dirty="0" smtClean="0">
                <a:solidFill>
                  <a:srgbClr val="000099"/>
                </a:solidFill>
                <a:latin typeface="Arial" panose="020B0604020202020204" pitchFamily="34" charset="0"/>
                <a:cs typeface="Arial" panose="020B0604020202020204" pitchFamily="34" charset="0"/>
              </a:rPr>
              <a:t>İstek ve Talepte </a:t>
            </a:r>
            <a:r>
              <a:rPr lang="tr-TR" altLang="tr-TR" sz="2400" b="1" dirty="0">
                <a:solidFill>
                  <a:srgbClr val="000099"/>
                </a:solidFill>
                <a:latin typeface="Arial" panose="020B0604020202020204" pitchFamily="34" charset="0"/>
                <a:cs typeface="Arial" panose="020B0604020202020204" pitchFamily="34" charset="0"/>
              </a:rPr>
              <a:t>artış</a:t>
            </a:r>
            <a:endParaRPr lang="fr-FR" altLang="tr-TR" sz="2400" b="1" dirty="0">
              <a:solidFill>
                <a:srgbClr val="000099"/>
              </a:solidFill>
              <a:latin typeface="Arial" panose="020B0604020202020204" pitchFamily="34" charset="0"/>
              <a:cs typeface="Arial" panose="020B0604020202020204" pitchFamily="34" charset="0"/>
            </a:endParaRPr>
          </a:p>
        </p:txBody>
      </p:sp>
      <p:sp>
        <p:nvSpPr>
          <p:cNvPr id="68613" name="Text Box 13"/>
          <p:cNvSpPr txBox="1">
            <a:spLocks noChangeArrowheads="1"/>
          </p:cNvSpPr>
          <p:nvPr/>
        </p:nvSpPr>
        <p:spPr bwMode="auto">
          <a:xfrm>
            <a:off x="1979613" y="5300663"/>
            <a:ext cx="5664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Müşteriyle ilişki ve işbirliği içinde olma</a:t>
            </a:r>
            <a:endParaRPr lang="fr-FR" altLang="tr-TR" sz="2000" b="1">
              <a:solidFill>
                <a:srgbClr val="000099"/>
              </a:solidFill>
              <a:latin typeface="Arial" panose="020B0604020202020204" pitchFamily="34" charset="0"/>
              <a:cs typeface="Arial" panose="020B0604020202020204" pitchFamily="34" charset="0"/>
            </a:endParaRPr>
          </a:p>
        </p:txBody>
      </p:sp>
      <p:sp>
        <p:nvSpPr>
          <p:cNvPr id="68614" name="AutoShape 16"/>
          <p:cNvSpPr>
            <a:spLocks noChangeArrowheads="1"/>
          </p:cNvSpPr>
          <p:nvPr/>
        </p:nvSpPr>
        <p:spPr bwMode="auto">
          <a:xfrm>
            <a:off x="1547813" y="1989138"/>
            <a:ext cx="2459037" cy="576262"/>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dirty="0">
                <a:solidFill>
                  <a:srgbClr val="000099"/>
                </a:solidFill>
                <a:latin typeface="Arial" panose="020B0604020202020204" pitchFamily="34" charset="0"/>
                <a:cs typeface="Arial" panose="020B0604020202020204" pitchFamily="34" charset="0"/>
              </a:rPr>
              <a:t>Pasif </a:t>
            </a:r>
            <a:r>
              <a:rPr lang="tr-TR" altLang="tr-TR" sz="2400" b="1" dirty="0" smtClean="0">
                <a:solidFill>
                  <a:srgbClr val="000099"/>
                </a:solidFill>
                <a:latin typeface="Arial" panose="020B0604020202020204" pitchFamily="34" charset="0"/>
                <a:cs typeface="Arial" panose="020B0604020202020204" pitchFamily="34" charset="0"/>
              </a:rPr>
              <a:t>Müşteri</a:t>
            </a:r>
            <a:endParaRPr lang="fr-FR" altLang="tr-TR" sz="2400" b="1" dirty="0">
              <a:solidFill>
                <a:srgbClr val="000099"/>
              </a:solidFill>
              <a:latin typeface="Arial" panose="020B0604020202020204" pitchFamily="34" charset="0"/>
              <a:cs typeface="Arial" panose="020B0604020202020204" pitchFamily="34" charset="0"/>
            </a:endParaRPr>
          </a:p>
        </p:txBody>
      </p:sp>
      <p:sp>
        <p:nvSpPr>
          <p:cNvPr id="68615" name="Text Box 17"/>
          <p:cNvSpPr txBox="1">
            <a:spLocks noChangeArrowheads="1"/>
          </p:cNvSpPr>
          <p:nvPr/>
        </p:nvSpPr>
        <p:spPr bwMode="auto">
          <a:xfrm>
            <a:off x="5364163" y="1484313"/>
            <a:ext cx="25923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NEREYE</a:t>
            </a:r>
            <a:endParaRPr lang="fr-FR" altLang="tr-TR" sz="2400" b="1">
              <a:solidFill>
                <a:srgbClr val="000099"/>
              </a:solidFill>
              <a:latin typeface="Arial" panose="020B0604020202020204" pitchFamily="34" charset="0"/>
              <a:cs typeface="Arial" panose="020B0604020202020204" pitchFamily="34" charset="0"/>
            </a:endParaRPr>
          </a:p>
        </p:txBody>
      </p:sp>
      <p:sp>
        <p:nvSpPr>
          <p:cNvPr id="68616" name="Text Box 18"/>
          <p:cNvSpPr txBox="1">
            <a:spLocks noChangeArrowheads="1"/>
          </p:cNvSpPr>
          <p:nvPr/>
        </p:nvSpPr>
        <p:spPr bwMode="auto">
          <a:xfrm>
            <a:off x="1547813" y="1484313"/>
            <a:ext cx="24479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NEREDEN</a:t>
            </a:r>
            <a:endParaRPr lang="fr-FR" altLang="tr-TR" sz="2400" b="1">
              <a:solidFill>
                <a:srgbClr val="000099"/>
              </a:solidFill>
              <a:latin typeface="Arial" panose="020B0604020202020204" pitchFamily="34" charset="0"/>
              <a:cs typeface="Arial" panose="020B0604020202020204" pitchFamily="34" charset="0"/>
            </a:endParaRPr>
          </a:p>
        </p:txBody>
      </p:sp>
      <p:sp>
        <p:nvSpPr>
          <p:cNvPr id="68617" name="AutoShape 19"/>
          <p:cNvSpPr>
            <a:spLocks noChangeArrowheads="1"/>
          </p:cNvSpPr>
          <p:nvPr/>
        </p:nvSpPr>
        <p:spPr bwMode="auto">
          <a:xfrm>
            <a:off x="5292725" y="1989138"/>
            <a:ext cx="2663825" cy="576262"/>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dirty="0">
                <a:solidFill>
                  <a:srgbClr val="000099"/>
                </a:solidFill>
                <a:latin typeface="Arial" panose="020B0604020202020204" pitchFamily="34" charset="0"/>
                <a:cs typeface="Arial" panose="020B0604020202020204" pitchFamily="34" charset="0"/>
              </a:rPr>
              <a:t>Aktif </a:t>
            </a:r>
            <a:r>
              <a:rPr lang="tr-TR" altLang="tr-TR" sz="2400" b="1" dirty="0" smtClean="0">
                <a:solidFill>
                  <a:srgbClr val="000099"/>
                </a:solidFill>
                <a:latin typeface="Arial" panose="020B0604020202020204" pitchFamily="34" charset="0"/>
                <a:cs typeface="Arial" panose="020B0604020202020204" pitchFamily="34" charset="0"/>
              </a:rPr>
              <a:t>Müşteri</a:t>
            </a:r>
            <a:endParaRPr lang="fr-FR" altLang="tr-TR" sz="2400" b="1" dirty="0">
              <a:solidFill>
                <a:srgbClr val="000099"/>
              </a:solidFill>
              <a:latin typeface="Arial" panose="020B0604020202020204" pitchFamily="34" charset="0"/>
              <a:cs typeface="Arial" panose="020B0604020202020204" pitchFamily="34" charset="0"/>
            </a:endParaRPr>
          </a:p>
        </p:txBody>
      </p:sp>
      <p:sp>
        <p:nvSpPr>
          <p:cNvPr id="118794" name="Rectangle 2"/>
          <p:cNvSpPr>
            <a:spLocks noGrp="1" noChangeArrowheads="1"/>
          </p:cNvSpPr>
          <p:nvPr>
            <p:ph type="title"/>
          </p:nvPr>
        </p:nvSpPr>
        <p:spPr bwMode="auto">
          <a:xfrm>
            <a:off x="0" y="203200"/>
            <a:ext cx="9144000" cy="561975"/>
          </a:xfrm>
          <a:extLst/>
        </p:spPr>
        <p:txBody>
          <a:bodyPr wrap="square">
            <a:spAutoFit/>
          </a:bodyPr>
          <a:lstStyle/>
          <a:p>
            <a:pPr>
              <a:lnSpc>
                <a:spcPct val="120000"/>
              </a:lnSpc>
              <a:spcBef>
                <a:spcPct val="20000"/>
              </a:spcBef>
              <a:spcAft>
                <a:spcPct val="20000"/>
              </a:spcAft>
              <a:buFont typeface="Arial" pitchFamily="34" charset="0"/>
              <a:buNone/>
              <a:defRPr/>
            </a:pPr>
            <a:r>
              <a:rPr lang="tr-TR" sz="2800" b="1" dirty="0">
                <a:solidFill>
                  <a:schemeClr val="folHlink"/>
                </a:solidFill>
                <a:latin typeface="Arial" pitchFamily="34" charset="0"/>
                <a:ea typeface="+mn-ea"/>
                <a:cs typeface="+mn-cs"/>
              </a:rPr>
              <a:t>Değişim Süreci</a:t>
            </a:r>
            <a:endParaRPr lang="en-US" sz="2800" b="1" dirty="0">
              <a:solidFill>
                <a:schemeClr val="folHlink"/>
              </a:solidFill>
              <a:latin typeface="Arial" pitchFamily="34" charset="0"/>
              <a:ea typeface="+mn-ea"/>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142875" y="3413503"/>
            <a:ext cx="8893175" cy="2736734"/>
            <a:chOff x="703" y="2943"/>
            <a:chExt cx="4445" cy="1077"/>
          </a:xfrm>
          <a:gradFill>
            <a:gsLst>
              <a:gs pos="0">
                <a:srgbClr val="03D1ED"/>
              </a:gs>
              <a:gs pos="50000">
                <a:schemeClr val="accent1">
                  <a:tint val="44500"/>
                  <a:satMod val="160000"/>
                </a:schemeClr>
              </a:gs>
              <a:gs pos="100000">
                <a:schemeClr val="accent1">
                  <a:tint val="23500"/>
                  <a:satMod val="160000"/>
                </a:schemeClr>
              </a:gs>
            </a:gsLst>
            <a:lin ang="5400000" scaled="0"/>
          </a:gradFill>
        </p:grpSpPr>
        <p:sp>
          <p:nvSpPr>
            <p:cNvPr id="31758" name="AutoShape 17"/>
            <p:cNvSpPr>
              <a:spLocks noChangeArrowheads="1"/>
            </p:cNvSpPr>
            <p:nvPr/>
          </p:nvSpPr>
          <p:spPr bwMode="auto">
            <a:xfrm>
              <a:off x="982" y="3113"/>
              <a:ext cx="3894" cy="907"/>
            </a:xfrm>
            <a:prstGeom prst="roundRect">
              <a:avLst>
                <a:gd name="adj" fmla="val 16667"/>
              </a:avLst>
            </a:prstGeom>
            <a:grpFill/>
            <a:ln w="9525">
              <a:noFill/>
              <a:round/>
              <a:headEnd/>
              <a:tailEnd/>
            </a:ln>
          </p:spPr>
          <p:txBody>
            <a:bodyPr wrap="none" anchor="ctr"/>
            <a:lstStyle/>
            <a:p>
              <a:pPr algn="ctr">
                <a:defRPr/>
              </a:pPr>
              <a:endParaRPr lang="fr-FR" sz="2000">
                <a:solidFill>
                  <a:srgbClr val="000099"/>
                </a:solidFill>
                <a:latin typeface="Calibri" pitchFamily="34" charset="0"/>
                <a:cs typeface="Times New Roman" pitchFamily="18" charset="0"/>
              </a:endParaRPr>
            </a:p>
          </p:txBody>
        </p:sp>
        <p:sp>
          <p:nvSpPr>
            <p:cNvPr id="31759" name="Text Box 18"/>
            <p:cNvSpPr txBox="1">
              <a:spLocks noChangeArrowheads="1"/>
            </p:cNvSpPr>
            <p:nvPr/>
          </p:nvSpPr>
          <p:spPr bwMode="auto">
            <a:xfrm>
              <a:off x="703" y="2943"/>
              <a:ext cx="4445" cy="182"/>
            </a:xfrm>
            <a:prstGeom prst="rect">
              <a:avLst/>
            </a:prstGeom>
            <a:noFill/>
            <a:ln w="9525">
              <a:noFill/>
              <a:miter lim="800000"/>
              <a:headEnd/>
              <a:tailEnd/>
            </a:ln>
          </p:spPr>
          <p:txBody>
            <a:bodyPr>
              <a:spAutoFit/>
            </a:bodyPr>
            <a:lstStyle/>
            <a:p>
              <a:pPr algn="ctr">
                <a:defRPr/>
              </a:pPr>
              <a:r>
                <a:rPr lang="tr-TR" b="1" dirty="0">
                  <a:solidFill>
                    <a:srgbClr val="000099"/>
                  </a:solidFill>
                  <a:cs typeface="Arial" pitchFamily="34" charset="0"/>
                </a:rPr>
                <a:t>İhtiyaçlar</a:t>
              </a:r>
              <a:endParaRPr lang="fr-FR" b="1" dirty="0">
                <a:solidFill>
                  <a:srgbClr val="000099"/>
                </a:solidFill>
                <a:cs typeface="Arial" pitchFamily="34" charset="0"/>
              </a:endParaRPr>
            </a:p>
          </p:txBody>
        </p:sp>
      </p:grpSp>
      <p:sp>
        <p:nvSpPr>
          <p:cNvPr id="297999" name="AutoShape 15"/>
          <p:cNvSpPr>
            <a:spLocks noChangeArrowheads="1"/>
          </p:cNvSpPr>
          <p:nvPr/>
        </p:nvSpPr>
        <p:spPr bwMode="auto">
          <a:xfrm rot="5400000">
            <a:off x="3563938" y="1973263"/>
            <a:ext cx="2232025"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a:gsLst>
              <a:gs pos="0">
                <a:srgbClr val="03D1ED"/>
              </a:gs>
              <a:gs pos="50000">
                <a:schemeClr val="accent1">
                  <a:tint val="44500"/>
                  <a:satMod val="160000"/>
                </a:schemeClr>
              </a:gs>
              <a:gs pos="100000">
                <a:schemeClr val="accent1">
                  <a:tint val="23500"/>
                  <a:satMod val="160000"/>
                </a:schemeClr>
              </a:gs>
            </a:gsLst>
            <a:lin ang="5400000" scaled="0"/>
          </a:gradFill>
          <a:ln>
            <a:noFill/>
          </a:ln>
          <a:effectLst/>
          <a:extLst/>
        </p:spPr>
        <p:txBody>
          <a:bodyPr wrap="none" anchor="ctr"/>
          <a:lstStyle/>
          <a:p>
            <a:pPr>
              <a:defRPr/>
            </a:pPr>
            <a:endParaRPr lang="tr-TR">
              <a:effectLst>
                <a:outerShdw blurRad="38100" dist="38100" dir="2700000" algn="tl">
                  <a:srgbClr val="000000">
                    <a:alpha val="43137"/>
                  </a:srgbClr>
                </a:outerShdw>
              </a:effectLst>
              <a:latin typeface="Arial" charset="0"/>
            </a:endParaRPr>
          </a:p>
        </p:txBody>
      </p:sp>
      <p:sp>
        <p:nvSpPr>
          <p:cNvPr id="69636" name="Text Box 8"/>
          <p:cNvSpPr txBox="1">
            <a:spLocks noChangeArrowheads="1"/>
          </p:cNvSpPr>
          <p:nvPr/>
        </p:nvSpPr>
        <p:spPr bwMode="auto">
          <a:xfrm>
            <a:off x="2843213" y="2117725"/>
            <a:ext cx="384175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tr-TR" sz="2400" b="1">
                <a:solidFill>
                  <a:srgbClr val="000099"/>
                </a:solidFill>
                <a:latin typeface="Arial" panose="020B0604020202020204" pitchFamily="34" charset="0"/>
                <a:cs typeface="Arial" panose="020B0604020202020204" pitchFamily="34" charset="0"/>
              </a:rPr>
              <a:t>Sağlanan müşteri değeri</a:t>
            </a:r>
          </a:p>
          <a:p>
            <a:pP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-Toplam müşteri değeri</a:t>
            </a:r>
            <a:endParaRPr lang="fr-FR" altLang="tr-TR" sz="2400" b="1">
              <a:solidFill>
                <a:srgbClr val="000099"/>
              </a:solidFill>
              <a:latin typeface="Arial" panose="020B0604020202020204" pitchFamily="34" charset="0"/>
              <a:cs typeface="Arial" panose="020B0604020202020204" pitchFamily="34" charset="0"/>
            </a:endParaRPr>
          </a:p>
          <a:p>
            <a:pP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a:t>
            </a:r>
            <a:r>
              <a:rPr lang="fr-FR" altLang="tr-TR" sz="2400" b="1">
                <a:solidFill>
                  <a:srgbClr val="000099"/>
                </a:solidFill>
                <a:latin typeface="Arial" panose="020B0604020202020204" pitchFamily="34" charset="0"/>
                <a:cs typeface="Arial" panose="020B0604020202020204" pitchFamily="34" charset="0"/>
              </a:rPr>
              <a:t>T</a:t>
            </a:r>
            <a:r>
              <a:rPr lang="tr-TR" altLang="tr-TR" sz="2400" b="1">
                <a:solidFill>
                  <a:srgbClr val="000099"/>
                </a:solidFill>
                <a:latin typeface="Arial" panose="020B0604020202020204" pitchFamily="34" charset="0"/>
                <a:cs typeface="Arial" panose="020B0604020202020204" pitchFamily="34" charset="0"/>
              </a:rPr>
              <a:t>oplam müşteri masrafı</a:t>
            </a:r>
            <a:endParaRPr lang="fr-FR" altLang="tr-TR" sz="2400" b="1">
              <a:solidFill>
                <a:srgbClr val="000099"/>
              </a:solidFill>
              <a:latin typeface="Arial" panose="020B0604020202020204" pitchFamily="34" charset="0"/>
              <a:cs typeface="Arial" panose="020B0604020202020204" pitchFamily="34" charset="0"/>
            </a:endParaRPr>
          </a:p>
        </p:txBody>
      </p:sp>
      <p:sp>
        <p:nvSpPr>
          <p:cNvPr id="69637" name="Text Box 11"/>
          <p:cNvSpPr txBox="1">
            <a:spLocks noChangeArrowheads="1"/>
          </p:cNvSpPr>
          <p:nvPr/>
        </p:nvSpPr>
        <p:spPr bwMode="auto">
          <a:xfrm>
            <a:off x="755650" y="3917950"/>
            <a:ext cx="3851275"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Müşteri Değerini Artırma</a:t>
            </a:r>
            <a:endParaRPr lang="fr-FR" altLang="tr-TR" sz="2000">
              <a:solidFill>
                <a:srgbClr val="000099"/>
              </a:solidFill>
              <a:latin typeface="Arial" panose="020B0604020202020204" pitchFamily="34" charset="0"/>
              <a:cs typeface="Arial" panose="020B0604020202020204" pitchFamily="34" charset="0"/>
            </a:endParaRPr>
          </a:p>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Ürün özellikleri ve kullanımı</a:t>
            </a:r>
            <a:endParaRPr lang="fr-FR" altLang="tr-TR" sz="2000">
              <a:solidFill>
                <a:srgbClr val="000099"/>
              </a:solidFill>
              <a:latin typeface="Arial" panose="020B0604020202020204" pitchFamily="34" charset="0"/>
              <a:cs typeface="Arial" panose="020B0604020202020204" pitchFamily="34" charset="0"/>
            </a:endParaRPr>
          </a:p>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Hizmet özellikleri, erişimi ve                                                                      kullanımı</a:t>
            </a:r>
            <a:endParaRPr lang="fr-FR" altLang="tr-TR" sz="2000">
              <a:solidFill>
                <a:srgbClr val="000099"/>
              </a:solidFill>
              <a:latin typeface="Arial" panose="020B0604020202020204" pitchFamily="34" charset="0"/>
              <a:cs typeface="Arial" panose="020B0604020202020204" pitchFamily="34" charset="0"/>
            </a:endParaRPr>
          </a:p>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Kadroya erişim</a:t>
            </a:r>
            <a:endParaRPr lang="fr-FR" altLang="tr-TR" sz="2000">
              <a:solidFill>
                <a:srgbClr val="000099"/>
              </a:solidFill>
              <a:latin typeface="Arial" panose="020B0604020202020204" pitchFamily="34" charset="0"/>
              <a:cs typeface="Arial" panose="020B0604020202020204" pitchFamily="34" charset="0"/>
            </a:endParaRPr>
          </a:p>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Etkileşim imkanı</a:t>
            </a:r>
            <a:endParaRPr lang="fr-FR" altLang="tr-TR" sz="2000">
              <a:solidFill>
                <a:srgbClr val="000099"/>
              </a:solidFill>
              <a:latin typeface="Arial" panose="020B0604020202020204" pitchFamily="34" charset="0"/>
              <a:cs typeface="Arial" panose="020B0604020202020204" pitchFamily="34" charset="0"/>
            </a:endParaRPr>
          </a:p>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Marka sermayesi</a:t>
            </a:r>
            <a:endParaRPr lang="fr-FR" altLang="tr-TR" sz="2000">
              <a:solidFill>
                <a:srgbClr val="000099"/>
              </a:solidFill>
              <a:latin typeface="Arial" panose="020B0604020202020204" pitchFamily="34" charset="0"/>
              <a:cs typeface="Arial" panose="020B0604020202020204" pitchFamily="34" charset="0"/>
            </a:endParaRPr>
          </a:p>
        </p:txBody>
      </p:sp>
      <p:sp>
        <p:nvSpPr>
          <p:cNvPr id="69638" name="Text Box 12"/>
          <p:cNvSpPr txBox="1">
            <a:spLocks noChangeArrowheads="1"/>
          </p:cNvSpPr>
          <p:nvPr/>
        </p:nvSpPr>
        <p:spPr bwMode="auto">
          <a:xfrm>
            <a:off x="4535488" y="3917950"/>
            <a:ext cx="41402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Müşteri ve işletme  masraflarını azaltma</a:t>
            </a:r>
          </a:p>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Yoğun </a:t>
            </a:r>
            <a:r>
              <a:rPr lang="fr-FR" altLang="tr-TR" sz="2000">
                <a:solidFill>
                  <a:srgbClr val="000099"/>
                </a:solidFill>
                <a:latin typeface="Arial" panose="020B0604020202020204" pitchFamily="34" charset="0"/>
                <a:cs typeface="Arial" panose="020B0604020202020204" pitchFamily="34" charset="0"/>
              </a:rPr>
              <a:t>IT</a:t>
            </a:r>
            <a:r>
              <a:rPr lang="tr-TR" altLang="tr-TR" sz="2000">
                <a:solidFill>
                  <a:srgbClr val="000099"/>
                </a:solidFill>
                <a:latin typeface="Arial" panose="020B0604020202020204" pitchFamily="34" charset="0"/>
                <a:cs typeface="Arial" panose="020B0604020202020204" pitchFamily="34" charset="0"/>
              </a:rPr>
              <a:t> kullanımı</a:t>
            </a:r>
            <a:r>
              <a:rPr lang="fr-FR" altLang="tr-TR" sz="2000">
                <a:solidFill>
                  <a:srgbClr val="000099"/>
                </a:solidFill>
                <a:latin typeface="Arial" panose="020B0604020202020204" pitchFamily="34" charset="0"/>
                <a:cs typeface="Arial" panose="020B0604020202020204" pitchFamily="34" charset="0"/>
              </a:rPr>
              <a:t>, self-servi</a:t>
            </a:r>
            <a:r>
              <a:rPr lang="tr-TR" altLang="tr-TR" sz="2000">
                <a:solidFill>
                  <a:srgbClr val="000099"/>
                </a:solidFill>
                <a:latin typeface="Arial" panose="020B0604020202020204" pitchFamily="34" charset="0"/>
                <a:cs typeface="Arial" panose="020B0604020202020204" pitchFamily="34" charset="0"/>
              </a:rPr>
              <a:t>s</a:t>
            </a:r>
          </a:p>
          <a:p>
            <a:pPr eaLnBrk="1" hangingPunct="1">
              <a:spcBef>
                <a:spcPct val="0"/>
              </a:spcBef>
              <a:buFontTx/>
              <a:buChar char="•"/>
            </a:pPr>
            <a:r>
              <a:rPr lang="tr-TR" altLang="tr-TR" sz="2000">
                <a:solidFill>
                  <a:srgbClr val="000099"/>
                </a:solidFill>
                <a:latin typeface="Arial" panose="020B0604020202020204" pitchFamily="34" charset="0"/>
                <a:cs typeface="Arial" panose="020B0604020202020204" pitchFamily="34" charset="0"/>
              </a:rPr>
              <a:t> Etkileşim</a:t>
            </a:r>
            <a:r>
              <a:rPr lang="fr-FR" altLang="tr-TR" sz="2000">
                <a:solidFill>
                  <a:srgbClr val="000099"/>
                </a:solidFill>
                <a:latin typeface="Arial" panose="020B0604020202020204" pitchFamily="34" charset="0"/>
                <a:cs typeface="Arial" panose="020B0604020202020204" pitchFamily="34" charset="0"/>
              </a:rPr>
              <a:t> : </a:t>
            </a:r>
            <a:r>
              <a:rPr lang="tr-TR" altLang="tr-TR" sz="2000">
                <a:solidFill>
                  <a:srgbClr val="000099"/>
                </a:solidFill>
                <a:latin typeface="Arial" panose="020B0604020202020204" pitchFamily="34" charset="0"/>
                <a:cs typeface="Arial" panose="020B0604020202020204" pitchFamily="34" charset="0"/>
              </a:rPr>
              <a:t>iletişim</a:t>
            </a:r>
            <a:r>
              <a:rPr lang="fr-FR" altLang="tr-TR" sz="2000">
                <a:solidFill>
                  <a:srgbClr val="000099"/>
                </a:solidFill>
                <a:latin typeface="Arial" panose="020B0604020202020204" pitchFamily="34" charset="0"/>
                <a:cs typeface="Arial" panose="020B0604020202020204" pitchFamily="34" charset="0"/>
              </a:rPr>
              <a:t>,</a:t>
            </a:r>
            <a:r>
              <a:rPr lang="tr-TR" altLang="tr-TR" sz="2000">
                <a:solidFill>
                  <a:srgbClr val="000099"/>
                </a:solidFill>
                <a:latin typeface="Arial" panose="020B0604020202020204" pitchFamily="34" charset="0"/>
                <a:cs typeface="Arial" panose="020B0604020202020204" pitchFamily="34" charset="0"/>
              </a:rPr>
              <a:t> işbirliği</a:t>
            </a:r>
            <a:r>
              <a:rPr lang="fr-FR" altLang="tr-TR" sz="2000">
                <a:solidFill>
                  <a:srgbClr val="000099"/>
                </a:solidFill>
                <a:latin typeface="Arial" panose="020B0604020202020204" pitchFamily="34" charset="0"/>
                <a:cs typeface="Arial" panose="020B0604020202020204" pitchFamily="34" charset="0"/>
              </a:rPr>
              <a:t>, </a:t>
            </a:r>
            <a:r>
              <a:rPr lang="tr-TR" altLang="tr-TR" sz="2000">
                <a:solidFill>
                  <a:srgbClr val="000099"/>
                </a:solidFill>
                <a:latin typeface="Arial" panose="020B0604020202020204" pitchFamily="34" charset="0"/>
                <a:cs typeface="Arial" panose="020B0604020202020204" pitchFamily="34" charset="0"/>
              </a:rPr>
              <a:t>eğitim</a:t>
            </a:r>
            <a:r>
              <a:rPr lang="fr-FR" altLang="tr-TR" sz="2000">
                <a:solidFill>
                  <a:srgbClr val="000099"/>
                </a:solidFill>
                <a:latin typeface="Arial" panose="020B0604020202020204" pitchFamily="34" charset="0"/>
                <a:cs typeface="Arial" panose="020B0604020202020204" pitchFamily="34" charset="0"/>
              </a:rPr>
              <a:t>, </a:t>
            </a:r>
            <a:r>
              <a:rPr lang="tr-TR" altLang="tr-TR" sz="2000">
                <a:solidFill>
                  <a:srgbClr val="000099"/>
                </a:solidFill>
                <a:latin typeface="Arial" panose="020B0604020202020204" pitchFamily="34" charset="0"/>
                <a:cs typeface="Arial" panose="020B0604020202020204" pitchFamily="34" charset="0"/>
              </a:rPr>
              <a:t>destek</a:t>
            </a:r>
            <a:endParaRPr lang="fr-FR" altLang="tr-TR" sz="2000">
              <a:solidFill>
                <a:srgbClr val="000099"/>
              </a:solidFill>
              <a:latin typeface="Arial" panose="020B0604020202020204" pitchFamily="34" charset="0"/>
              <a:cs typeface="Arial" panose="020B0604020202020204" pitchFamily="34" charset="0"/>
            </a:endParaRPr>
          </a:p>
        </p:txBody>
      </p:sp>
      <p:sp>
        <p:nvSpPr>
          <p:cNvPr id="69639" name="AutoShape 19"/>
          <p:cNvSpPr>
            <a:spLocks noChangeArrowheads="1"/>
          </p:cNvSpPr>
          <p:nvPr/>
        </p:nvSpPr>
        <p:spPr bwMode="auto">
          <a:xfrm>
            <a:off x="1116013" y="1612900"/>
            <a:ext cx="2459037" cy="477838"/>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Sıradanlaşma</a:t>
            </a:r>
            <a:endParaRPr lang="fr-FR" altLang="tr-TR" sz="2000" b="1">
              <a:solidFill>
                <a:srgbClr val="000099"/>
              </a:solidFill>
              <a:latin typeface="Arial" panose="020B0604020202020204" pitchFamily="34" charset="0"/>
              <a:cs typeface="Arial" panose="020B0604020202020204" pitchFamily="34" charset="0"/>
            </a:endParaRPr>
          </a:p>
        </p:txBody>
      </p:sp>
      <p:sp>
        <p:nvSpPr>
          <p:cNvPr id="69640" name="Text Box 20"/>
          <p:cNvSpPr txBox="1">
            <a:spLocks noChangeArrowheads="1"/>
          </p:cNvSpPr>
          <p:nvPr/>
        </p:nvSpPr>
        <p:spPr bwMode="auto">
          <a:xfrm>
            <a:off x="6013450" y="1109663"/>
            <a:ext cx="230346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NEREYE</a:t>
            </a:r>
            <a:endParaRPr lang="fr-FR" altLang="tr-TR" sz="2400" b="1">
              <a:solidFill>
                <a:srgbClr val="000099"/>
              </a:solidFill>
              <a:latin typeface="Arial" panose="020B0604020202020204" pitchFamily="34" charset="0"/>
              <a:cs typeface="Arial" panose="020B0604020202020204" pitchFamily="34" charset="0"/>
            </a:endParaRPr>
          </a:p>
        </p:txBody>
      </p:sp>
      <p:sp>
        <p:nvSpPr>
          <p:cNvPr id="69641" name="Text Box 21"/>
          <p:cNvSpPr txBox="1">
            <a:spLocks noChangeArrowheads="1"/>
          </p:cNvSpPr>
          <p:nvPr/>
        </p:nvSpPr>
        <p:spPr bwMode="auto">
          <a:xfrm>
            <a:off x="1189038" y="1144588"/>
            <a:ext cx="23749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NEREDEN</a:t>
            </a:r>
            <a:endParaRPr lang="fr-FR" altLang="tr-TR" sz="2400" b="1">
              <a:solidFill>
                <a:srgbClr val="000099"/>
              </a:solidFill>
              <a:latin typeface="Arial" panose="020B0604020202020204" pitchFamily="34" charset="0"/>
              <a:cs typeface="Arial" panose="020B0604020202020204" pitchFamily="34" charset="0"/>
            </a:endParaRPr>
          </a:p>
        </p:txBody>
      </p:sp>
      <p:sp>
        <p:nvSpPr>
          <p:cNvPr id="69642" name="AutoShape 22"/>
          <p:cNvSpPr>
            <a:spLocks noChangeArrowheads="1"/>
          </p:cNvSpPr>
          <p:nvPr/>
        </p:nvSpPr>
        <p:spPr bwMode="auto">
          <a:xfrm>
            <a:off x="5929313" y="1612900"/>
            <a:ext cx="2459037" cy="431800"/>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Farklılaşma</a:t>
            </a:r>
            <a:endParaRPr lang="fr-FR" altLang="tr-TR" sz="2000" b="1">
              <a:solidFill>
                <a:srgbClr val="000099"/>
              </a:solidFill>
              <a:latin typeface="Arial" panose="020B0604020202020204" pitchFamily="34" charset="0"/>
              <a:cs typeface="Arial" panose="020B0604020202020204" pitchFamily="34" charset="0"/>
            </a:endParaRPr>
          </a:p>
        </p:txBody>
      </p:sp>
      <p:sp>
        <p:nvSpPr>
          <p:cNvPr id="119819" name="Rectangle 2"/>
          <p:cNvSpPr>
            <a:spLocks noGrp="1" noChangeArrowheads="1"/>
          </p:cNvSpPr>
          <p:nvPr>
            <p:ph type="title"/>
          </p:nvPr>
        </p:nvSpPr>
        <p:spPr bwMode="auto">
          <a:xfrm>
            <a:off x="0" y="203200"/>
            <a:ext cx="9144000" cy="561975"/>
          </a:xfrm>
          <a:extLst/>
        </p:spPr>
        <p:txBody>
          <a:bodyPr wrap="square">
            <a:spAutoFit/>
          </a:bodyPr>
          <a:lstStyle/>
          <a:p>
            <a:pPr>
              <a:lnSpc>
                <a:spcPct val="120000"/>
              </a:lnSpc>
              <a:spcBef>
                <a:spcPct val="20000"/>
              </a:spcBef>
              <a:spcAft>
                <a:spcPct val="20000"/>
              </a:spcAft>
              <a:buFont typeface="Arial" pitchFamily="34" charset="0"/>
              <a:buNone/>
              <a:defRPr/>
            </a:pPr>
            <a:r>
              <a:rPr lang="tr-TR" sz="2800" b="1" dirty="0">
                <a:solidFill>
                  <a:schemeClr val="folHlink"/>
                </a:solidFill>
                <a:latin typeface="Arial" pitchFamily="34" charset="0"/>
                <a:ea typeface="+mn-ea"/>
                <a:cs typeface="+mn-cs"/>
              </a:rPr>
              <a:t>Değişim Süreci</a:t>
            </a:r>
            <a:endParaRPr lang="en-US" sz="2800" b="1" dirty="0">
              <a:solidFill>
                <a:schemeClr val="folHlink"/>
              </a:solidFill>
              <a:latin typeface="Arial" pitchFamily="34" charset="0"/>
              <a:ea typeface="+mn-ea"/>
              <a:cs typeface="+mn-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48" name="AutoShape 40"/>
          <p:cNvSpPr>
            <a:spLocks noChangeArrowheads="1"/>
          </p:cNvSpPr>
          <p:nvPr/>
        </p:nvSpPr>
        <p:spPr bwMode="auto">
          <a:xfrm rot="5400000">
            <a:off x="2196307" y="2996406"/>
            <a:ext cx="4824412" cy="936625"/>
          </a:xfrm>
          <a:custGeom>
            <a:avLst/>
            <a:gdLst>
              <a:gd name="G0" fmla="+- 19858 0 0"/>
              <a:gd name="G1" fmla="+- 6187 0 0"/>
              <a:gd name="G2" fmla="+- 21600 0 6187"/>
              <a:gd name="G3" fmla="+- 10800 0 6187"/>
              <a:gd name="G4" fmla="+- 21600 0 19858"/>
              <a:gd name="G5" fmla="*/ G4 G3 10800"/>
              <a:gd name="G6" fmla="+- 21600 0 G5"/>
              <a:gd name="T0" fmla="*/ 19858 w 21600"/>
              <a:gd name="T1" fmla="*/ 0 h 21600"/>
              <a:gd name="T2" fmla="*/ 0 w 21600"/>
              <a:gd name="T3" fmla="*/ 10800 h 21600"/>
              <a:gd name="T4" fmla="*/ 1985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9858" y="0"/>
                </a:moveTo>
                <a:lnTo>
                  <a:pt x="19858" y="6187"/>
                </a:lnTo>
                <a:lnTo>
                  <a:pt x="3375" y="6187"/>
                </a:lnTo>
                <a:lnTo>
                  <a:pt x="3375" y="15413"/>
                </a:lnTo>
                <a:lnTo>
                  <a:pt x="19858" y="15413"/>
                </a:lnTo>
                <a:lnTo>
                  <a:pt x="19858" y="21600"/>
                </a:lnTo>
                <a:lnTo>
                  <a:pt x="21600" y="10800"/>
                </a:lnTo>
                <a:close/>
              </a:path>
              <a:path w="21600" h="21600">
                <a:moveTo>
                  <a:pt x="1350" y="6187"/>
                </a:moveTo>
                <a:lnTo>
                  <a:pt x="1350" y="15413"/>
                </a:lnTo>
                <a:lnTo>
                  <a:pt x="2700" y="15413"/>
                </a:lnTo>
                <a:lnTo>
                  <a:pt x="2700" y="6187"/>
                </a:lnTo>
                <a:close/>
              </a:path>
              <a:path w="21600" h="21600">
                <a:moveTo>
                  <a:pt x="0" y="6187"/>
                </a:moveTo>
                <a:lnTo>
                  <a:pt x="0" y="15413"/>
                </a:lnTo>
                <a:lnTo>
                  <a:pt x="675" y="15413"/>
                </a:lnTo>
                <a:lnTo>
                  <a:pt x="675" y="6187"/>
                </a:lnTo>
                <a:close/>
              </a:path>
            </a:pathLst>
          </a:custGeom>
          <a:gradFill>
            <a:gsLst>
              <a:gs pos="0">
                <a:srgbClr val="FFC000"/>
              </a:gs>
              <a:gs pos="50000">
                <a:schemeClr val="accent1">
                  <a:tint val="44500"/>
                  <a:satMod val="160000"/>
                </a:schemeClr>
              </a:gs>
              <a:gs pos="100000">
                <a:schemeClr val="accent1">
                  <a:tint val="23500"/>
                  <a:satMod val="160000"/>
                </a:schemeClr>
              </a:gs>
            </a:gsLst>
            <a:lin ang="5400000" scaled="0"/>
          </a:gradFill>
          <a:ln>
            <a:noFill/>
          </a:ln>
          <a:effectLst/>
          <a:extLst/>
        </p:spPr>
        <p:txBody>
          <a:bodyPr wrap="none" anchor="ctr"/>
          <a:lstStyle/>
          <a:p>
            <a:pPr>
              <a:defRPr/>
            </a:pPr>
            <a:endParaRPr lang="tr-TR">
              <a:effectLst>
                <a:outerShdw blurRad="38100" dist="38100" dir="2700000" algn="tl">
                  <a:srgbClr val="000000">
                    <a:alpha val="43137"/>
                  </a:srgbClr>
                </a:outerShdw>
              </a:effectLst>
              <a:latin typeface="Arial" charset="0"/>
            </a:endParaRPr>
          </a:p>
        </p:txBody>
      </p:sp>
      <p:sp>
        <p:nvSpPr>
          <p:cNvPr id="32775" name="Text Box 4"/>
          <p:cNvSpPr txBox="1">
            <a:spLocks noChangeArrowheads="1"/>
          </p:cNvSpPr>
          <p:nvPr/>
        </p:nvSpPr>
        <p:spPr bwMode="auto">
          <a:xfrm>
            <a:off x="1549400" y="1125538"/>
            <a:ext cx="6332538" cy="1016000"/>
          </a:xfrm>
          <a:prstGeom prst="rect">
            <a:avLst/>
          </a:prstGeom>
          <a:gradFill>
            <a:gsLst>
              <a:gs pos="0">
                <a:srgbClr val="03D1ED"/>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none">
            <a:spAutoFit/>
          </a:bodyPr>
          <a:lstStyle/>
          <a:p>
            <a:pPr algn="ctr">
              <a:defRPr/>
            </a:pPr>
            <a:r>
              <a:rPr lang="tr-TR" sz="2000" b="1" dirty="0">
                <a:solidFill>
                  <a:srgbClr val="000099"/>
                </a:solidFill>
                <a:cs typeface="Arial" pitchFamily="34" charset="0"/>
              </a:rPr>
              <a:t>Müşteri hakkında sürekli kesin bilgiye sahip olmak</a:t>
            </a:r>
          </a:p>
          <a:p>
            <a:pPr algn="ctr">
              <a:defRPr/>
            </a:pPr>
            <a:r>
              <a:rPr lang="tr-TR" sz="2000" b="1" dirty="0">
                <a:solidFill>
                  <a:srgbClr val="000099"/>
                </a:solidFill>
                <a:cs typeface="Arial" pitchFamily="34" charset="0"/>
              </a:rPr>
              <a:t>Kazanç getirecek müşterileri belirlemek</a:t>
            </a:r>
          </a:p>
          <a:p>
            <a:pPr algn="ctr">
              <a:defRPr/>
            </a:pPr>
            <a:r>
              <a:rPr lang="tr-TR" sz="2000" b="1" dirty="0">
                <a:solidFill>
                  <a:srgbClr val="000099"/>
                </a:solidFill>
                <a:cs typeface="Arial" pitchFamily="34" charset="0"/>
              </a:rPr>
              <a:t>Uzun vadeli ilişkiler yaratmak</a:t>
            </a:r>
            <a:endParaRPr lang="fr-FR" sz="2000" b="1" dirty="0">
              <a:solidFill>
                <a:srgbClr val="000099"/>
              </a:solidFill>
              <a:cs typeface="Arial" pitchFamily="34" charset="0"/>
            </a:endParaRPr>
          </a:p>
        </p:txBody>
      </p:sp>
      <p:sp>
        <p:nvSpPr>
          <p:cNvPr id="32776" name="Text Box 6"/>
          <p:cNvSpPr txBox="1">
            <a:spLocks noChangeArrowheads="1"/>
          </p:cNvSpPr>
          <p:nvPr/>
        </p:nvSpPr>
        <p:spPr bwMode="auto">
          <a:xfrm>
            <a:off x="1582738" y="2382838"/>
            <a:ext cx="5903912" cy="396875"/>
          </a:xfrm>
          <a:prstGeom prst="rect">
            <a:avLst/>
          </a:prstGeom>
          <a:solidFill>
            <a:schemeClr val="tx2">
              <a:lumMod val="60000"/>
              <a:lumOff val="40000"/>
            </a:schemeClr>
          </a:solidFill>
          <a:ln w="9525">
            <a:noFill/>
            <a:miter lim="800000"/>
            <a:headEnd/>
            <a:tailEnd/>
          </a:ln>
        </p:spPr>
        <p:txBody>
          <a:bodyPr>
            <a:spAutoFit/>
          </a:bodyPr>
          <a:lstStyle/>
          <a:p>
            <a:pPr algn="ctr">
              <a:defRPr/>
            </a:pPr>
            <a:r>
              <a:rPr lang="tr-TR" sz="2000" b="1" dirty="0">
                <a:solidFill>
                  <a:srgbClr val="000099"/>
                </a:solidFill>
                <a:cs typeface="Arial" pitchFamily="34" charset="0"/>
              </a:rPr>
              <a:t>Müşteriyle ilişki ve işbirliği içinde olma</a:t>
            </a:r>
            <a:endParaRPr lang="fr-FR" sz="2000" b="1" dirty="0">
              <a:solidFill>
                <a:srgbClr val="000099"/>
              </a:solidFill>
              <a:cs typeface="Arial" pitchFamily="34" charset="0"/>
            </a:endParaRPr>
          </a:p>
        </p:txBody>
      </p:sp>
      <p:sp>
        <p:nvSpPr>
          <p:cNvPr id="70661" name="Text Box 8"/>
          <p:cNvSpPr txBox="1">
            <a:spLocks noChangeArrowheads="1"/>
          </p:cNvSpPr>
          <p:nvPr/>
        </p:nvSpPr>
        <p:spPr bwMode="auto">
          <a:xfrm>
            <a:off x="1763713" y="3100388"/>
            <a:ext cx="5794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Hizmet sunma, etkileşim, ilişki, bağ oluşturma</a:t>
            </a:r>
            <a:endParaRPr lang="fr-FR" altLang="tr-TR" sz="2000" b="1">
              <a:solidFill>
                <a:srgbClr val="000099"/>
              </a:solidFill>
              <a:latin typeface="Arial" panose="020B0604020202020204" pitchFamily="34" charset="0"/>
              <a:cs typeface="Arial" panose="020B0604020202020204" pitchFamily="34" charset="0"/>
            </a:endParaRPr>
          </a:p>
        </p:txBody>
      </p:sp>
      <p:sp>
        <p:nvSpPr>
          <p:cNvPr id="70662" name="Text Box 15"/>
          <p:cNvSpPr txBox="1">
            <a:spLocks noChangeArrowheads="1"/>
          </p:cNvSpPr>
          <p:nvPr/>
        </p:nvSpPr>
        <p:spPr bwMode="auto">
          <a:xfrm>
            <a:off x="1619250" y="4940300"/>
            <a:ext cx="59769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Bilgi Teknolojilerinin kullanımı ve  otomasyon</a:t>
            </a:r>
            <a:endParaRPr lang="fr-FR" altLang="tr-TR" sz="2000" b="1">
              <a:solidFill>
                <a:srgbClr val="000099"/>
              </a:solidFill>
              <a:latin typeface="Arial" panose="020B0604020202020204" pitchFamily="34" charset="0"/>
              <a:cs typeface="Arial" panose="020B0604020202020204" pitchFamily="34" charset="0"/>
            </a:endParaRPr>
          </a:p>
        </p:txBody>
      </p:sp>
      <p:sp>
        <p:nvSpPr>
          <p:cNvPr id="70663" name="AutoShape 20"/>
          <p:cNvSpPr>
            <a:spLocks noChangeArrowheads="1"/>
          </p:cNvSpPr>
          <p:nvPr/>
        </p:nvSpPr>
        <p:spPr bwMode="auto">
          <a:xfrm>
            <a:off x="1620838" y="4075113"/>
            <a:ext cx="2459037" cy="649287"/>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İşlemsel Yönetim</a:t>
            </a:r>
            <a:endParaRPr lang="fr-FR" altLang="tr-TR" sz="2000" b="1">
              <a:solidFill>
                <a:srgbClr val="000099"/>
              </a:solidFill>
              <a:latin typeface="Arial" panose="020B0604020202020204" pitchFamily="34" charset="0"/>
              <a:cs typeface="Arial" panose="020B0604020202020204" pitchFamily="34" charset="0"/>
            </a:endParaRPr>
          </a:p>
        </p:txBody>
      </p:sp>
      <p:sp>
        <p:nvSpPr>
          <p:cNvPr id="70664" name="Text Box 21"/>
          <p:cNvSpPr txBox="1">
            <a:spLocks noChangeArrowheads="1"/>
          </p:cNvSpPr>
          <p:nvPr/>
        </p:nvSpPr>
        <p:spPr bwMode="auto">
          <a:xfrm>
            <a:off x="5292725" y="3606800"/>
            <a:ext cx="24368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NEREYE</a:t>
            </a:r>
            <a:endParaRPr lang="fr-FR" altLang="tr-TR" sz="2000" b="1">
              <a:solidFill>
                <a:srgbClr val="000099"/>
              </a:solidFill>
              <a:latin typeface="Arial" panose="020B0604020202020204" pitchFamily="34" charset="0"/>
              <a:cs typeface="Arial" panose="020B0604020202020204" pitchFamily="34" charset="0"/>
            </a:endParaRPr>
          </a:p>
        </p:txBody>
      </p:sp>
      <p:sp>
        <p:nvSpPr>
          <p:cNvPr id="70665" name="Text Box 22"/>
          <p:cNvSpPr txBox="1">
            <a:spLocks noChangeArrowheads="1"/>
          </p:cNvSpPr>
          <p:nvPr/>
        </p:nvSpPr>
        <p:spPr bwMode="auto">
          <a:xfrm>
            <a:off x="1619250" y="3606800"/>
            <a:ext cx="24479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NEREDEN</a:t>
            </a:r>
            <a:endParaRPr lang="fr-FR" altLang="tr-TR" sz="2000" b="1">
              <a:solidFill>
                <a:srgbClr val="000099"/>
              </a:solidFill>
              <a:latin typeface="Arial" panose="020B0604020202020204" pitchFamily="34" charset="0"/>
              <a:cs typeface="Arial" panose="020B0604020202020204" pitchFamily="34" charset="0"/>
            </a:endParaRPr>
          </a:p>
        </p:txBody>
      </p:sp>
      <p:sp>
        <p:nvSpPr>
          <p:cNvPr id="70666" name="AutoShape 23"/>
          <p:cNvSpPr>
            <a:spLocks noChangeArrowheads="1"/>
          </p:cNvSpPr>
          <p:nvPr/>
        </p:nvSpPr>
        <p:spPr bwMode="auto">
          <a:xfrm>
            <a:off x="5270500" y="4075113"/>
            <a:ext cx="2459038" cy="649287"/>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000" b="1">
                <a:solidFill>
                  <a:srgbClr val="000099"/>
                </a:solidFill>
                <a:latin typeface="Arial" panose="020B0604020202020204" pitchFamily="34" charset="0"/>
                <a:cs typeface="Arial" panose="020B0604020202020204" pitchFamily="34" charset="0"/>
              </a:rPr>
              <a:t>İlişkisel Yönetim</a:t>
            </a:r>
            <a:endParaRPr lang="fr-FR" altLang="tr-TR" sz="2000" b="1">
              <a:solidFill>
                <a:srgbClr val="000099"/>
              </a:solidFill>
              <a:latin typeface="Arial" panose="020B0604020202020204" pitchFamily="34" charset="0"/>
              <a:cs typeface="Arial" panose="020B0604020202020204" pitchFamily="34" charset="0"/>
            </a:endParaRPr>
          </a:p>
        </p:txBody>
      </p:sp>
      <p:sp>
        <p:nvSpPr>
          <p:cNvPr id="70667" name="AutoShape 27"/>
          <p:cNvSpPr>
            <a:spLocks noChangeArrowheads="1"/>
          </p:cNvSpPr>
          <p:nvPr/>
        </p:nvSpPr>
        <p:spPr bwMode="auto">
          <a:xfrm>
            <a:off x="1619250" y="5876925"/>
            <a:ext cx="6769100" cy="504825"/>
          </a:xfrm>
          <a:prstGeom prst="roundRect">
            <a:avLst>
              <a:gd name="adj" fmla="val 16667"/>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a:solidFill>
                  <a:srgbClr val="000099"/>
                </a:solidFill>
                <a:latin typeface="Arial" panose="020B0604020202020204" pitchFamily="34" charset="0"/>
                <a:cs typeface="Arial" panose="020B0604020202020204" pitchFamily="34" charset="0"/>
              </a:rPr>
              <a:t>İlişkisel pazarlama ve Nöro Pazarlama desteği</a:t>
            </a:r>
            <a:endParaRPr lang="fr-FR" altLang="tr-TR" sz="2400" b="1">
              <a:solidFill>
                <a:srgbClr val="000099"/>
              </a:solidFill>
              <a:latin typeface="Arial" panose="020B0604020202020204" pitchFamily="34" charset="0"/>
              <a:cs typeface="Arial" panose="020B0604020202020204" pitchFamily="34" charset="0"/>
            </a:endParaRPr>
          </a:p>
        </p:txBody>
      </p:sp>
      <p:sp>
        <p:nvSpPr>
          <p:cNvPr id="120844" name="Rectangle 2"/>
          <p:cNvSpPr>
            <a:spLocks noGrp="1" noChangeArrowheads="1"/>
          </p:cNvSpPr>
          <p:nvPr>
            <p:ph type="title"/>
          </p:nvPr>
        </p:nvSpPr>
        <p:spPr bwMode="auto">
          <a:xfrm>
            <a:off x="0" y="203200"/>
            <a:ext cx="9144000" cy="561975"/>
          </a:xfrm>
          <a:extLst/>
        </p:spPr>
        <p:txBody>
          <a:bodyPr wrap="square">
            <a:spAutoFit/>
          </a:bodyPr>
          <a:lstStyle/>
          <a:p>
            <a:pPr>
              <a:lnSpc>
                <a:spcPct val="120000"/>
              </a:lnSpc>
              <a:spcBef>
                <a:spcPct val="20000"/>
              </a:spcBef>
              <a:spcAft>
                <a:spcPct val="20000"/>
              </a:spcAft>
              <a:buFont typeface="Arial" pitchFamily="34" charset="0"/>
              <a:buNone/>
              <a:defRPr/>
            </a:pPr>
            <a:r>
              <a:rPr lang="tr-TR" sz="2800" b="1" dirty="0">
                <a:solidFill>
                  <a:schemeClr val="folHlink"/>
                </a:solidFill>
                <a:latin typeface="Arial" pitchFamily="34" charset="0"/>
                <a:ea typeface="+mn-ea"/>
                <a:cs typeface="+mn-cs"/>
              </a:rPr>
              <a:t>Değişim Süreci</a:t>
            </a:r>
            <a:endParaRPr lang="en-US" sz="2800" b="1" dirty="0">
              <a:solidFill>
                <a:schemeClr val="folHlink"/>
              </a:solidFill>
              <a:latin typeface="Arial" pitchFamily="34" charset="0"/>
              <a:ea typeface="+mn-ea"/>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20700" y="1714500"/>
            <a:ext cx="8154988"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p>
            <a:pPr algn="ctr">
              <a:lnSpc>
                <a:spcPct val="150000"/>
              </a:lnSpc>
              <a:defRPr/>
            </a:pPr>
            <a:r>
              <a:rPr lang="tr-TR" altLang="tr-TR" b="1" dirty="0">
                <a:solidFill>
                  <a:schemeClr val="folHlink"/>
                </a:solidFill>
                <a:latin typeface="Arial" charset="0"/>
                <a:ea typeface="+mj-ea"/>
                <a:cs typeface="Arial" charset="0"/>
              </a:rPr>
              <a:t>DÖRT ANA KESİNLİK</a:t>
            </a:r>
          </a:p>
          <a:p>
            <a:pPr marL="457200" indent="-457200">
              <a:lnSpc>
                <a:spcPct val="150000"/>
              </a:lnSpc>
              <a:buFont typeface="Arial" panose="020B0604020202020204" pitchFamily="34" charset="0"/>
              <a:buChar char="•"/>
              <a:defRPr/>
            </a:pPr>
            <a:r>
              <a:rPr lang="tr-TR" altLang="tr-TR" b="1" dirty="0">
                <a:solidFill>
                  <a:srgbClr val="002060"/>
                </a:solidFill>
                <a:latin typeface="Arial" charset="0"/>
                <a:ea typeface="+mj-ea"/>
                <a:cs typeface="Arial" charset="0"/>
              </a:rPr>
              <a:t>Nüfus artışında devam eden dengesizlik</a:t>
            </a:r>
          </a:p>
          <a:p>
            <a:pPr marL="457200" indent="-457200">
              <a:lnSpc>
                <a:spcPct val="150000"/>
              </a:lnSpc>
              <a:buFont typeface="Arial" panose="020B0604020202020204" pitchFamily="34" charset="0"/>
              <a:buChar char="•"/>
              <a:defRPr/>
            </a:pPr>
            <a:r>
              <a:rPr lang="tr-TR" altLang="tr-TR" b="1" dirty="0">
                <a:solidFill>
                  <a:srgbClr val="002060"/>
                </a:solidFill>
                <a:latin typeface="Arial" charset="0"/>
                <a:ea typeface="+mj-ea"/>
                <a:cs typeface="Arial" charset="0"/>
              </a:rPr>
              <a:t>Temel kaynakların daha fazla kısıtla karşılaşması</a:t>
            </a:r>
          </a:p>
          <a:p>
            <a:pPr marL="457200" indent="-457200">
              <a:lnSpc>
                <a:spcPct val="150000"/>
              </a:lnSpc>
              <a:buFont typeface="Arial" panose="020B0604020202020204" pitchFamily="34" charset="0"/>
              <a:buChar char="•"/>
              <a:defRPr/>
            </a:pPr>
            <a:r>
              <a:rPr lang="tr-TR" altLang="tr-TR" b="1" dirty="0">
                <a:solidFill>
                  <a:srgbClr val="002060"/>
                </a:solidFill>
                <a:latin typeface="Arial" charset="0"/>
                <a:ea typeface="+mj-ea"/>
                <a:cs typeface="Arial" charset="0"/>
              </a:rPr>
              <a:t>Ekonomik güçte Asya’ya doğru hızlanan bir kayış</a:t>
            </a:r>
          </a:p>
          <a:p>
            <a:pPr marL="457200" indent="-457200">
              <a:lnSpc>
                <a:spcPct val="150000"/>
              </a:lnSpc>
              <a:buFont typeface="Arial" panose="020B0604020202020204" pitchFamily="34" charset="0"/>
              <a:buChar char="•"/>
              <a:defRPr/>
            </a:pPr>
            <a:r>
              <a:rPr lang="tr-TR" altLang="tr-TR" b="1" dirty="0">
                <a:solidFill>
                  <a:srgbClr val="002060"/>
                </a:solidFill>
                <a:latin typeface="Arial" charset="0"/>
                <a:ea typeface="+mj-ea"/>
                <a:cs typeface="Arial" charset="0"/>
              </a:rPr>
              <a:t>Evrensel veri erişimi</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idx="4294967295"/>
          </p:nvPr>
        </p:nvSpPr>
        <p:spPr bwMode="auto">
          <a:xfrm>
            <a:off x="431800" y="1125538"/>
            <a:ext cx="8280400" cy="1655762"/>
          </a:xfrm>
          <a:prstGeom prst="rect">
            <a:avLst/>
          </a:prstGeom>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anchor="b"/>
          <a:lstStyle/>
          <a:p>
            <a:pPr eaLnBrk="1" hangingPunct="1"/>
            <a:r>
              <a:rPr lang="tr-TR" altLang="tr-TR" sz="5400" b="1" i="1" smtClean="0">
                <a:solidFill>
                  <a:srgbClr val="800080"/>
                </a:solidFill>
                <a:latin typeface="Times New Roman" panose="02020603050405020304" pitchFamily="18" charset="0"/>
              </a:rPr>
              <a:t>Teşekkür ederiz </a:t>
            </a:r>
            <a:r>
              <a:rPr lang="tr-TR" altLang="tr-TR" sz="5400" b="1" smtClean="0">
                <a:solidFill>
                  <a:srgbClr val="800080"/>
                </a:solidFill>
                <a:latin typeface="Times New Roman" panose="02020603050405020304" pitchFamily="18" charset="0"/>
                <a:sym typeface="Wingdings" panose="05000000000000000000" pitchFamily="2" charset="2"/>
              </a:rPr>
              <a:t></a:t>
            </a:r>
            <a:endParaRPr lang="tr-TR" altLang="tr-TR" sz="5400" b="1" smtClean="0">
              <a:solidFill>
                <a:srgbClr val="800080"/>
              </a:solidFill>
              <a:latin typeface="Times New Roman" panose="02020603050405020304" pitchFamily="18" charset="0"/>
            </a:endParaRPr>
          </a:p>
        </p:txBody>
      </p:sp>
      <p:sp>
        <p:nvSpPr>
          <p:cNvPr id="71683" name="Rectangle 2"/>
          <p:cNvSpPr>
            <a:spLocks noChangeArrowheads="1"/>
          </p:cNvSpPr>
          <p:nvPr/>
        </p:nvSpPr>
        <p:spPr bwMode="auto">
          <a:xfrm>
            <a:off x="539750" y="4149725"/>
            <a:ext cx="8280400"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400" b="1" i="1" dirty="0" smtClean="0">
                <a:solidFill>
                  <a:srgbClr val="800080"/>
                </a:solidFill>
                <a:latin typeface="Times New Roman" panose="02020603050405020304" pitchFamily="18" charset="0"/>
              </a:rPr>
              <a:t>Nail </a:t>
            </a:r>
            <a:r>
              <a:rPr lang="tr-TR" altLang="tr-TR" sz="2400" b="1" i="1" dirty="0">
                <a:solidFill>
                  <a:srgbClr val="800080"/>
                </a:solidFill>
                <a:latin typeface="Times New Roman" panose="02020603050405020304" pitchFamily="18" charset="0"/>
              </a:rPr>
              <a:t>Ş</a:t>
            </a:r>
            <a:r>
              <a:rPr lang="tr-TR" altLang="tr-TR" sz="2400" b="1" i="1" dirty="0" smtClean="0">
                <a:solidFill>
                  <a:srgbClr val="800080"/>
                </a:solidFill>
                <a:latin typeface="Times New Roman" panose="02020603050405020304" pitchFamily="18" charset="0"/>
              </a:rPr>
              <a:t>encan</a:t>
            </a:r>
            <a:r>
              <a:rPr lang="tr-TR" altLang="tr-TR" sz="2400" b="1" i="1" dirty="0">
                <a:solidFill>
                  <a:srgbClr val="800080"/>
                </a:solidFill>
                <a:latin typeface="Times New Roman" panose="02020603050405020304" pitchFamily="18" charset="0"/>
              </a:rPr>
              <a:t/>
            </a:r>
            <a:br>
              <a:rPr lang="tr-TR" altLang="tr-TR" sz="2400" b="1" i="1" dirty="0">
                <a:solidFill>
                  <a:srgbClr val="800080"/>
                </a:solidFill>
                <a:latin typeface="Times New Roman" panose="02020603050405020304" pitchFamily="18" charset="0"/>
              </a:rPr>
            </a:br>
            <a:r>
              <a:rPr lang="tr-TR" altLang="tr-TR" sz="2400" b="1" i="1" dirty="0">
                <a:solidFill>
                  <a:srgbClr val="800080"/>
                </a:solidFill>
                <a:latin typeface="Times New Roman" panose="02020603050405020304" pitchFamily="18" charset="0"/>
              </a:rPr>
              <a:t>Rönesans Değişim ve Yönetişim Bilimleri Enstitüsü</a:t>
            </a:r>
            <a:br>
              <a:rPr lang="tr-TR" altLang="tr-TR" sz="2400" b="1" i="1" dirty="0">
                <a:solidFill>
                  <a:srgbClr val="800080"/>
                </a:solidFill>
                <a:latin typeface="Times New Roman" panose="02020603050405020304" pitchFamily="18" charset="0"/>
              </a:rPr>
            </a:br>
            <a:r>
              <a:rPr lang="tr-TR" altLang="tr-TR" sz="2400" b="1" i="1" dirty="0" smtClean="0">
                <a:solidFill>
                  <a:srgbClr val="800080"/>
                </a:solidFill>
                <a:latin typeface="Times New Roman" panose="02020603050405020304" pitchFamily="18" charset="0"/>
                <a:hlinkClick r:id="rId3"/>
              </a:rPr>
              <a:t>n.ssencan@rdbe.com.tr</a:t>
            </a:r>
            <a:r>
              <a:rPr lang="tr-TR" altLang="tr-TR" sz="2400" b="1" i="1" dirty="0">
                <a:solidFill>
                  <a:srgbClr val="800080"/>
                </a:solidFill>
                <a:latin typeface="Times New Roman" panose="02020603050405020304" pitchFamily="18" charset="0"/>
              </a:rPr>
              <a:t/>
            </a:r>
            <a:br>
              <a:rPr lang="tr-TR" altLang="tr-TR" sz="2400" b="1" i="1" dirty="0">
                <a:solidFill>
                  <a:srgbClr val="800080"/>
                </a:solidFill>
                <a:latin typeface="Times New Roman" panose="02020603050405020304" pitchFamily="18" charset="0"/>
              </a:rPr>
            </a:br>
            <a:r>
              <a:rPr lang="tr-TR" altLang="tr-TR" sz="2400" b="1" i="1" dirty="0" smtClean="0">
                <a:solidFill>
                  <a:srgbClr val="800080"/>
                </a:solidFill>
                <a:latin typeface="Times New Roman" panose="02020603050405020304" pitchFamily="18" charset="0"/>
                <a:hlinkClick r:id="rId4"/>
              </a:rPr>
              <a:t>www.rdbe.com.tr</a:t>
            </a:r>
            <a:r>
              <a:rPr lang="tr-TR" altLang="tr-TR" sz="2400" b="1" i="1" dirty="0">
                <a:solidFill>
                  <a:srgbClr val="800080"/>
                </a:solidFill>
                <a:latin typeface="Times New Roman" panose="02020603050405020304" pitchFamily="18" charset="0"/>
              </a:rPr>
              <a:t/>
            </a:r>
            <a:br>
              <a:rPr lang="tr-TR" altLang="tr-TR" sz="2400" b="1" i="1" dirty="0">
                <a:solidFill>
                  <a:srgbClr val="800080"/>
                </a:solidFill>
                <a:latin typeface="Times New Roman" panose="02020603050405020304" pitchFamily="18" charset="0"/>
              </a:rPr>
            </a:br>
            <a:r>
              <a:rPr lang="tr-TR" altLang="tr-TR" sz="2400" b="1" i="1" dirty="0">
                <a:solidFill>
                  <a:srgbClr val="800080"/>
                </a:solidFill>
                <a:latin typeface="Times New Roman" panose="02020603050405020304" pitchFamily="18" charset="0"/>
                <a:hlinkClick r:id="rId5"/>
              </a:rPr>
              <a:t>www.hareketegec.com</a:t>
            </a:r>
            <a:endParaRPr lang="tr-TR" altLang="tr-TR" sz="2400" b="1" i="1" dirty="0">
              <a:solidFill>
                <a:srgbClr val="80008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23850" y="1200150"/>
            <a:ext cx="8569325"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defRPr/>
            </a:pPr>
            <a:r>
              <a:rPr lang="tr-TR" altLang="tr-TR" sz="2400" b="1" dirty="0" smtClean="0">
                <a:solidFill>
                  <a:schemeClr val="folHlink"/>
                </a:solidFill>
                <a:latin typeface="Arial" charset="0"/>
                <a:ea typeface="+mj-ea"/>
                <a:cs typeface="Arial" charset="0"/>
              </a:rPr>
              <a:t>Doğurganlık </a:t>
            </a:r>
            <a:r>
              <a:rPr lang="tr-TR" altLang="tr-TR" sz="2400" b="1" dirty="0" smtClean="0">
                <a:solidFill>
                  <a:srgbClr val="002060"/>
                </a:solidFill>
                <a:latin typeface="Arial" charset="0"/>
              </a:rPr>
              <a:t>ekonomik gelişmeye ve kadınların eğitim düzeyinin artışına bağlı olarak düşmektedir. Yenilenme oranı altına düşen gelişmiş ülkelerden sadece ABD başarılı olmuştur. Fransa ise ancak 1,98 e kadar yükseltebilmiştir.</a:t>
            </a:r>
          </a:p>
          <a:p>
            <a:pPr algn="just" eaLnBrk="1" hangingPunct="1">
              <a:spcBef>
                <a:spcPct val="0"/>
              </a:spcBef>
              <a:buFontTx/>
              <a:buNone/>
              <a:defRPr/>
            </a:pPr>
            <a:r>
              <a:rPr lang="tr-TR" altLang="tr-TR" sz="2400" b="1" dirty="0" smtClean="0">
                <a:solidFill>
                  <a:schemeClr val="folHlink"/>
                </a:solidFill>
                <a:latin typeface="Arial" charset="0"/>
                <a:ea typeface="+mj-ea"/>
                <a:cs typeface="Arial" charset="0"/>
              </a:rPr>
              <a:t>Bebek ölüm oranları </a:t>
            </a:r>
            <a:r>
              <a:rPr lang="tr-TR" altLang="tr-TR" sz="2400" b="1" dirty="0" smtClean="0">
                <a:solidFill>
                  <a:srgbClr val="002060"/>
                </a:solidFill>
                <a:latin typeface="Arial" charset="0"/>
              </a:rPr>
              <a:t>düşüyor. Düşüklerin azalması ve sağlıklı hamilelik ve doğum hizmetlerine ulaşım 1,000 doğum başına 116 olan ölüm oranını 47 ye indirmiştir. Avrupa’da 4, Latin Amerika ve Çin’de 22 </a:t>
            </a:r>
            <a:r>
              <a:rPr lang="tr-TR" altLang="tr-TR" sz="2400" b="1" dirty="0" err="1" smtClean="0">
                <a:solidFill>
                  <a:srgbClr val="002060"/>
                </a:solidFill>
                <a:latin typeface="Arial" charset="0"/>
              </a:rPr>
              <a:t>dir</a:t>
            </a:r>
            <a:r>
              <a:rPr lang="tr-TR" altLang="tr-TR" sz="2400" b="1" dirty="0" smtClean="0">
                <a:solidFill>
                  <a:srgbClr val="002060"/>
                </a:solidFill>
                <a:latin typeface="Arial" charset="0"/>
              </a:rPr>
              <a:t>. Afrika’da 100 ün üstündedir.</a:t>
            </a:r>
          </a:p>
          <a:p>
            <a:pPr algn="just" eaLnBrk="1" hangingPunct="1">
              <a:spcBef>
                <a:spcPct val="0"/>
              </a:spcBef>
              <a:buFontTx/>
              <a:buNone/>
              <a:defRPr/>
            </a:pPr>
            <a:r>
              <a:rPr lang="tr-TR" altLang="tr-TR" sz="2400" b="1" dirty="0" smtClean="0">
                <a:solidFill>
                  <a:schemeClr val="folHlink"/>
                </a:solidFill>
                <a:latin typeface="Arial" charset="0"/>
                <a:ea typeface="+mj-ea"/>
                <a:cs typeface="Arial" charset="0"/>
              </a:rPr>
              <a:t>Ortalama ömür </a:t>
            </a:r>
            <a:r>
              <a:rPr lang="tr-TR" altLang="tr-TR" sz="2400" b="1" dirty="0" smtClean="0">
                <a:solidFill>
                  <a:srgbClr val="002060"/>
                </a:solidFill>
                <a:latin typeface="Arial" charset="0"/>
              </a:rPr>
              <a:t>uzuyor. Bugün bu ortama 68 yıldır.  Ancak Kuzey Amerika’da bu rakam 79 yılken Afrika’da ortalama 54 yıldır.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23850" y="1674813"/>
            <a:ext cx="8569325" cy="168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0"/>
              </a:spcBef>
              <a:buFontTx/>
              <a:buNone/>
            </a:pPr>
            <a:r>
              <a:rPr lang="tr-TR" altLang="tr-TR" sz="2400" b="1">
                <a:solidFill>
                  <a:srgbClr val="002060"/>
                </a:solidFill>
                <a:latin typeface="Arial" panose="020B0604020202020204" pitchFamily="34" charset="0"/>
              </a:rPr>
              <a:t>Köyden kente göç, uluslar arası göç ve nüfusun dağılımıyla birlikte ekonomik dengesizlik nüfus sorununu daha da karmaşık duruma getirmektedir.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65163" y="1341438"/>
            <a:ext cx="8154987" cy="3346450"/>
          </a:xfrm>
          <a:prstGeom prst="rect">
            <a:avLst/>
          </a:prstGeom>
          <a:noFill/>
          <a:ln w="9525" algn="ctr">
            <a:noFill/>
            <a:miter lim="800000"/>
            <a:headEnd/>
            <a:tailEnd/>
          </a:ln>
        </p:spPr>
        <p:txBody>
          <a:bodyPr anchor="ctr">
            <a:spAutoFit/>
          </a:bodyPr>
          <a:lstStyle/>
          <a:p>
            <a:pPr algn="ctr">
              <a:lnSpc>
                <a:spcPct val="150000"/>
              </a:lnSpc>
              <a:defRPr/>
            </a:pPr>
            <a:r>
              <a:rPr lang="tr-TR" b="1" dirty="0">
                <a:solidFill>
                  <a:schemeClr val="folHlink"/>
                </a:solidFill>
                <a:latin typeface="Arial" charset="0"/>
                <a:ea typeface="+mj-ea"/>
                <a:cs typeface="Arial" charset="0"/>
              </a:rPr>
              <a:t>Temel kaynaklarla ilgili kısıtlar;</a:t>
            </a:r>
            <a:endParaRPr lang="tr-TR" b="1" dirty="0">
              <a:solidFill>
                <a:srgbClr val="002060"/>
              </a:solidFill>
            </a:endParaRPr>
          </a:p>
          <a:p>
            <a:pPr marL="457200" indent="-457200">
              <a:lnSpc>
                <a:spcPct val="150000"/>
              </a:lnSpc>
              <a:buFont typeface="+mj-lt"/>
              <a:buAutoNum type="arabicPeriod"/>
              <a:defRPr/>
            </a:pPr>
            <a:r>
              <a:rPr lang="tr-TR" b="1" dirty="0">
                <a:solidFill>
                  <a:srgbClr val="002060"/>
                </a:solidFill>
              </a:rPr>
              <a:t>Enerji</a:t>
            </a:r>
          </a:p>
          <a:p>
            <a:pPr marL="457200" indent="-457200">
              <a:lnSpc>
                <a:spcPct val="150000"/>
              </a:lnSpc>
              <a:buFont typeface="+mj-lt"/>
              <a:buAutoNum type="arabicPeriod"/>
              <a:defRPr/>
            </a:pPr>
            <a:r>
              <a:rPr lang="tr-TR" b="1" dirty="0">
                <a:solidFill>
                  <a:srgbClr val="002060"/>
                </a:solidFill>
              </a:rPr>
              <a:t>Madenler</a:t>
            </a:r>
          </a:p>
          <a:p>
            <a:pPr marL="457200" indent="-457200">
              <a:lnSpc>
                <a:spcPct val="150000"/>
              </a:lnSpc>
              <a:buFont typeface="+mj-lt"/>
              <a:buAutoNum type="arabicPeriod"/>
              <a:defRPr/>
            </a:pPr>
            <a:r>
              <a:rPr lang="tr-TR" b="1" dirty="0">
                <a:solidFill>
                  <a:srgbClr val="002060"/>
                </a:solidFill>
              </a:rPr>
              <a:t>Az bulunur metaller</a:t>
            </a:r>
          </a:p>
          <a:p>
            <a:pPr marL="457200" indent="-457200">
              <a:lnSpc>
                <a:spcPct val="150000"/>
              </a:lnSpc>
              <a:buFont typeface="+mj-lt"/>
              <a:buAutoNum type="arabicPeriod"/>
              <a:defRPr/>
            </a:pPr>
            <a:r>
              <a:rPr lang="tr-TR" b="1" dirty="0">
                <a:solidFill>
                  <a:srgbClr val="002060"/>
                </a:solidFill>
              </a:rPr>
              <a:t>Su</a:t>
            </a:r>
          </a:p>
          <a:p>
            <a:pPr marL="457200" indent="-457200">
              <a:lnSpc>
                <a:spcPct val="150000"/>
              </a:lnSpc>
              <a:buFont typeface="+mj-lt"/>
              <a:buAutoNum type="arabicPeriod"/>
              <a:defRPr/>
            </a:pPr>
            <a:r>
              <a:rPr lang="tr-TR" b="1" dirty="0">
                <a:solidFill>
                  <a:srgbClr val="002060"/>
                </a:solidFill>
              </a:rPr>
              <a:t>Gıda ve toprak</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95288" y="827088"/>
            <a:ext cx="8424862" cy="415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tr-TR" altLang="tr-TR" sz="2400" b="1" dirty="0" smtClean="0">
                <a:solidFill>
                  <a:schemeClr val="folHlink"/>
                </a:solidFill>
                <a:latin typeface="Arial" charset="0"/>
                <a:ea typeface="+mj-ea"/>
                <a:cs typeface="Arial" charset="0"/>
              </a:rPr>
              <a:t>Enerji</a:t>
            </a:r>
          </a:p>
          <a:p>
            <a:pPr algn="just" eaLnBrk="1" hangingPunct="1">
              <a:spcBef>
                <a:spcPct val="0"/>
              </a:spcBef>
              <a:buFontTx/>
              <a:buNone/>
              <a:defRPr/>
            </a:pPr>
            <a:r>
              <a:rPr lang="tr-TR" altLang="tr-TR" sz="2000" b="1" dirty="0" smtClean="0">
                <a:solidFill>
                  <a:srgbClr val="002060"/>
                </a:solidFill>
                <a:latin typeface="Arial" charset="0"/>
              </a:rPr>
              <a:t>Enerji’nin iki açmazı;</a:t>
            </a:r>
          </a:p>
          <a:p>
            <a:pPr algn="just" eaLnBrk="1" hangingPunct="1">
              <a:spcBef>
                <a:spcPct val="0"/>
              </a:spcBef>
              <a:buFontTx/>
              <a:buNone/>
              <a:defRPr/>
            </a:pPr>
            <a:endParaRPr lang="tr-TR" altLang="tr-TR" sz="2000" b="1" dirty="0" smtClean="0">
              <a:solidFill>
                <a:srgbClr val="002060"/>
              </a:solidFill>
              <a:latin typeface="Arial" charset="0"/>
            </a:endParaRPr>
          </a:p>
          <a:p>
            <a:pPr algn="just" eaLnBrk="1" hangingPunct="1">
              <a:spcBef>
                <a:spcPct val="0"/>
              </a:spcBef>
              <a:defRPr/>
            </a:pPr>
            <a:r>
              <a:rPr lang="tr-TR" altLang="tr-TR" sz="2000" b="1" dirty="0" smtClean="0">
                <a:solidFill>
                  <a:srgbClr val="002060"/>
                </a:solidFill>
                <a:latin typeface="Arial" charset="0"/>
              </a:rPr>
              <a:t>Dünya’da toplam petrol ve doğalgaz talebi yeni kaynakların bulunmasından daha hızlı artmaktadır!</a:t>
            </a:r>
          </a:p>
          <a:p>
            <a:pPr algn="just" eaLnBrk="1" hangingPunct="1">
              <a:spcBef>
                <a:spcPct val="0"/>
              </a:spcBef>
              <a:defRPr/>
            </a:pPr>
            <a:r>
              <a:rPr lang="tr-TR" altLang="tr-TR" sz="2000" b="1" dirty="0" smtClean="0">
                <a:solidFill>
                  <a:srgbClr val="002060"/>
                </a:solidFill>
                <a:latin typeface="Arial" charset="0"/>
              </a:rPr>
              <a:t>Petrol ve doğalgaz rezervlerinin büyük kısmı Ortadoğu, Avrupa ve Rusya’dadır! </a:t>
            </a:r>
          </a:p>
          <a:p>
            <a:pPr algn="just" eaLnBrk="1" hangingPunct="1">
              <a:spcBef>
                <a:spcPct val="0"/>
              </a:spcBef>
              <a:buFontTx/>
              <a:buNone/>
              <a:defRPr/>
            </a:pPr>
            <a:endParaRPr lang="tr-TR" altLang="tr-TR" sz="2000" b="1" dirty="0" smtClean="0">
              <a:solidFill>
                <a:srgbClr val="002060"/>
              </a:solidFill>
              <a:latin typeface="Arial" charset="0"/>
            </a:endParaRPr>
          </a:p>
          <a:p>
            <a:pPr algn="just" eaLnBrk="1" hangingPunct="1">
              <a:spcBef>
                <a:spcPct val="0"/>
              </a:spcBef>
              <a:buFontTx/>
              <a:buNone/>
              <a:defRPr/>
            </a:pPr>
            <a:r>
              <a:rPr lang="tr-TR" altLang="tr-TR" sz="2000" b="1" dirty="0" smtClean="0">
                <a:solidFill>
                  <a:srgbClr val="002060"/>
                </a:solidFill>
                <a:latin typeface="Arial" charset="0"/>
              </a:rPr>
              <a:t>Bu durum bölgesel güç oluşumlarına yol açmaktadır. </a:t>
            </a:r>
          </a:p>
          <a:p>
            <a:pPr algn="just" eaLnBrk="1" hangingPunct="1">
              <a:spcBef>
                <a:spcPct val="0"/>
              </a:spcBef>
              <a:buFontTx/>
              <a:buNone/>
              <a:defRPr/>
            </a:pPr>
            <a:r>
              <a:rPr lang="tr-TR" altLang="tr-TR" sz="2000" b="1" dirty="0" smtClean="0">
                <a:solidFill>
                  <a:srgbClr val="002060"/>
                </a:solidFill>
                <a:latin typeface="Arial" charset="0"/>
              </a:rPr>
              <a:t>Kömürde ise toplam rezervin %30 u ABD de, Rusya</a:t>
            </a:r>
          </a:p>
          <a:p>
            <a:pPr algn="just" eaLnBrk="1" hangingPunct="1">
              <a:spcBef>
                <a:spcPct val="0"/>
              </a:spcBef>
              <a:buFontTx/>
              <a:buNone/>
              <a:defRPr/>
            </a:pPr>
            <a:r>
              <a:rPr lang="tr-TR" altLang="tr-TR" sz="2000" b="1" dirty="0" smtClean="0">
                <a:solidFill>
                  <a:srgbClr val="002060"/>
                </a:solidFill>
                <a:latin typeface="Arial" charset="0"/>
              </a:rPr>
              <a:t>%19 una, Çin %14 üne ve Avustralya %9 una sahiptir.</a:t>
            </a:r>
          </a:p>
          <a:p>
            <a:pPr algn="just" eaLnBrk="1" hangingPunct="1">
              <a:spcBef>
                <a:spcPct val="0"/>
              </a:spcBef>
              <a:buFontTx/>
              <a:buNone/>
              <a:defRPr/>
            </a:pPr>
            <a:endParaRPr lang="tr-TR" altLang="tr-TR" sz="2000" b="1" dirty="0" smtClean="0">
              <a:solidFill>
                <a:srgbClr val="002060"/>
              </a:solidFill>
              <a:latin typeface="Arial" charset="0"/>
            </a:endParaRPr>
          </a:p>
          <a:p>
            <a:pPr algn="just" eaLnBrk="1" hangingPunct="1">
              <a:spcBef>
                <a:spcPct val="0"/>
              </a:spcBef>
              <a:buFontTx/>
              <a:buNone/>
              <a:defRPr/>
            </a:pPr>
            <a:r>
              <a:rPr lang="tr-TR" altLang="tr-TR" sz="2000" b="1" dirty="0" smtClean="0">
                <a:solidFill>
                  <a:srgbClr val="002060"/>
                </a:solidFill>
                <a:latin typeface="Arial" charset="0"/>
              </a:rPr>
              <a:t>Yenilenebilir enerji yatırımlarında ise Avrupa başı çekmektedir.</a:t>
            </a:r>
          </a:p>
        </p:txBody>
      </p:sp>
      <p:pic>
        <p:nvPicPr>
          <p:cNvPr id="18435" name="2 Resim" descr="siirtte-yildirim-dustu-1-olu-112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2275" y="5157788"/>
            <a:ext cx="6184900"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26733</TotalTime>
  <Words>1334</Words>
  <Application>Microsoft Office PowerPoint</Application>
  <PresentationFormat>Ekran Gösterisi (4:3)</PresentationFormat>
  <Paragraphs>288</Paragraphs>
  <Slides>50</Slides>
  <Notes>50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Tema1</vt:lpstr>
      <vt:lpstr>UFUK TURU 2016</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Sanayi Devrimi Ve Fordizm</vt:lpstr>
      <vt:lpstr>Kimya Devrimi</vt:lpstr>
      <vt:lpstr>Konteyner Devrimi</vt:lpstr>
      <vt:lpstr>İletişim Devrimi</vt:lpstr>
      <vt:lpstr>Bilişim Devrimi</vt:lpstr>
      <vt:lpstr>Küreselleşme</vt:lpstr>
      <vt:lpstr>Küre Dışına Çıkış (Evrensellik)</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Küreselleşme Stratejisi Oluşturma Süreci</vt:lpstr>
      <vt:lpstr>Slayt 41</vt:lpstr>
      <vt:lpstr>Slayt 42</vt:lpstr>
      <vt:lpstr>Slayt 43</vt:lpstr>
      <vt:lpstr>Slayt 44</vt:lpstr>
      <vt:lpstr>Slayt 45</vt:lpstr>
      <vt:lpstr>Değişim Süreci</vt:lpstr>
      <vt:lpstr>Değişim Süreci</vt:lpstr>
      <vt:lpstr>Değişim Süreci</vt:lpstr>
      <vt:lpstr>Değişim Süreci</vt:lpstr>
      <vt:lpstr>Teşekkür ederiz </vt:lpstr>
    </vt:vector>
  </TitlesOfParts>
  <Company>Quality Institute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Ufuk Turu 2014</dc:title>
  <dc:subject>Yeni sektörler ve pazarlar</dc:subject>
  <dc:creator>Ceyhun Yeşilşerit</dc:creator>
  <cp:keywords>Ufuk turu, yeni sektörler, yeni pazarlar</cp:keywords>
  <dc:description>ASO, MTSO vb STK larda Rönesans adına farkındalık ve bilinirlik sağlanması amacıyla yapılacak ufuk turu çalışmasında kullanılmak üzere hazırlandı. Toplamda 50 şer dakikalık iki bölüm halinde bir konferans sunusudur.</dc:description>
  <cp:lastModifiedBy>denib</cp:lastModifiedBy>
  <cp:revision>943</cp:revision>
  <cp:lastPrinted>2000-08-22T22:44:00Z</cp:lastPrinted>
  <dcterms:created xsi:type="dcterms:W3CDTF">2000-08-22T21:35:45Z</dcterms:created>
  <dcterms:modified xsi:type="dcterms:W3CDTF">2016-08-04T10:53:22Z</dcterms:modified>
  <cp:category>tanıtım sunusu</cp:category>
  <cp:contentStatus>yayınlandı</cp:contentStatus>
</cp:coreProperties>
</file>