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4" r:id="rId2"/>
    <p:sldId id="366" r:id="rId3"/>
    <p:sldId id="364" r:id="rId4"/>
    <p:sldId id="375" r:id="rId5"/>
    <p:sldId id="305" r:id="rId6"/>
    <p:sldId id="363" r:id="rId7"/>
    <p:sldId id="320" r:id="rId8"/>
    <p:sldId id="322" r:id="rId9"/>
    <p:sldId id="323" r:id="rId10"/>
    <p:sldId id="324" r:id="rId11"/>
    <p:sldId id="369" r:id="rId12"/>
    <p:sldId id="331" r:id="rId13"/>
    <p:sldId id="372" r:id="rId14"/>
    <p:sldId id="367" r:id="rId15"/>
    <p:sldId id="330" r:id="rId16"/>
    <p:sldId id="370" r:id="rId17"/>
    <p:sldId id="394" r:id="rId18"/>
    <p:sldId id="393" r:id="rId19"/>
    <p:sldId id="395" r:id="rId20"/>
    <p:sldId id="371" r:id="rId21"/>
    <p:sldId id="376" r:id="rId22"/>
    <p:sldId id="377" r:id="rId23"/>
    <p:sldId id="359" r:id="rId24"/>
    <p:sldId id="347" r:id="rId25"/>
    <p:sldId id="379" r:id="rId26"/>
    <p:sldId id="343" r:id="rId27"/>
    <p:sldId id="362" r:id="rId28"/>
    <p:sldId id="346" r:id="rId29"/>
    <p:sldId id="378" r:id="rId30"/>
    <p:sldId id="368" r:id="rId31"/>
    <p:sldId id="373" r:id="rId32"/>
    <p:sldId id="374" r:id="rId33"/>
    <p:sldId id="357" r:id="rId34"/>
    <p:sldId id="349" r:id="rId35"/>
    <p:sldId id="319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391" r:id="rId48"/>
    <p:sldId id="392" r:id="rId49"/>
  </p:sldIdLst>
  <p:sldSz cx="12192000" cy="6858000"/>
  <p:notesSz cx="9928225" cy="6797675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dide Tabakoğlu" initials="NT" lastIdx="1" clrIdx="0">
    <p:extLst>
      <p:ext uri="{19B8F6BF-5375-455C-9EA6-DF929625EA0E}">
        <p15:presenceInfo xmlns:p15="http://schemas.microsoft.com/office/powerpoint/2012/main" userId="S-1-5-21-2511676890-555476121-1016102068-12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79" autoAdjust="0"/>
    <p:restoredTop sz="94653" autoAdjust="0"/>
  </p:normalViewPr>
  <p:slideViewPr>
    <p:cSldViewPr>
      <p:cViewPr varScale="1">
        <p:scale>
          <a:sx n="106" d="100"/>
          <a:sy n="106" d="100"/>
        </p:scale>
        <p:origin x="366" y="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6:40:01.3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9:07:44.13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9:07:48.3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9:07:59.86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10:39:29.35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24575,'12'1'0,"0"1"0,0 0 0,18 5 0,24 4 0,230-7 37,-159-6-1439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10:39:29.35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24575,'12'1'0,"0"1"0,0 0 0,18 5 0,24 4 0,230-7 37,-159-6-1439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4T06:39:39.8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1 180 24575,'1454'0'0,"-1393"3"0,0 3 0,100 23 0,23 4 0,-96-21 0,77 6 0,80-4 0,-73-2 0,-96-8 0,493 16 0,-154-22 0,290 4 0,-460 23 0,-154-12 0,104 0 0,-140-10 0,106 19 0,29 2 0,397-22 0,-289-5 0,796 3 0,-1032-2 0,66-13 0,-89 9 0,7-1 0,45-16 0,-3 1 0,-72 19 0,1 1 0,0-2 0,-1 0 0,1-1 0,-1-1 0,28-14 0,-43 20 0,-1 0 0,1 0 0,0 0 0,-1 0 0,1-1 0,-1 1 0,1 0 0,-1 0 0,1-1 0,-1 1 0,1-1 0,-1 1 0,1 0 0,-1-1 0,0 1 0,1-1 0,-1 1 0,1-1 0,-1 1 0,0-1 0,0 1 0,1-1 0,-1 1 0,0-1 0,0 0 0,0 1 0,0-1 0,1 1 0,-1-1 0,0 0 0,0 1 0,0-1 0,0 1 0,-1-1 0,1 0 0,0 1 0,0-1 0,0 1 0,0-1 0,0 1 0,-1-1 0,1 0 0,0 1 0,-1-1 0,1 1 0,0-1 0,-1 1 0,1 0 0,0-1 0,-1 1 0,1-1 0,-1 1 0,1 0 0,-1-1 0,1 1 0,-1 0 0,1-1 0,-1 1 0,0 0 0,1 0 0,-1 0 0,1-1 0,-2 1 0,-41-13 0,42 13 0,-76-16 0,0 5 0,-1 2 0,-90 2 0,-47 6 0,-199 5 0,298 8 0,-33 1 0,100-11 0,-93 18 0,-23 2 0,-19-12 0,-371 26 0,127-28 0,87-6 0,297 2 0,-66 16 0,68-11 0,-74 6 0,-169-12 0,-303-37 0,-297 14 0,642 22 0,213-3 0,0-2 0,-57-14 0,-14-1 0,-91 10 0,32 4 0,157 3 0,1 1 0,-1 0 0,0 0 0,1-1 0,-1 1 0,0-1 0,1 0 0,-1 0 0,0 0 0,1 0 0,-5-3 0,7 4 0,-1-1 0,1 1 0,-1-1 0,1 0 0,0 1 0,-1-1 0,1 1 0,-1-1 0,1 0 0,0 1 0,-1-1 0,1 0 0,0 1 0,0-1 0,0 0 0,0 1 0,0-1 0,-1 0 0,1 0 0,0 1 0,0-1 0,1 0 0,-1 0 0,0 1 0,0-1 0,0 0 0,0 1 0,1-2 0,2-2 0,-1 0 0,1-1 0,0 1 0,1 1 0,-1-1 0,1 0 0,0 1 0,-1 0 0,2-1 0,-1 2 0,6-5 0,36-17 0,0 1 0,2 2 0,0 2 0,1 3 0,1 1 0,78-11 0,-13 10 0,213-3 0,-277 20 0,0 2 0,82 15 0,-73-11 0,-1-1 0,118-6 0,-82-2 0,-73 2 0,581-21 0,-402-2 0,101-9 0,92 29 0,-210 6 0,1435-3 0,-1507 6 0,0 5 0,172 39 0,-108-17 0,-153-27 0,1 1 0,-1 1 0,28 14 0,34 11 0,-37-19 0,218 59 0,-171-65 0,-76-8 0,0 2 0,0-1 0,33 9 0,-52-10 0,0 0 0,1 0 0,-1 0 0,0 0 0,1 0 0,-1 0 0,0 0 0,1 0 0,-1 0 0,0 0 0,0 0 0,1 0 0,-1 1 0,0-1 0,1 0 0,-1 0 0,0 0 0,0 0 0,1 1 0,-1-1 0,0 0 0,0 0 0,0 0 0,1 1 0,-1-1 0,0 0 0,0 0 0,0 1 0,0-1 0,1 0 0,-1 0 0,0 1 0,0-1 0,0 0 0,0 1 0,0-1 0,0 0 0,0 1 0,0-1 0,0 0 0,0 0 0,0 1 0,0-1 0,0 0 0,0 1 0,0-1 0,-1 1 0,-15 10 0,-28 6 0,-27-5 0,0-2 0,-1-4 0,-100-4 0,85-2 0,-1142-1 0,878-20 0,57 1 0,-317 14 0,78 2 0,-57-41 0,510 31 0,-20-2 0,97 17 0,7 1 0,17 5 0,40 8 0,759 60-107,-779-73 69,1042 23-620,-736-21 589,-134 7 483,5-1 44,272 3-458,-36 0 0,-416-13 0,-6-1 0,48 6 0,-63 0 0,-30-1 0,-37 1 0,-924 4-111,592-12-644,49 5 566,-479-9 204,781 6-15,23 2 0,-1-1 0,0 0 0,1 0 0,0-1 0,-1 0 0,1 0 0,-1-1 0,1-1 0,-14-5 0,21 8 0,1-1 0,0 1 0,0-1 0,0 1 0,0 0 0,0-1 0,0 1 0,0-1 0,0 1 0,0-1 0,0 1 0,0-1 0,0 1 0,0 0 0,0-1 0,0 1 0,0-1 0,0 1 0,0-1 0,1 1 0,-1 0 0,0-1 0,0 1 0,1-1 0,-1 1 0,0 0 0,0-1 0,1 1 0,-1 0 0,0-1 0,1 1 0,-1 0 0,1 0 0,-1-1 0,0 1 0,1 0 0,-1 0 0,1 0 0,-1 0 0,1 0 0,-1-1 0,0 1 0,1 0 0,-1 0 0,1 0 0,0 0 0,24-12-166,1 2 0,38-12 0,4 3-6487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4T06:39:42.7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4545 125 24575,'-301'15'0,"-342"-3"0,418-14 0,-193 1 0,1775 0-589,-683 3 383,-629-3 206,150 6 0,-165 1 0,-30-6 0,0 1 0,0-1 0,0 0 0,0 1 0,0-1 0,0 0 0,0 1 0,0-1 0,-1 0 0,1 1 0,0-1 0,0 0 0,0 0 0,0 1 0,-1-1 0,1 0 0,0 1 0,0-1 0,-1 0 0,1 0 0,0 0 0,0 1 0,-1-1 0,1 0 0,0 0 0,-1 0 0,1 0 0,0 0 0,0 0 0,-1 1 0,1-1 0,0 0 0,-1 0 0,1 0 0,0 0 0,-1 0 0,1 0 0,-1 0 0,-55 11 0,-91 4 172,-150-5-1,-153-23 263,363 9-416,-1782-70-755,1501 58 922,-382-8 367,550 27-552,-266-5 0,397-5 0,-79-18 0,-10-2 0,4 13 0,124 14 0,44 6 0,60 9 0,1275 120-1543,-56-84 1189,7-32-182,-1077-17 305,262 9 1290,146 0 546,-327 3-1605,-175-4 0,149-9 0,-177-14 0,-62 7 0,50-1 0,657 7-1365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4T06:39:49.55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131 251 24575,'16'-1'0,"0"-1"0,0-1 0,0 0 0,28-11 0,28-5 0,178-10 0,-182 17 0,-43 7 0,1 0 0,-1 2 0,45-1 0,-69 4 0,-1 0 0,0 0 0,0 0 0,0 0 0,0 0 0,0 0 0,1 0 0,-1 0 0,0 0 0,0 0 0,0 0 0,0 0 0,0 1 0,0-1 0,1 0 0,-1 0 0,0 0 0,0 0 0,0 0 0,0 0 0,0 0 0,0 0 0,0 1 0,0-1 0,0 0 0,0 0 0,0 0 0,1 0 0,-1 0 0,0 0 0,0 1 0,0-1 0,0 0 0,0 0 0,0 0 0,0 0 0,0 0 0,0 0 0,0 1 0,0-1 0,0 0 0,0 0 0,0 0 0,0 0 0,-1 0 0,1 1 0,0-1 0,0 0 0,0 0 0,0 0 0,0 0 0,0 0 0,0 0 0,0 0 0,0 1 0,0-1 0,-1 0 0,1 0 0,0 0 0,0 0 0,0 0 0,0 0 0,0 0 0,-13 13 0,-17 9 0,18-15 0,-4 3 0,1-1 0,-2-1 0,-19 8 0,29-14 0,1 0 0,0 0 0,-1-1 0,1 0 0,-1-1 0,1 1 0,-1-1 0,1-1 0,-1 1 0,1-1 0,-1 0 0,-10-4 0,-25-9 0,24 8 0,0 0 0,0 1 0,0 0 0,-30-2 0,37 7 0,-1-1 0,1 0 0,-1-1 0,1-1 0,0 1 0,0-2 0,0 0 0,-15-7 0,21 8 0,1 1 0,0-1 0,0 0 0,0-1 0,1 1 0,-1-1 0,1 1 0,-1-1 0,1 0 0,1 0 0,-1-1 0,0 1 0,1-1 0,0 1 0,0-1 0,0 1 0,1-1 0,0 0 0,0 0 0,0 0 0,0-8 0,0 5 0,0 1 0,-1 0 0,0-1 0,0 1 0,-5-11 0,7 17 0,-1 0 0,1 0 0,0 0 0,-1 0 0,1 0 0,0 0 0,-1 0 0,1 1 0,-1-1 0,0 0 0,1 0 0,-1 0 0,0 1 0,1-1 0,-1 0 0,0 0 0,0 1 0,0-1 0,1 1 0,-1-1 0,0 1 0,0-1 0,0 1 0,0 0 0,0-1 0,0 1 0,0 0 0,0 0 0,0 0 0,0 0 0,0 0 0,0 0 0,0 0 0,0 0 0,0 0 0,0 0 0,0 0 0,0 1 0,0-1 0,0 0 0,0 1 0,0-1 0,0 1 0,0-1 0,0 1 0,1-1 0,-1 1 0,0 0 0,0-1 0,1 1 0,-1 0 0,-1 1 0,-2 6 0,-1 0 0,1 0 0,1 1 0,0-1 0,0 1 0,0 0 0,1 0 0,1 0 0,-2 12 0,-1 3 0,-1 16 0,2 1 0,1 0 0,8 77 0,-4-78 0,-2-70 0,0 16 0,0 0 0,0 0 0,-2 0 0,1 0 0,-2 1 0,0-1 0,0 1 0,-2-1 0,-8-20 0,-4-6 0,16 38 0,1 1 0,0-1 0,-1 0 0,1 1 0,0-1 0,0 0 0,0 1 0,0-1 0,0 0 0,1 1 0,-1-1 0,0 1 0,1-1 0,-1 0 0,1 1 0,0-1 0,-1 1 0,1-1 0,0 1 0,0 0 0,0-1 0,0 1 0,2-2 0,-3 3 0,0 0 0,0 0 0,1 0 0,-1-1 0,0 1 0,1 0 0,-1 0 0,0 0 0,0 0 0,1-1 0,-1 1 0,0 0 0,1 0 0,-1 0 0,0 0 0,1 0 0,-1 0 0,0 0 0,1 0 0,-1 0 0,0 0 0,1 0 0,-1 0 0,0 0 0,1 1 0,-1-1 0,0 0 0,1 0 0,-1 0 0,0 0 0,0 0 0,1 1 0,-1-1 0,0 0 0,0 0 0,1 1 0,-1-1 0,0 0 0,0 0 0,1 1 0,8 18 0,-1 21 0,-4-7 0,-2 0 0,-1 1 0,-5 37 0,4-69 0,0-1 0,0 1 0,0 0 0,0 0 0,0 0 0,-1 0 0,1 0 0,-1-1 0,0 1 0,1 0 0,-1 0 0,0-1 0,0 1 0,0-1 0,0 1 0,0 0 0,-1-1 0,1 0 0,0 1 0,-1-1 0,1 0 0,-1 0 0,1 0 0,-1 0 0,1 0 0,-1 0 0,0 0 0,1 0 0,-1-1 0,0 1 0,0-1 0,0 1 0,0-1 0,1 0 0,-1 0 0,-3 0 0,3 0 0,-1-1 0,0 1 0,1-1 0,-1 0 0,1 0 0,-1 0 0,1 0 0,0 0 0,-1-1 0,1 1 0,0-1 0,0 0 0,0 1 0,0-1 0,0 0 0,0 0 0,1 0 0,-1 0 0,1-1 0,-1 1 0,1 0 0,0-1 0,0 1 0,0-1 0,-1-3 0,-2-12-24,1-1-1,1 0 0,1 0 0,1 1 1,3-27-1,-2 6-1192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4T06:40:05.90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2084 736 24575,'985'41'0,"198"120"0,-997-135 0,229 4 0,184-31 0,-323-2 0,365 27 0,889 98 0,866-93 0,-1800-30 0,-566 1 0,112-5 0,-109-4 0,-27-1 0,-19-7 0,-10 3 0,0 0 0,-1 2 0,-1 0 0,0 2 0,-50-14 0,44 14 0,-202-56 0,-109-13-386,-129-5-1161,-138 2 614,-131 9-1385,-3315-98-3881,3857 175 7632,503 9 761,-192-10-1967,293 8 143,118 0 1112,-209-5-1500,2247 75-1802,-2235-58 1560,-278-19 286,12 0 78,1 3-1,95 23 0,-126-18 690,-30-11-774,-1-1 0,1 0 0,-1 0 1,1 1-1,-1-1 0,1 0 0,-1 1 0,0-1 0,1 0 0,-1 1 0,0-1 0,1 1 1,-1-1-1,0 1 0,1-1 0,-1 1 0,0-1 0,0 1 0,0-1 0,1 1 0,-1-1 0,0 1 1,0-1-1,0 1 0,0-1 0,0 1 0,0-1 0,0 2 0,-2 0 44,-1 1 0,1 0 0,-1-1 0,0 1 0,0-1 0,1 0 0,-1 0 0,-1 0 0,1 0 0,0-1 0,0 1 0,-1-1 0,-6 2 0,-34 13 767,0-2 0,-58 10 0,-121 10-393,-181 6-525,-136-6-419,-132-8-165,-106-9-1649,-955-6-1291,-269 6 1319,1687-8 2318,240-6 376,39-2 153,117-10-294,-77 8-259,276-30-1,185-16 112,157-10 335,2756-111 90,-3062 174-522,-300-6-15,-1 2 0,0 0 0,0 0 0,0 1 0,0 1 0,16 7 0,-30-11 0,0 1 0,-1-1 0,1 0 0,-1 0 0,1 1 0,-1-1 0,0 0 0,1 1 0,-1-1 0,1 0 0,-1 1 0,1-1 0,-1 1 0,0-1 0,1 0 0,-1 1 0,0-1 0,0 1 0,1-1 0,-1 1 0,0 0 0,0-1 0,0 1 0,1-1 0,-1 1 0,0-1 0,0 1 0,0-1 0,0 1 0,0 0 0,0-1 0,0 1 0,0-1 0,-1 1 0,1-1 0,0 1 0,0 0 0,0-1 0,-1 1 0,1-1 0,0 1 0,0-1 0,-1 0 0,1 1 0,-1-1 0,1 1 0,0-1 0,-1 1 0,-6 4 0,1-1 0,-1 0 0,0 0 0,0-1 0,0 1 0,0-2 0,-10 4 0,-61 16 0,-102 16 0,-248 20 18,-137-4 55,-1600 49-102,1240-97 2740,774-8-1831,131-1-316,38-2 1,66-7 42,157-15-607,130-9-329,701-49-1434,5 47 2388,-865 45 1415,-204-7-1975,1 1 0,0 0 0,-1 0 0,1 1 0,-1 0 0,0 1 0,1-1 0,7 6-1,-15-8-61,-1 0-1,0 0 1,1 1-1,-1-1 1,0 0-1,1 1 1,-1-1-1,0 0 1,0 1-1,1-1 1,-1 1-1,0-1 1,0 0-1,0 1 1,0-1-1,0 1 1,1-1-1,-1 1 1,0-1-1,0 1 1,0-1-1,0 0 1,0 1-1,0-1 1,0 1-1,-1-1 1,1 1-1,0-1 1,0 0-1,0 1 1,0-1-1,0 1 1,-1-1-1,1 0 1,0 1-1,0-1 1,-1 1-1,1-1 1,0 0-1,-1 1 1,1-1-1,0 0 1,-1 0-1,1 1 1,0-1-1,-1 0 1,-5 4 33,0 0 0,0-1 0,-1 0 0,1 0 0,-14 4 0,-39 9 5,-87 13-1,-194 12-397,-688 20-1655,-3-45 4047,839-17-1673,140-4-362,44 1 0,10 0 0,13-1 0,0 0 0,0 1 0,24-3 0,204-29 0,141-15-386,2106-159-1330,-1944 211 2764,-511 1-1048,0 1 0,0 2 0,0 1 0,-1 2 0,39 14 0,-66-19 10,0-1-1,0 2 0,0-1 0,0 1 1,-1 0-1,1 0 0,-1 1 0,8 7 0,-13-11 19,-1 0 0,1 1-1,0-1 1,0 0-1,-1 0 1,1 0-1,-1 0 1,1 1 0,-1-1-1,1 0 1,-1 0-1,0 1 1,1-1-1,-1 0 1,0 1 0,0-1-1,0 0 1,0 1-1,0-1 1,-1 0-1,1 2 1,-2 0 71,1 0 1,0-1-1,-1 1 1,0-1-1,0 1 0,0-1 1,0 0-1,0 0 0,0 0 1,0 0-1,0 0 1,-1 0-1,-4 2 0,-15 8 5,-1-1 0,0-1 0,-38 10 0,-206 44-104,-175 7-472,-193-1-1416,-166-12 870,-976 10-2729,-10-44 2733,1074-16-97,598-6 1111,229-6 0,250-15 0,255-28-160,221-28-480,634-73 188,314-30 169,5 34-430,-1670 136 654,248-9 218,-366 17-8,-1-1-1,1 1 1,0 0 0,-1 1 0,1-1 0,0 1-1,-1 0 1,1 0 0,-1 0 0,7 3 0,-11-3-134,0-1 1,0 0 0,0 1 0,0-1 0,0 0 0,0 1 0,0-1-1,0 0 1,0 1 0,0-1 0,0 0 0,-1 1 0,1-1 0,0 0-1,0 1 1,0-1 0,0 0 0,-1 1 0,1-1 0,0 0 0,0 0-1,-1 1 1,1-1 0,0 0 0,0 0 0,-1 0 0,1 1 0,0-1-1,-1 0 1,1 0 0,0 0 0,-1 0 0,1 0 0,0 1 0,-1-1-1,-32 13 498,-180 40 3075,-129-3-2595,315-47-994,-854 62 1738,-9-47-2826,865-17 967,-1924 2-1076,1717-6 1023,209 3 173,0-2 0,-36-6 0,59 8 1,-1 0-1,1 0 1,0 0-1,0 0 1,-1 0-1,1 0 1,0 0 0,0 0-1,-1 0 1,1 0-1,0 0 1,0 0 0,-1 0-1,1 0 1,0 0-1,0 0 1,0 0-1,-1 0 1,1 0 0,0-1-1,0 1 1,0 0-1,-1 0 1,1 0 0,0 0-1,0-1 1,0 1-1,0 0 1,-1 0-1,1 0 1,0-1 0,0 1-1,0 0 1,0 0-1,0 0 1,0-1-1,0 1 1,0 0 0,0 0-1,0-1 1,0 1-1,0 0 1,0 0 0,0-1-1,0 1 1,0 0-1,0 0 1,0-1-1,0 1 1,0 0 0,20-9 206,61-10 719,1 3 1,88-4-1,108-20 1658,-270 36-2387,-21 1-169,-176-3-28,90 6 0,-193-5 0,-173-14-693,1-21 0,-700-151-1,1106 179 685,0-3 0,-69-29 0,123 43 9,0-1 0,-1 0 0,1-1 0,0 1 0,0-1 0,-7-5 0,11 8 0,0 0 0,0-1 0,-1 1 0,1 0 0,0-1 0,0 1 0,0 0 0,-1-1 0,1 1 0,0 0 0,0-1 0,0 1 0,0 0 0,0-1 0,0 1 0,0 0 0,0-1 0,0 1 0,0 0 0,0-1 0,0 1 0,0 0 0,0-1 0,0 1 0,0 0 0,0-1 0,0 1 0,1 0 0,-1-1 0,0 1 0,0 0 0,0-1 0,0 1 0,1 0 0,22-12 0,21 4 393,-1 1 0,80-2 0,-55 5 33,1063-61-75,-1012 54-230,-86 4-91,-33 7-30,0 0 1,0 0-1,0 0 0,0 0 0,1 0 0,-1 0 0,0-1 0,0 1 0,0 0 1,1 0-1,-1 0 0,0 0 0,0 0 0,0 0 0,0 0 0,1 0 1,-1 0-1,0-1 0,0 1 0,0 0 0,0 0 0,0 0 0,1 0 0,-1 0 1,0-1-1,0 1 0,0 0 0,0 0 0,0 0 0,0-1 0,0 1 1,0 0-1,0 0 0,0 0 0,0-1 0,0 1 0,0 0 0,0 0 1,0 0-1,0 0 0,0-1 0,0 1 0,0 0 0,0 0 0,0 0 0,0-1 1,0 1-1,0 0 0,0 0 0,0 0 0,-1 0 0,1-1 0,0 1 1,0 0-1,0 0 0,-6-3-1,0 1 0,0-1 0,0 2-1,0-1 1,0 0 0,-9 0 0,-251-25 1,161 19 0,20 1-8,-1810-154-1544,1781 148 1552,99 9 0,27 1 0,224 0 0,-165 4 0,2526 116-1598,-1417-77 4756,-1158-41-3158,-62 1 0,19 0 0,-399 0 0,33 0-420,-2740 0-1763,3503 0 2183,-1 0-369,110 0-1106,1261-12 111,781-2-478,-2448 13 2487,-34-1 219,0 2-1,1 3 1,-1 1-1,57 12 1,-32-3-244,1-3 1,1-3-1,120-5 1,-92-2-413,483 1-208,-508 4 0,-53 2 0,-18 2 0,-5-7 0,-1 0 0,0 0 0,0 0 0,0 0 0,0 0 0,0 0 0,-1-1 0,1 1 0,0-1 0,-1 0 0,1 0 0,-4 2 0,-28 10 0,0 0 0,-1-2 0,-54 9 0,-117 9 0,177-26 0,-757 45-285,-6-48-94,585-2 353,-132-2 26,575 2 0,31-6 0,122-7-324,111-2-972,-307 10 772,2964-72-4575,-2748 86 5407,-357-2 628,-52-5-926,0 0-1,0 0 1,0 0 0,0 0-1,0 1 1,0-1-1,0 0 1,0 0 0,0 0-1,0 0 1,0 0-1,0 0 1,0 0 0,0 1-1,0-1 1,0 0-1,0 0 1,0 0 0,0 0-1,0 0 1,0 0-1,0 0 1,0 0 0,0 0-1,0 1 1,1-1-1,-1 0 1,0 0 0,0 0-1,0 0 1,0 0-1,0 0 1,0 0 0,0 0-1,0 0 1,0 0-1,0 0 1,1 0 0,-1 0-1,0 0 1,0 0-1,0 0 1,0 0 0,0 0-1,0 0 1,0 0-1,1 0 1,-1 0 0,0 0-1,0 0 1,0 0-1,0 0 1,0 0 0,-25 4 625,-430 31 2373,-243-13-3201,490-18 601,-2082 24-4081,1298-33 4548,962 5-127,59 0 1233,288-7 26,15-12-1703,125-16-827,108-11-1569,2357-156-2654,-2906 202 4766,44-3-65,-116 3 474,-1496 9 2819,-798-8-4318,1919-1 1019,342 0-40,-163 5 60,221 0 54,23 1 303,10-5-238,1 1-1,0 0 1,-1-1-1,1 0 1,0 1-1,0-1 1,0 0-1,0 0 0,0-1 1,0 1-1,4-1 1,93 17 1202,129 3 0,-81-10-1174,270 25-103,891 91 53,-1271-122-66,-26-3 0,1 0 0,-1 0 0,0 1 0,-1 1 0,1 0 0,20 8 0,-31-7 0,-14 0 0,-136 9 27,81-9 87,-1053 34-416,-3-39-2915,1029 0 2943,-2012-40-1193,1991 32 1467,101 5 34,26-1 207,50-3 391,85-2 0,-76 7-522,1612-43 1615,-605 24-850,-970 16-875,-68-3 0,-39 9 0,0 0 0,1 0 0,-1 0 0,0 0 0,0 0 0,0 0 0,0 0 0,0 0 0,0 0 0,0-1 0,0 1 0,1 0 0,-1 0 0,0 0 0,0 0 0,0 0 0,0 0 0,0 0 0,0 0 0,0-1 0,0 1 0,0 0 0,0 0 0,0 0 0,0 0 0,0 0 0,0 0 0,0-1 0,0 1 0,0 0 0,0 0 0,0 0 0,0 0 0,0 0 0,0 0 0,0-1 0,0 1 0,0 0 0,0 0 0,0 0 0,0 0 0,0 0 0,0 0 0,0 0 0,0-1 0,-1 1 0,1 0 0,0 0 0,0 0 0,0 0 0,0 0 0,0 0 0,0 0 0,0 0 0,0 0 0,-1 0 0,1 0 0,0 0 0,0 0 0,0-1 0,-22-5 0,-54-4 424,1 3 1,-97 4 0,72 2-236,-1836 2-866,1609 10 677,272-7 0,50-3 0,7 0 0,31 1 0,379 1 0,-7-3-299,2432-1-1197,-2990 1 1553,-1522 25 2613,681 2-4035,944-27-5461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4T06:40:07.19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24575,'83'8'0,"-34"-1"0,753 53-213,6-39-461,-431-13 710,-308-4-36,-55 1 0,-19 1 0,-27 2 0,-94 11 430,-195 5-1,216-19-437,-1430 22-1357,1470-27-5461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6:40:06.42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4T06:40:09.81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880 670 24575,'-49'-3'0,"0"-2"0,-61-14 0,36 5 0,-502-118 0,555 123 0,21 1 0,15-1 0,11 1 0,0 1 0,0 1 0,0 1 0,33-1 0,-18 1 0,894-66-538,1 49 102,-640 20 436,-236 3 0,-60-1 0,-1 0 0,1 1 0,0-1 0,0 0 0,0 0 0,0 0 0,0 0 0,0 1 0,0-1 0,0 0 0,-1 0 0,1 0 0,0 0 0,0 1 0,0-1 0,0 0 0,0 0 0,0 0 0,0 1 0,0-1 0,0 0 0,0 0 0,0 0 0,0 0 0,0 1 0,0-1 0,1 0 0,-1 0 0,0 0 0,0 1 0,0-1 0,0 0 0,0 0 0,0 0 0,0 0 0,0 0 0,1 1 0,-1-1 0,0 0 0,0 0 0,0 0 0,0 0 0,1 0 0,-1 0 0,0 0 0,0 1 0,-23 7 0,-69 13 324,-1-4 1,-184 9 0,596-37-325,72 1-536,172-1-1611,130-6 1064,2556-54-4618,-3171 69 5728,319-16 288,-341 9 631,-56 9-930,0 0 0,0 0 1,0 0-1,-1 0 0,1 0 0,0 0 1,0 0-1,-1 0 0,1-1 1,0 1-1,0 0 0,-1 0 1,1 0-1,0 0 0,0 0 1,0 0-1,-1 0 0,1-1 1,0 1-1,0 0 0,0 0 1,-1 0-1,1-1 0,0 1 1,0 0-1,0 0 0,0 0 1,0-1-1,0 1 0,0 0 1,-1 0-1,1-1 0,0 1 0,0 0 1,0 0-1,0-1 0,0 1 1,0 0-1,0 0 0,0 0 1,0-1-1,0 1 0,0 0 1,0 0-1,1-1 0,-1 1 1,0 0-1,0 0 0,0-1 1,0 1-1,0 0 0,0 0 1,0 0-1,1-1 0,-1 1 1,0 0-1,0 0 0,0 0 1,1 0-1,-1-1 0,0 1 1,0 0-1,0 0 0,1 0 0,-1 0 1,0 0-1,0 0 0,1 0 1,-16-5 608,0 1-1,0 0 1,-26-2 0,-672-26 3167,398 27-3030,183 2-762,-179-11 0,303 13 0,0 1 0,0-1 0,0 0 0,0 0 0,0-1 0,1 0 0,-1 0 0,-8-5 0,16 7 0,0 0 0,-1 0 0,1 0 0,0 0 0,0 0 0,0 0 0,-1-1 0,1 1 0,0 0 0,0 0 0,0 0 0,0 0 0,-1-1 0,1 1 0,0 0 0,0 0 0,0 0 0,0-1 0,0 1 0,0 0 0,0 0 0,0-1 0,0 1 0,0 0 0,0 0 0,0 0 0,0-1 0,0 1 0,0 0 0,0 0 0,0-1 0,0 1 0,0 0 0,0 0 0,0-1 0,0 1 0,0 0 0,0 0 0,0 0 0,0-1 0,1 1 0,-1 0 0,0 0 0,0 0 0,0 0 0,0-1 0,1 1 0,-1 0 0,0 0 0,0 0 0,0 0 0,1 0 0,-1-1 0,0 1 0,0 0 0,0 0 0,1 0 0,-1 0 0,0 0 0,0 0 0,1 0 0,-1 0 0,13-5 0,-1 0 0,1 1 0,1 0 0,-1 1 0,17-2 0,13-3 0,255-43 0,411-19 0,-690 69 0,24-2 0,0 2 0,0 2 0,43 6 0,-84-7 0,-1 0 0,1 0 0,-1 0 0,1 0 0,-1 1 0,1-1 0,-1 0 0,1 1 0,-1 0 0,0-1 0,1 1 0,-1 0 0,0-1 0,1 1 0,-1 0 0,0 0 0,0 0 0,0 0 0,0 0 0,2 2 0,-3-2 0,0 0 0,0 0 0,0 0 0,0 0 0,-1 0 0,1 0 0,0 0 0,-1 0 0,1-1 0,0 1 0,-1 0 0,1 0 0,-1 0 0,1-1 0,-1 1 0,1 0 0,-1 0 0,0-1 0,1 1 0,-1-1 0,0 1 0,0 0 0,0 0 0,-7 4 0,-1 0 0,1 0 0,0-1 0,-14 6 0,-60 13 0,49-14 0,27-8 0,10-3 0,68-21-1365,-30 9-5461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4T06:40:12.6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74 24575,'44'-3'0,"0"-1"0,65-15 0,-66 10 0,2 1 0,66-1 0,-83 7 64,46-7 1,-5-1-1559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4T06:40:13.51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24575,'545'23'6,"-268"-7"-144,596 20-522,-836-34 660,-78-1 0,-429-17 777,246 5-2127,190 9-5476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4T06:40:14.20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452 1 24575,'5'0'0,"4"0"0,-15 8 0,-24 21 0,-28 17 0,-18 10 0,-7 0 0,4-6 0,13-11 0,21-12 0,23-11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4T06:40:15.20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297 103 24575,'0'-2'0,"0"1"0,-1-1 0,1 0 0,-1 1 0,1-1 0,-1 0 0,0 1 0,0-1 0,0 1 0,0-1 0,0 1 0,0 0 0,0-1 0,0 1 0,-1 0 0,1 0 0,0 0 0,-1 0 0,1 0 0,-1 0 0,1 0 0,-1 0 0,-3 0 0,-46-16 0,37 13 0,7 2 0,-38-12 0,-1 2 0,-55-8 0,96 19-35,8 1 106,10 0-795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4T06:40:28.3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454 254 24575,'131'10'0,"-13"0"0,1146-3 0,-727-9 0,-325-11 0,10 1 0,2328 12 0,-2085-13 0,8 0 0,364-5 0,-395 7 0,-10 0 0,-193-2 0,331-9 0,243 23 0,-766-6 0,-46 5 0,0 0 0,0 0 0,-1 0 0,1 0 0,0-1 0,-1 1 0,1 0 0,-1 0 0,1-1 0,0 1 0,-1 0 0,1-1 0,-1 1 0,1-1 0,-1 1 0,1-1 0,-1 1 0,1-1 0,-1 1 0,1-1 0,-1 0 0,1 0 0,-1 0 0,-1 0 0,1 0 0,0 0 0,-1 1 0,1-1 0,-1 0 0,1 0 0,0 0 0,-1 0 0,0 0 0,1 1 0,-1-1 0,0 0 0,1 1 0,-1-1 0,0 0 0,0 1 0,1-1 0,-1 1 0,0-1 0,-2 0 0,-11-7 0,0 1 0,-1 0 0,1 1 0,-2 1 0,-30-7 0,-86-10 0,86 16 0,-210-21 0,-352 6 0,455 20 0,-140 3 0,105 20 0,-21 1 0,-422 2 0,56-19 0,357-7 0,-179-24 0,71 1 0,-676 20 0,531 6 0,27 11 0,-24 1 0,-71 0 0,207-7 0,54-3 0,128 8 0,-44 1 0,-1582-14-1365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4T06:40:34.03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236 153 24575,'8'-1'0,"1"0"0,-1-1 0,0 0 0,0 0 0,0-1 0,0 0 0,12-7 0,21-7 0,12 0 0,0 3 0,2 2 0,88-8 0,-251 34 0,72-7 0,-52 2 0,48-8 0,-234-4 0,264 2 0,0 0 0,0-1 0,0-1 0,1 1 0,-1-1 0,0-1 0,1 0 0,0 0 0,-16-11 0,26 14 0,0 0 0,0-1 0,0 1 0,0 0 0,1 1 0,-1-1 0,0 0 0,0 0 0,1 0 0,-1 1 0,0-1 0,1 0 0,-1 1 0,1 0 0,-1-1 0,1 1 0,-1 0 0,3-1 0,61-9 0,2 2 0,-1 3 0,90 5 0,-56 0 0,1154 24 0,-700-19 0,-296-7 0,-136 1 0,577 21 0,-292 1 0,-66-11 0,55 5 0,-140 16 0,194-24 0,-252-10 0,1492 3 0,-1493 13 0,7 0 0,1354-14 0,-1555 1 10,0 0 0,0 0 0,0 0 0,0 0 0,-1-1 0,1 1 0,0-1 0,0 0 0,0 0 0,-1 0 0,6-3 0,-7 4-51,-1-1-1,1 0 1,-1 0 0,1 0 0,0 0-1,-1 0 1,0 0 0,1 0 0,-1 0-1,0 0 1,1 0 0,-1 0 0,0 0-1,0 0 1,0 0 0,0 0 0,0 0-1,0 0 1,0 0 0,0 0 0,0 0-1,0 0 1,-1 0 0,1 0 0,0 0-1,-1 0 1,1 0 0,-1 0 0,1 0-1,-1 0 1,0 0 0,1 0 0,-1 0-1,0 1 1,-1-2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4T06:41:03.13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62 24575,'123'2'0,"132"-5"0,-230 0 0,-1-2 0,36-11 0,-39 9 0,1 1 0,0 1 0,31-3 0,11-2-1365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5T12:47:21.2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24575,'505'0'-1365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5T12:47:22.1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16 24575,'4'0'0,"10"0"0,7 0 0,9 0 0,3 0 0,0 0 0,-1 0 0,-2 0 0,-1 0 0,-2 0 0,-1 0 0,-5-4 0,-1-2 0,-1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9:06:45.59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5T12:47:23.2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24575,'5'4'0,"9"2"0,7-1 0,4 0 0,3-2 0,0-1 0,-1-1 0,0-1 0,0 0 0,-1 0 0,0 0 0,-1 0 0,0 0 0,0-1 0,0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5T12:47:24.7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 1 24575,'-2'92'0,"0"-40"0,2 0 0,9 67 0,13-31 0,-16-67 0,0-1 0,-1 0 0,-2 1 0,2 25 0,-2-21 0,0 0 0,1 1 0,1-1 0,12 32 0,-9-31 0,0 16-1365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5T12:47:26.8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129 1 24575,'-3'0'0,"1"1"0,-1 0 0,0 0 0,1 0 0,-1 0 0,1 1 0,-1-1 0,1 1 0,-1-1 0,1 1 0,0 0 0,0 0 0,0 0 0,0 0 0,0 0 0,1 0 0,-1 1 0,1-1 0,-1 1 0,-1 4 0,-27 63 0,25-59 0,-6 25 0,0-1 0,-7 57 0,15-76 0,1 0 0,1 1 0,1-1 0,0 0 0,1 1 0,1-1 0,1 0 0,0 0 0,1 0 0,0 0 0,2 0 0,0-1 0,0 0 0,17 26 0,-17-30 0,-1 1 0,0-1 0,-1 1 0,5 16 0,-8-21 0,1 0 0,0 0 0,0 0 0,0 0 0,1 0 0,0-1 0,1 1 0,-1-1 0,1 0 0,1 0 0,-1 0 0,1-1 0,0 1 0,0-1 0,11 8 0,8 1 0,0-1 0,33 12 0,4 2 0,-50-22 0,0-1 0,0 0 0,1-1 0,-1 0 0,1-1 0,0 0 0,14 0 0,89-5 0,-49 1 0,14 3 0,67-3 0,-146 2 0,0 0 0,0 0 0,0 0 0,0 0 0,0 0 0,0 0 0,0-1 0,0 1 0,0 0 0,0-1 0,0 1 0,0 0 0,0-1 0,0 1 0,0-1 0,0 0 0,0 1 0,0-1 0,0 0 0,0 1 0,-1-1 0,1 0 0,0 0 0,-1 0 0,1 0 0,0-1 0,-1 1 0,0 0 0,0-1 0,0 1 0,0-1 0,0 1 0,0-1 0,-1 1 0,1 0 0,-1-1 0,1 1 0,-1 0 0,1-1 0,-1 1 0,0 0 0,0 0 0,-1-3 0,-7-6 0,0 0 0,0 0 0,-13-9 0,19 16 0,-14-11 0,0 0 0,-1 1 0,0 1 0,-36-18 0,41 25 0,-1-1 0,-1 2 0,1 0 0,0 1 0,-1 0 0,0 1 0,0 1 0,-15 0 0,-19 2-1365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5T12:47:28.1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16 24575,'26'0'0,"25"0"0,18 0 0,13 0 0,6 0 0,0 0 0,4 0 0,-11-4 0,-15-2 0,-9 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5T12:47:28.9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24575,'13'0'0,"17"0"0,8 0 0,5 0 0,5 0 0,2 0 0,6 0 0,-3 0 0,-1 0 0,-6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5T12:47:29.3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24575,'4'4'0,"15"1"0,12 1 0,14-2 0,12-1 0,5-1 0,4-1 0,1-1 0,-4 0 0,-8 0 0,-8 0 0,-9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8:32:09.1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24575,'6'5'0,"0"-1"0,0 0 0,1 1 0,-1-2 0,1 1 0,0-1 0,0 0 0,0-1 0,1 0 0,12 3 0,77 6 0,-1-10 0,-1-3 0,106-17 0,-130 13-19,100 5-1,-83 2-1306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8:38:34.3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24575,'0'1'0,"0"0"0,1 0 0,-1 0 0,1 0 0,-1 0 0,1 0 0,-1 0 0,1-1 0,0 1 0,-1 0 0,1 0 0,0 0 0,0-1 0,0 1 0,-1 0 0,1-1 0,0 1 0,0-1 0,0 1 0,0-1 0,0 0 0,0 1 0,0-1 0,0 0 0,1 1 0,36 7 0,-24-5 0,31 6-56,1-2 0,0-2 0,0-2-1,70-5 1,-49 1-1028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8:38:35.5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24575,'981'0'-1365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8:38:50.2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97 24575,'25'1'0,"-1"1"0,32 8 0,-30-5 0,45 3 0,-11-6 0,-1-3 0,0-2 0,0-3 0,0-3 0,65-17 0,-26 2 0,-54 14 0,67-24 0,-72 22-1365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9:06:53.09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8:39:23.9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24575,'4'0'0,"6"0"0,14 4 0,7 2 0,2 4 0,1 0 0,-2-2 0,-2-1 0,-2-3 0,-1 2 0,-1 1 0,-1-1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8:39:24.9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377 0 24575,'-9'0'0,"-6"0"0,-10 0 0,-9 0 0,-3 0 0,-4 0 0,1 0 0,3 0 0,-1 0 0,2 0 0,2 0 0,4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10:39:29.35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24575,'12'1'0,"0"1"0,0 0 0,18 5 0,24 4 0,230-7 37,-159-6-1439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9:07:04.85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9:07:06.50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9:07:16.39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9:07:27.45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9:07:36.27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bg1"/>
                </a:solidFill>
                <a:latin typeface="TeXGyreAdventor"/>
                <a:cs typeface="TeXGyreAdvento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1">
                <a:solidFill>
                  <a:srgbClr val="082F4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bg1"/>
                </a:solidFill>
                <a:latin typeface="TeXGyreAdventor"/>
                <a:cs typeface="TeXGyreAdvento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bg1"/>
                </a:solidFill>
                <a:latin typeface="TeXGyreAdventor"/>
                <a:cs typeface="TeXGyreAdvento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103618"/>
            <a:ext cx="12191999" cy="7543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6121907"/>
            <a:ext cx="12190730" cy="730250"/>
          </a:xfrm>
          <a:custGeom>
            <a:avLst/>
            <a:gdLst/>
            <a:ahLst/>
            <a:cxnLst/>
            <a:rect l="l" t="t" r="r" b="b"/>
            <a:pathLst>
              <a:path w="12190730" h="730250">
                <a:moveTo>
                  <a:pt x="12190476" y="0"/>
                </a:moveTo>
                <a:lnTo>
                  <a:pt x="0" y="0"/>
                </a:lnTo>
                <a:lnTo>
                  <a:pt x="0" y="630978"/>
                </a:lnTo>
                <a:lnTo>
                  <a:pt x="4988" y="655686"/>
                </a:lnTo>
                <a:lnTo>
                  <a:pt x="31063" y="694359"/>
                </a:lnTo>
                <a:lnTo>
                  <a:pt x="69737" y="720434"/>
                </a:lnTo>
                <a:lnTo>
                  <a:pt x="117096" y="729995"/>
                </a:lnTo>
                <a:lnTo>
                  <a:pt x="12068810" y="729995"/>
                </a:lnTo>
                <a:lnTo>
                  <a:pt x="12116163" y="720434"/>
                </a:lnTo>
                <a:lnTo>
                  <a:pt x="12154836" y="694359"/>
                </a:lnTo>
                <a:lnTo>
                  <a:pt x="12180913" y="655686"/>
                </a:lnTo>
                <a:lnTo>
                  <a:pt x="12190476" y="608329"/>
                </a:lnTo>
                <a:lnTo>
                  <a:pt x="12190476" y="0"/>
                </a:lnTo>
                <a:close/>
              </a:path>
            </a:pathLst>
          </a:custGeom>
          <a:solidFill>
            <a:srgbClr val="00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6121907"/>
            <a:ext cx="12190730" cy="730250"/>
          </a:xfrm>
          <a:custGeom>
            <a:avLst/>
            <a:gdLst/>
            <a:ahLst/>
            <a:cxnLst/>
            <a:rect l="l" t="t" r="r" b="b"/>
            <a:pathLst>
              <a:path w="12190730" h="730250">
                <a:moveTo>
                  <a:pt x="12068810" y="729995"/>
                </a:moveTo>
                <a:lnTo>
                  <a:pt x="117096" y="729995"/>
                </a:lnTo>
                <a:lnTo>
                  <a:pt x="69737" y="720434"/>
                </a:lnTo>
                <a:lnTo>
                  <a:pt x="31063" y="694359"/>
                </a:lnTo>
                <a:lnTo>
                  <a:pt x="4988" y="655686"/>
                </a:lnTo>
                <a:lnTo>
                  <a:pt x="0" y="630978"/>
                </a:lnTo>
              </a:path>
              <a:path w="12190730" h="730250">
                <a:moveTo>
                  <a:pt x="0" y="0"/>
                </a:moveTo>
                <a:lnTo>
                  <a:pt x="12190476" y="0"/>
                </a:lnTo>
                <a:lnTo>
                  <a:pt x="12190476" y="608329"/>
                </a:lnTo>
                <a:lnTo>
                  <a:pt x="12180913" y="655686"/>
                </a:lnTo>
                <a:lnTo>
                  <a:pt x="12154836" y="694359"/>
                </a:lnTo>
                <a:lnTo>
                  <a:pt x="12116163" y="720434"/>
                </a:lnTo>
                <a:lnTo>
                  <a:pt x="12068810" y="729995"/>
                </a:lnTo>
              </a:path>
            </a:pathLst>
          </a:custGeom>
          <a:ln w="9144">
            <a:solidFill>
              <a:srgbClr val="C3A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0"/>
            <a:ext cx="12191999" cy="9784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0"/>
            <a:ext cx="12190730" cy="908685"/>
          </a:xfrm>
          <a:custGeom>
            <a:avLst/>
            <a:gdLst/>
            <a:ahLst/>
            <a:cxnLst/>
            <a:rect l="l" t="t" r="r" b="b"/>
            <a:pathLst>
              <a:path w="12190730" h="908685">
                <a:moveTo>
                  <a:pt x="12039092" y="0"/>
                </a:moveTo>
                <a:lnTo>
                  <a:pt x="146812" y="0"/>
                </a:lnTo>
                <a:lnTo>
                  <a:pt x="98963" y="7721"/>
                </a:lnTo>
                <a:lnTo>
                  <a:pt x="57406" y="29220"/>
                </a:lnTo>
                <a:lnTo>
                  <a:pt x="24636" y="61996"/>
                </a:lnTo>
                <a:lnTo>
                  <a:pt x="3145" y="103550"/>
                </a:lnTo>
                <a:lnTo>
                  <a:pt x="0" y="908303"/>
                </a:lnTo>
                <a:lnTo>
                  <a:pt x="12190476" y="908303"/>
                </a:lnTo>
                <a:lnTo>
                  <a:pt x="12190476" y="151383"/>
                </a:lnTo>
                <a:lnTo>
                  <a:pt x="12182754" y="103550"/>
                </a:lnTo>
                <a:lnTo>
                  <a:pt x="12161255" y="61996"/>
                </a:lnTo>
                <a:lnTo>
                  <a:pt x="12128479" y="29220"/>
                </a:lnTo>
                <a:lnTo>
                  <a:pt x="12086925" y="7721"/>
                </a:lnTo>
                <a:lnTo>
                  <a:pt x="12039092" y="0"/>
                </a:lnTo>
                <a:close/>
              </a:path>
            </a:pathLst>
          </a:custGeom>
          <a:solidFill>
            <a:srgbClr val="00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0"/>
            <a:ext cx="12190730" cy="908685"/>
          </a:xfrm>
          <a:custGeom>
            <a:avLst/>
            <a:gdLst/>
            <a:ahLst/>
            <a:cxnLst/>
            <a:rect l="l" t="t" r="r" b="b"/>
            <a:pathLst>
              <a:path w="12190730" h="908685">
                <a:moveTo>
                  <a:pt x="146812" y="0"/>
                </a:moveTo>
                <a:lnTo>
                  <a:pt x="12039092" y="0"/>
                </a:lnTo>
                <a:lnTo>
                  <a:pt x="12086925" y="7721"/>
                </a:lnTo>
                <a:lnTo>
                  <a:pt x="12128479" y="29220"/>
                </a:lnTo>
                <a:lnTo>
                  <a:pt x="12161255" y="61996"/>
                </a:lnTo>
                <a:lnTo>
                  <a:pt x="12182754" y="103550"/>
                </a:lnTo>
                <a:lnTo>
                  <a:pt x="12190476" y="151383"/>
                </a:lnTo>
                <a:lnTo>
                  <a:pt x="12190476" y="908303"/>
                </a:lnTo>
                <a:lnTo>
                  <a:pt x="0" y="908303"/>
                </a:lnTo>
              </a:path>
              <a:path w="12190730" h="908685">
                <a:moveTo>
                  <a:pt x="0" y="123047"/>
                </a:moveTo>
                <a:lnTo>
                  <a:pt x="3145" y="103550"/>
                </a:lnTo>
                <a:lnTo>
                  <a:pt x="24636" y="61996"/>
                </a:lnTo>
                <a:lnTo>
                  <a:pt x="57406" y="29220"/>
                </a:lnTo>
                <a:lnTo>
                  <a:pt x="98963" y="7721"/>
                </a:lnTo>
                <a:lnTo>
                  <a:pt x="146812" y="0"/>
                </a:lnTo>
              </a:path>
            </a:pathLst>
          </a:custGeom>
          <a:ln w="9144">
            <a:solidFill>
              <a:srgbClr val="C3A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0" y="986027"/>
            <a:ext cx="12191999" cy="1386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-1524" y="1004328"/>
            <a:ext cx="12192000" cy="50800"/>
          </a:xfrm>
          <a:custGeom>
            <a:avLst/>
            <a:gdLst/>
            <a:ahLst/>
            <a:cxnLst/>
            <a:rect l="l" t="t" r="r" b="b"/>
            <a:pathLst>
              <a:path w="12192000" h="50800">
                <a:moveTo>
                  <a:pt x="1259586" y="0"/>
                </a:moveTo>
                <a:lnTo>
                  <a:pt x="0" y="0"/>
                </a:lnTo>
                <a:lnTo>
                  <a:pt x="0" y="50279"/>
                </a:lnTo>
                <a:lnTo>
                  <a:pt x="1259586" y="50279"/>
                </a:lnTo>
                <a:lnTo>
                  <a:pt x="1259586" y="0"/>
                </a:lnTo>
                <a:close/>
              </a:path>
              <a:path w="12192000" h="50800">
                <a:moveTo>
                  <a:pt x="12192000" y="0"/>
                </a:moveTo>
                <a:lnTo>
                  <a:pt x="2989326" y="0"/>
                </a:lnTo>
                <a:lnTo>
                  <a:pt x="2989326" y="50279"/>
                </a:lnTo>
                <a:lnTo>
                  <a:pt x="12192000" y="5027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-1523" y="1004316"/>
            <a:ext cx="12192000" cy="50800"/>
          </a:xfrm>
          <a:custGeom>
            <a:avLst/>
            <a:gdLst/>
            <a:ahLst/>
            <a:cxnLst/>
            <a:rect l="l" t="t" r="r" b="b"/>
            <a:pathLst>
              <a:path w="12192000" h="50800">
                <a:moveTo>
                  <a:pt x="0" y="50291"/>
                </a:moveTo>
                <a:lnTo>
                  <a:pt x="12192000" y="50291"/>
                </a:lnTo>
                <a:lnTo>
                  <a:pt x="12192000" y="0"/>
                </a:lnTo>
                <a:lnTo>
                  <a:pt x="0" y="0"/>
                </a:lnTo>
                <a:lnTo>
                  <a:pt x="0" y="50291"/>
                </a:lnTo>
                <a:close/>
              </a:path>
            </a:pathLst>
          </a:custGeom>
          <a:ln w="9143">
            <a:solidFill>
              <a:srgbClr val="C3A4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258062" y="826769"/>
            <a:ext cx="1729739" cy="327660"/>
          </a:xfrm>
          <a:custGeom>
            <a:avLst/>
            <a:gdLst/>
            <a:ahLst/>
            <a:cxnLst/>
            <a:rect l="l" t="t" r="r" b="b"/>
            <a:pathLst>
              <a:path w="1729739" h="327659">
                <a:moveTo>
                  <a:pt x="1729739" y="0"/>
                </a:moveTo>
                <a:lnTo>
                  <a:pt x="0" y="0"/>
                </a:lnTo>
                <a:lnTo>
                  <a:pt x="0" y="327660"/>
                </a:lnTo>
                <a:lnTo>
                  <a:pt x="1729739" y="327660"/>
                </a:lnTo>
                <a:lnTo>
                  <a:pt x="17297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258062" y="826769"/>
            <a:ext cx="1729739" cy="327660"/>
          </a:xfrm>
          <a:custGeom>
            <a:avLst/>
            <a:gdLst/>
            <a:ahLst/>
            <a:cxnLst/>
            <a:rect l="l" t="t" r="r" b="b"/>
            <a:pathLst>
              <a:path w="1729739" h="327659">
                <a:moveTo>
                  <a:pt x="0" y="327660"/>
                </a:moveTo>
                <a:lnTo>
                  <a:pt x="1729739" y="327660"/>
                </a:lnTo>
                <a:lnTo>
                  <a:pt x="1729739" y="0"/>
                </a:lnTo>
                <a:lnTo>
                  <a:pt x="0" y="0"/>
                </a:lnTo>
                <a:lnTo>
                  <a:pt x="0" y="327660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380999" y="617219"/>
            <a:ext cx="795528" cy="7955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371856" y="605027"/>
            <a:ext cx="2615184" cy="8153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32174" y="323215"/>
            <a:ext cx="4327651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bg1"/>
                </a:solidFill>
                <a:latin typeface="TeXGyreAdventor"/>
                <a:cs typeface="TeXGyreAdvento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28013" y="3428923"/>
            <a:ext cx="9250680" cy="1932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1">
                <a:solidFill>
                  <a:srgbClr val="082F4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70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customXml" Target="../ink/ink11.xml"/><Relationship Id="rId3" Type="http://schemas.openxmlformats.org/officeDocument/2006/relationships/image" Target="../media/image33.png"/><Relationship Id="rId7" Type="http://schemas.openxmlformats.org/officeDocument/2006/relationships/customXml" Target="../ink/ink5.xml"/><Relationship Id="rId12" Type="http://schemas.openxmlformats.org/officeDocument/2006/relationships/customXml" Target="../ink/ink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.xml"/><Relationship Id="rId11" Type="http://schemas.openxmlformats.org/officeDocument/2006/relationships/customXml" Target="../ink/ink9.xml"/><Relationship Id="rId5" Type="http://schemas.openxmlformats.org/officeDocument/2006/relationships/image" Target="../media/image300.png"/><Relationship Id="rId10" Type="http://schemas.openxmlformats.org/officeDocument/2006/relationships/customXml" Target="../ink/ink8.xml"/><Relationship Id="rId4" Type="http://schemas.openxmlformats.org/officeDocument/2006/relationships/customXml" Target="../ink/ink3.xml"/><Relationship Id="rId9" Type="http://schemas.openxmlformats.org/officeDocument/2006/relationships/customXml" Target="../ink/ink7.xml"/><Relationship Id="rId14" Type="http://schemas.openxmlformats.org/officeDocument/2006/relationships/customXml" Target="../ink/ink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customXml" Target="../ink/ink18.xml"/><Relationship Id="rId18" Type="http://schemas.openxmlformats.org/officeDocument/2006/relationships/image" Target="../media/image430.png"/><Relationship Id="rId26" Type="http://schemas.openxmlformats.org/officeDocument/2006/relationships/image" Target="../media/image47.png"/><Relationship Id="rId3" Type="http://schemas.openxmlformats.org/officeDocument/2006/relationships/image" Target="../media/image40.png"/><Relationship Id="rId21" Type="http://schemas.openxmlformats.org/officeDocument/2006/relationships/customXml" Target="../ink/ink22.xml"/><Relationship Id="rId7" Type="http://schemas.openxmlformats.org/officeDocument/2006/relationships/customXml" Target="../ink/ink15.xml"/><Relationship Id="rId12" Type="http://schemas.openxmlformats.org/officeDocument/2006/relationships/image" Target="../media/image400.png"/><Relationship Id="rId17" Type="http://schemas.openxmlformats.org/officeDocument/2006/relationships/customXml" Target="../ink/ink20.xml"/><Relationship Id="rId25" Type="http://schemas.openxmlformats.org/officeDocument/2006/relationships/customXml" Target="../ink/ink24.xml"/><Relationship Id="rId2" Type="http://schemas.openxmlformats.org/officeDocument/2006/relationships/image" Target="../media/image11.png"/><Relationship Id="rId16" Type="http://schemas.openxmlformats.org/officeDocument/2006/relationships/image" Target="../media/image420.png"/><Relationship Id="rId20" Type="http://schemas.openxmlformats.org/officeDocument/2006/relationships/image" Target="../media/image44.png"/><Relationship Id="rId29" Type="http://schemas.openxmlformats.org/officeDocument/2006/relationships/customXml" Target="../ink/ink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customXml" Target="../ink/ink17.xml"/><Relationship Id="rId24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customXml" Target="../ink/ink19.xml"/><Relationship Id="rId23" Type="http://schemas.openxmlformats.org/officeDocument/2006/relationships/customXml" Target="../ink/ink23.xml"/><Relationship Id="rId28" Type="http://schemas.openxmlformats.org/officeDocument/2006/relationships/image" Target="../media/image48.png"/><Relationship Id="rId10" Type="http://schemas.openxmlformats.org/officeDocument/2006/relationships/image" Target="../media/image390.png"/><Relationship Id="rId19" Type="http://schemas.openxmlformats.org/officeDocument/2006/relationships/customXml" Target="../ink/ink21.xml"/><Relationship Id="rId4" Type="http://schemas.openxmlformats.org/officeDocument/2006/relationships/image" Target="../media/image41.png"/><Relationship Id="rId9" Type="http://schemas.openxmlformats.org/officeDocument/2006/relationships/customXml" Target="../ink/ink16.xml"/><Relationship Id="rId14" Type="http://schemas.openxmlformats.org/officeDocument/2006/relationships/image" Target="../media/image410.png"/><Relationship Id="rId22" Type="http://schemas.openxmlformats.org/officeDocument/2006/relationships/image" Target="../media/image45.png"/><Relationship Id="rId27" Type="http://schemas.openxmlformats.org/officeDocument/2006/relationships/customXml" Target="../ink/ink25.xml"/><Relationship Id="rId30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13" Type="http://schemas.openxmlformats.org/officeDocument/2006/relationships/image" Target="../media/image56.png"/><Relationship Id="rId18" Type="http://schemas.openxmlformats.org/officeDocument/2006/relationships/customXml" Target="../ink/ink34.xml"/><Relationship Id="rId3" Type="http://schemas.openxmlformats.org/officeDocument/2006/relationships/image" Target="../media/image11.png"/><Relationship Id="rId21" Type="http://schemas.openxmlformats.org/officeDocument/2006/relationships/image" Target="../media/image60.png"/><Relationship Id="rId7" Type="http://schemas.openxmlformats.org/officeDocument/2006/relationships/image" Target="../media/image53.png"/><Relationship Id="rId12" Type="http://schemas.openxmlformats.org/officeDocument/2006/relationships/customXml" Target="../ink/ink31.xml"/><Relationship Id="rId17" Type="http://schemas.openxmlformats.org/officeDocument/2006/relationships/image" Target="../media/image58.png"/><Relationship Id="rId2" Type="http://schemas.openxmlformats.org/officeDocument/2006/relationships/image" Target="../media/image51.png"/><Relationship Id="rId16" Type="http://schemas.openxmlformats.org/officeDocument/2006/relationships/customXml" Target="../ink/ink33.xml"/><Relationship Id="rId20" Type="http://schemas.openxmlformats.org/officeDocument/2006/relationships/customXml" Target="../ink/ink35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8.xml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openxmlformats.org/officeDocument/2006/relationships/customXml" Target="../ink/ink30.xml"/><Relationship Id="rId19" Type="http://schemas.openxmlformats.org/officeDocument/2006/relationships/image" Target="../media/image59.png"/><Relationship Id="rId4" Type="http://schemas.openxmlformats.org/officeDocument/2006/relationships/customXml" Target="../ink/ink27.xml"/><Relationship Id="rId9" Type="http://schemas.openxmlformats.org/officeDocument/2006/relationships/image" Target="../media/image54.png"/><Relationship Id="rId14" Type="http://schemas.openxmlformats.org/officeDocument/2006/relationships/customXml" Target="../ink/ink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customXml" Target="../ink/ink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customXml" Target="../ink/ink38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customXml" Target="../ink/ink37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openxmlformats.org/officeDocument/2006/relationships/customXml" Target="../ink/ink41.xml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37916" y="6505954"/>
            <a:ext cx="5675376" cy="352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2251BE0-9292-460C-86AD-04B0BDCF9D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09800"/>
            <a:ext cx="1780812" cy="162823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81669F8-FB52-413B-8F5D-3A846E795D0C}"/>
              </a:ext>
            </a:extLst>
          </p:cNvPr>
          <p:cNvSpPr txBox="1"/>
          <p:nvPr/>
        </p:nvSpPr>
        <p:spPr>
          <a:xfrm>
            <a:off x="3733800" y="2411258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chemeClr val="accent1">
                    <a:lumMod val="75000"/>
                  </a:schemeClr>
                </a:solidFill>
              </a:rPr>
              <a:t>DESTEK YÖNETİM SİSTEMİ (DYS) </a:t>
            </a:r>
          </a:p>
          <a:p>
            <a:r>
              <a:rPr lang="tr-TR" sz="4000" b="1" dirty="0">
                <a:solidFill>
                  <a:schemeClr val="accent1">
                    <a:lumMod val="75000"/>
                  </a:schemeClr>
                </a:solidFill>
              </a:rPr>
              <a:t>BİLGİLENDİRME SUNUMU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BED71A4-8850-4B57-AB60-5201275A9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4191000"/>
            <a:ext cx="9717001" cy="450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CDB1BD8-7F72-D3B1-CDC8-1760D5194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6974137" cy="4191000"/>
          </a:xfrm>
          <a:prstGeom prst="rect">
            <a:avLst/>
          </a:prstGeom>
        </p:spPr>
      </p:pic>
      <p:sp>
        <p:nvSpPr>
          <p:cNvPr id="4" name="Ok: Sağ 3">
            <a:extLst>
              <a:ext uri="{FF2B5EF4-FFF2-40B4-BE49-F238E27FC236}">
                <a16:creationId xmlns:a16="http://schemas.microsoft.com/office/drawing/2014/main" id="{5C51A527-81F1-488C-BE1C-E63C01E1B7F2}"/>
              </a:ext>
            </a:extLst>
          </p:cNvPr>
          <p:cNvSpPr/>
          <p:nvPr/>
        </p:nvSpPr>
        <p:spPr>
          <a:xfrm rot="11883613">
            <a:off x="4833733" y="3716628"/>
            <a:ext cx="677687" cy="32145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9373CB7-A8F5-4868-8996-DF355DF35108}"/>
              </a:ext>
            </a:extLst>
          </p:cNvPr>
          <p:cNvSpPr txBox="1"/>
          <p:nvPr/>
        </p:nvSpPr>
        <p:spPr>
          <a:xfrm>
            <a:off x="7543800" y="20574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>
                <a:solidFill>
                  <a:srgbClr val="C00000"/>
                </a:solidFill>
              </a:rPr>
              <a:t>Sisteme DYS Tanımlama Sürecinde yetkili olduğu EK-C belgesi ile bildirilen kişi e-devlet şifresi ile giriş yapmalıdır.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7DB5E7D-7138-4237-8524-496887AF8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76200"/>
            <a:ext cx="920563" cy="8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7519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7DB5E7D-7138-4237-8524-496887AF8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76200"/>
            <a:ext cx="920563" cy="84019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672B609-8740-D844-4406-670E58A790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6" r="19213" b="44686"/>
          <a:stretch/>
        </p:blipFill>
        <p:spPr>
          <a:xfrm>
            <a:off x="685800" y="1447800"/>
            <a:ext cx="10377714" cy="3962400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057583D7-D3F3-B1BE-78C6-17509289B3C5}"/>
              </a:ext>
            </a:extLst>
          </p:cNvPr>
          <p:cNvSpPr/>
          <p:nvPr/>
        </p:nvSpPr>
        <p:spPr>
          <a:xfrm>
            <a:off x="1828800" y="19812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800009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>
            <a:extLst>
              <a:ext uri="{FF2B5EF4-FFF2-40B4-BE49-F238E27FC236}">
                <a16:creationId xmlns:a16="http://schemas.microsoft.com/office/drawing/2014/main" id="{EB0F231E-4E06-46D3-91FB-401742AF1DBA}"/>
              </a:ext>
            </a:extLst>
          </p:cNvPr>
          <p:cNvSpPr txBox="1"/>
          <p:nvPr/>
        </p:nvSpPr>
        <p:spPr>
          <a:xfrm>
            <a:off x="888750" y="1295400"/>
            <a:ext cx="944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KARAR VE GENELGE’YE ERİŞİM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EDE054E-6174-43E7-BC8C-A91FA50F7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676400"/>
            <a:ext cx="4953000" cy="424245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5550BF5-305B-F1F9-F5CB-39D9F64A2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74" y="1676400"/>
            <a:ext cx="6265334" cy="416625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8DD478-9C1B-E922-52A8-60B36CA74709}"/>
              </a:ext>
            </a:extLst>
          </p:cNvPr>
          <p:cNvSpPr/>
          <p:nvPr/>
        </p:nvSpPr>
        <p:spPr>
          <a:xfrm>
            <a:off x="137187" y="2590800"/>
            <a:ext cx="1503126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AA9E7A3B-5CF4-44E4-CFF3-1CC13A318C91}"/>
                  </a:ext>
                </a:extLst>
              </p14:cNvPr>
              <p14:cNvContentPartPr/>
              <p14:nvPr/>
            </p14:nvContentPartPr>
            <p14:xfrm>
              <a:off x="7758339" y="3765825"/>
              <a:ext cx="360" cy="36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AA9E7A3B-5CF4-44E4-CFF3-1CC13A318C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2699" y="373018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D5E3B754-F64F-3A94-3D83-7DDCAA7019DC}"/>
                  </a:ext>
                </a:extLst>
              </p14:cNvPr>
              <p14:cNvContentPartPr/>
              <p14:nvPr/>
            </p14:nvContentPartPr>
            <p14:xfrm>
              <a:off x="7758339" y="3983265"/>
              <a:ext cx="360" cy="36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D5E3B754-F64F-3A94-3D83-7DDCAA7019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2699" y="3947265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070502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>
            <a:extLst>
              <a:ext uri="{FF2B5EF4-FFF2-40B4-BE49-F238E27FC236}">
                <a16:creationId xmlns:a16="http://schemas.microsoft.com/office/drawing/2014/main" id="{EB0F231E-4E06-46D3-91FB-401742AF1DBA}"/>
              </a:ext>
            </a:extLst>
          </p:cNvPr>
          <p:cNvSpPr txBox="1"/>
          <p:nvPr/>
        </p:nvSpPr>
        <p:spPr>
          <a:xfrm>
            <a:off x="762000" y="1600200"/>
            <a:ext cx="944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DYS ÜZERİNDEN GERÇEKLEŞTİRİLEBİLEN BAŞVURU TÜRLERİ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Başvurular 2 türdedir: </a:t>
            </a:r>
          </a:p>
          <a:p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Ön Onay (Tasarım, Yurtdışı Birim)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Destek Ödeme Başvurusu (Fuar, Pazara Giriş Belgeleri, Pazar Araştırması vb.)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5262544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0DE7FD7-B197-4478-9C00-CA5C8C1AECC1}"/>
              </a:ext>
            </a:extLst>
          </p:cNvPr>
          <p:cNvSpPr txBox="1"/>
          <p:nvPr/>
        </p:nvSpPr>
        <p:spPr>
          <a:xfrm>
            <a:off x="609600" y="1859339"/>
            <a:ext cx="1082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DYS ÜZERİNDEN GERÇEKLEŞTİRİLEBİLEN DESTEK BAŞVURULARI</a:t>
            </a:r>
          </a:p>
          <a:p>
            <a:endParaRPr lang="tr-TR" dirty="0"/>
          </a:p>
          <a:p>
            <a:r>
              <a:rPr lang="tr-TR" dirty="0"/>
              <a:t>1-  Yurtdışı Pazar Araştırması Desteği</a:t>
            </a:r>
          </a:p>
          <a:p>
            <a:r>
              <a:rPr lang="tr-TR" dirty="0"/>
              <a:t>2-  Pazara Giriş Belge/Sertifika Desteği</a:t>
            </a:r>
          </a:p>
          <a:p>
            <a:r>
              <a:rPr lang="tr-TR" dirty="0"/>
              <a:t>3-  Yurtiçi/Yurt Dışı Fuar Destekleri</a:t>
            </a:r>
          </a:p>
          <a:p>
            <a:r>
              <a:rPr lang="tr-TR" dirty="0"/>
              <a:t>4-  Yurt Dışı Birim, Marka, Tanıtım Destekleri</a:t>
            </a:r>
          </a:p>
          <a:p>
            <a:r>
              <a:rPr lang="tr-TR" dirty="0"/>
              <a:t>5-  Tasarım Destekleri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BA4456E-ECAC-4C09-B2DC-9D11074A7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76200"/>
            <a:ext cx="1001865" cy="9144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4F4E878-FD38-3DC2-2213-F11492D00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374" y="1236472"/>
            <a:ext cx="3448531" cy="163852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90E2153-B244-07DD-84BE-9B0B06362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373" y="2900401"/>
            <a:ext cx="3448531" cy="16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0120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k: Sol 3">
            <a:extLst>
              <a:ext uri="{FF2B5EF4-FFF2-40B4-BE49-F238E27FC236}">
                <a16:creationId xmlns:a16="http://schemas.microsoft.com/office/drawing/2014/main" id="{D24AF8A3-8525-4A4B-B2CC-B3A6AFEEDE60}"/>
              </a:ext>
            </a:extLst>
          </p:cNvPr>
          <p:cNvSpPr/>
          <p:nvPr/>
        </p:nvSpPr>
        <p:spPr>
          <a:xfrm>
            <a:off x="2209800" y="2209800"/>
            <a:ext cx="609600" cy="1524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DCBBA0E5-6F02-4CC4-8EEF-A55F8768E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"/>
            <a:ext cx="996763" cy="90974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5E9653E-7D8B-DDA0-22A9-4F3D7954D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38" t="-27275" r="3177" b="27275"/>
          <a:stretch/>
        </p:blipFill>
        <p:spPr>
          <a:xfrm>
            <a:off x="152400" y="-174436"/>
            <a:ext cx="10134600" cy="5861265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5612C1C2-4746-F078-B52F-D29F8B0BF1A9}"/>
              </a:ext>
            </a:extLst>
          </p:cNvPr>
          <p:cNvSpPr/>
          <p:nvPr/>
        </p:nvSpPr>
        <p:spPr>
          <a:xfrm>
            <a:off x="218038" y="3273582"/>
            <a:ext cx="848762" cy="2316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942BC1D0-36D2-D05D-CEF0-6FB3B035BC19}"/>
              </a:ext>
            </a:extLst>
          </p:cNvPr>
          <p:cNvSpPr/>
          <p:nvPr/>
        </p:nvSpPr>
        <p:spPr>
          <a:xfrm>
            <a:off x="1066800" y="2679619"/>
            <a:ext cx="990600" cy="2316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0576C8C6-AF89-618B-5B49-D3011CC7B4ED}"/>
              </a:ext>
            </a:extLst>
          </p:cNvPr>
          <p:cNvSpPr/>
          <p:nvPr/>
        </p:nvSpPr>
        <p:spPr>
          <a:xfrm>
            <a:off x="1181100" y="1858771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D0DA6A28-9D2F-5206-EA0F-D8ADBFD4934D}"/>
              </a:ext>
            </a:extLst>
          </p:cNvPr>
          <p:cNvSpPr/>
          <p:nvPr/>
        </p:nvSpPr>
        <p:spPr>
          <a:xfrm>
            <a:off x="8534400" y="1836033"/>
            <a:ext cx="914400" cy="98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608982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0DE7FD7-B197-4478-9C00-CA5C8C1AECC1}"/>
              </a:ext>
            </a:extLst>
          </p:cNvPr>
          <p:cNvSpPr txBox="1"/>
          <p:nvPr/>
        </p:nvSpPr>
        <p:spPr>
          <a:xfrm>
            <a:off x="533400" y="1339334"/>
            <a:ext cx="1082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DYS ÜZERİNDEN GERÇEKLEŞTİRİLEBİLEN DESTEK BAŞVURULARI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BA4456E-ECAC-4C09-B2DC-9D11074A7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76200"/>
            <a:ext cx="1001865" cy="9144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CA4E581-2370-B02A-E2AF-81E92D36B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913" b="5938"/>
          <a:stretch/>
        </p:blipFill>
        <p:spPr>
          <a:xfrm>
            <a:off x="540946" y="1713193"/>
            <a:ext cx="7043036" cy="4230407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CAB7F66C-050B-E00D-F05F-EC3E98B90E65}"/>
              </a:ext>
            </a:extLst>
          </p:cNvPr>
          <p:cNvSpPr/>
          <p:nvPr/>
        </p:nvSpPr>
        <p:spPr>
          <a:xfrm>
            <a:off x="540946" y="3124200"/>
            <a:ext cx="1364054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6AD56684-C42B-7B2A-337B-DF037FEC0FE4}"/>
                  </a:ext>
                </a:extLst>
              </p14:cNvPr>
              <p14:cNvContentPartPr/>
              <p14:nvPr/>
            </p14:nvContentPartPr>
            <p14:xfrm>
              <a:off x="2444019" y="2724705"/>
              <a:ext cx="360" cy="36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6AD56684-C42B-7B2A-337B-DF037FEC0F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8379" y="268870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0534BE5D-FE45-37E7-0DB3-AA6F948776F6}"/>
                  </a:ext>
                </a:extLst>
              </p14:cNvPr>
              <p14:cNvContentPartPr/>
              <p14:nvPr/>
            </p14:nvContentPartPr>
            <p14:xfrm>
              <a:off x="2444019" y="2933145"/>
              <a:ext cx="360" cy="36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0534BE5D-FE45-37E7-0DB3-AA6F948776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8379" y="289714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FA8C2CBA-930A-FBC4-8EE8-A3EF2CC3C0F6}"/>
                  </a:ext>
                </a:extLst>
              </p14:cNvPr>
              <p14:cNvContentPartPr/>
              <p14:nvPr/>
            </p14:nvContentPartPr>
            <p14:xfrm>
              <a:off x="2489379" y="3440025"/>
              <a:ext cx="360" cy="36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FA8C2CBA-930A-FBC4-8EE8-A3EF2CC3C0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53379" y="340438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7E8B9383-FAD5-1CB1-A378-2633D8D72357}"/>
                  </a:ext>
                </a:extLst>
              </p14:cNvPr>
              <p14:cNvContentPartPr/>
              <p14:nvPr/>
            </p14:nvContentPartPr>
            <p14:xfrm>
              <a:off x="2489379" y="3557745"/>
              <a:ext cx="360" cy="36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7E8B9383-FAD5-1CB1-A378-2633D8D723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53379" y="352210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Mürekkep 13">
                <a:extLst>
                  <a:ext uri="{FF2B5EF4-FFF2-40B4-BE49-F238E27FC236}">
                    <a16:creationId xmlns:a16="http://schemas.microsoft.com/office/drawing/2014/main" id="{305EFED3-97EF-2F7B-1A4E-D8A8252B276E}"/>
                  </a:ext>
                </a:extLst>
              </p14:cNvPr>
              <p14:cNvContentPartPr/>
              <p14:nvPr/>
            </p14:nvContentPartPr>
            <p14:xfrm>
              <a:off x="2489379" y="3666465"/>
              <a:ext cx="360" cy="360"/>
            </p14:xfrm>
          </p:contentPart>
        </mc:Choice>
        <mc:Fallback xmlns="">
          <p:pic>
            <p:nvPicPr>
              <p:cNvPr id="14" name="Mürekkep 13">
                <a:extLst>
                  <a:ext uri="{FF2B5EF4-FFF2-40B4-BE49-F238E27FC236}">
                    <a16:creationId xmlns:a16="http://schemas.microsoft.com/office/drawing/2014/main" id="{305EFED3-97EF-2F7B-1A4E-D8A8252B27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53379" y="363046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Mürekkep 14">
                <a:extLst>
                  <a:ext uri="{FF2B5EF4-FFF2-40B4-BE49-F238E27FC236}">
                    <a16:creationId xmlns:a16="http://schemas.microsoft.com/office/drawing/2014/main" id="{FB4521F5-1A6D-DD1B-E6B3-0824E322B43C}"/>
                  </a:ext>
                </a:extLst>
              </p14:cNvPr>
              <p14:cNvContentPartPr/>
              <p14:nvPr/>
            </p14:nvContentPartPr>
            <p14:xfrm>
              <a:off x="2344299" y="4644225"/>
              <a:ext cx="360" cy="360"/>
            </p14:xfrm>
          </p:contentPart>
        </mc:Choice>
        <mc:Fallback xmlns="">
          <p:pic>
            <p:nvPicPr>
              <p:cNvPr id="15" name="Mürekkep 14">
                <a:extLst>
                  <a:ext uri="{FF2B5EF4-FFF2-40B4-BE49-F238E27FC236}">
                    <a16:creationId xmlns:a16="http://schemas.microsoft.com/office/drawing/2014/main" id="{FB4521F5-1A6D-DD1B-E6B3-0824E322B4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8659" y="460858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Mürekkep 16">
                <a:extLst>
                  <a:ext uri="{FF2B5EF4-FFF2-40B4-BE49-F238E27FC236}">
                    <a16:creationId xmlns:a16="http://schemas.microsoft.com/office/drawing/2014/main" id="{778A6552-EC64-1408-6E63-42CB080C749D}"/>
                  </a:ext>
                </a:extLst>
              </p14:cNvPr>
              <p14:cNvContentPartPr/>
              <p14:nvPr/>
            </p14:nvContentPartPr>
            <p14:xfrm>
              <a:off x="2344299" y="4761945"/>
              <a:ext cx="360" cy="360"/>
            </p14:xfrm>
          </p:contentPart>
        </mc:Choice>
        <mc:Fallback xmlns="">
          <p:pic>
            <p:nvPicPr>
              <p:cNvPr id="17" name="Mürekkep 16">
                <a:extLst>
                  <a:ext uri="{FF2B5EF4-FFF2-40B4-BE49-F238E27FC236}">
                    <a16:creationId xmlns:a16="http://schemas.microsoft.com/office/drawing/2014/main" id="{778A6552-EC64-1408-6E63-42CB080C74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8659" y="472594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Mürekkep 17">
                <a:extLst>
                  <a:ext uri="{FF2B5EF4-FFF2-40B4-BE49-F238E27FC236}">
                    <a16:creationId xmlns:a16="http://schemas.microsoft.com/office/drawing/2014/main" id="{FF467650-9740-FA28-129B-92B0B08B257F}"/>
                  </a:ext>
                </a:extLst>
              </p14:cNvPr>
              <p14:cNvContentPartPr/>
              <p14:nvPr/>
            </p14:nvContentPartPr>
            <p14:xfrm>
              <a:off x="2344299" y="4879305"/>
              <a:ext cx="360" cy="360"/>
            </p14:xfrm>
          </p:contentPart>
        </mc:Choice>
        <mc:Fallback xmlns="">
          <p:pic>
            <p:nvPicPr>
              <p:cNvPr id="18" name="Mürekkep 17">
                <a:extLst>
                  <a:ext uri="{FF2B5EF4-FFF2-40B4-BE49-F238E27FC236}">
                    <a16:creationId xmlns:a16="http://schemas.microsoft.com/office/drawing/2014/main" id="{FF467650-9740-FA28-129B-92B0B08B25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8659" y="484366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Mürekkep 18">
                <a:extLst>
                  <a:ext uri="{FF2B5EF4-FFF2-40B4-BE49-F238E27FC236}">
                    <a16:creationId xmlns:a16="http://schemas.microsoft.com/office/drawing/2014/main" id="{EAADDE4A-ED31-84CC-509B-8320BC9AD3D1}"/>
                  </a:ext>
                </a:extLst>
              </p14:cNvPr>
              <p14:cNvContentPartPr/>
              <p14:nvPr/>
            </p14:nvContentPartPr>
            <p14:xfrm>
              <a:off x="2344299" y="4979385"/>
              <a:ext cx="360" cy="360"/>
            </p14:xfrm>
          </p:contentPart>
        </mc:Choice>
        <mc:Fallback xmlns="">
          <p:pic>
            <p:nvPicPr>
              <p:cNvPr id="19" name="Mürekkep 18">
                <a:extLst>
                  <a:ext uri="{FF2B5EF4-FFF2-40B4-BE49-F238E27FC236}">
                    <a16:creationId xmlns:a16="http://schemas.microsoft.com/office/drawing/2014/main" id="{EAADDE4A-ED31-84CC-509B-8320BC9AD3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8659" y="494338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Mürekkep 20">
                <a:extLst>
                  <a:ext uri="{FF2B5EF4-FFF2-40B4-BE49-F238E27FC236}">
                    <a16:creationId xmlns:a16="http://schemas.microsoft.com/office/drawing/2014/main" id="{215330A3-41A3-9081-FD69-C76E6D826108}"/>
                  </a:ext>
                </a:extLst>
              </p14:cNvPr>
              <p14:cNvContentPartPr/>
              <p14:nvPr/>
            </p14:nvContentPartPr>
            <p14:xfrm>
              <a:off x="2344299" y="5078745"/>
              <a:ext cx="360" cy="360"/>
            </p14:xfrm>
          </p:contentPart>
        </mc:Choice>
        <mc:Fallback xmlns="">
          <p:pic>
            <p:nvPicPr>
              <p:cNvPr id="21" name="Mürekkep 20">
                <a:extLst>
                  <a:ext uri="{FF2B5EF4-FFF2-40B4-BE49-F238E27FC236}">
                    <a16:creationId xmlns:a16="http://schemas.microsoft.com/office/drawing/2014/main" id="{215330A3-41A3-9081-FD69-C76E6D8261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8659" y="5043105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Dikdörtgen 3">
            <a:extLst>
              <a:ext uri="{FF2B5EF4-FFF2-40B4-BE49-F238E27FC236}">
                <a16:creationId xmlns:a16="http://schemas.microsoft.com/office/drawing/2014/main" id="{6276431A-9A3B-9E00-6F43-12D12330DA1A}"/>
              </a:ext>
            </a:extLst>
          </p:cNvPr>
          <p:cNvSpPr/>
          <p:nvPr/>
        </p:nvSpPr>
        <p:spPr>
          <a:xfrm>
            <a:off x="2057400" y="2057955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17261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BAŞVURU EKRANINDAN ÖRNEK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8893F5F-1072-58F0-79F6-C94C4FCBD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264" b="5321"/>
          <a:stretch/>
        </p:blipFill>
        <p:spPr>
          <a:xfrm>
            <a:off x="381000" y="1664732"/>
            <a:ext cx="7784366" cy="4134803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C2D233BA-EE7E-80EC-CDA6-C894C6DA5EE2}"/>
              </a:ext>
            </a:extLst>
          </p:cNvPr>
          <p:cNvSpPr/>
          <p:nvPr/>
        </p:nvSpPr>
        <p:spPr>
          <a:xfrm>
            <a:off x="1143000" y="2034064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EB820CC6-D883-F473-0757-5B66A5522BDE}"/>
              </a:ext>
            </a:extLst>
          </p:cNvPr>
          <p:cNvSpPr/>
          <p:nvPr/>
        </p:nvSpPr>
        <p:spPr>
          <a:xfrm>
            <a:off x="6781800" y="1995964"/>
            <a:ext cx="609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416811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BAŞVURU EKRANINDAN ÖRNEK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F581EC7-CF03-8C7A-F93C-0963F4EA0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1" b="2969"/>
          <a:stretch/>
        </p:blipFill>
        <p:spPr>
          <a:xfrm>
            <a:off x="381000" y="1664732"/>
            <a:ext cx="7620000" cy="4260438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BAC90805-4F83-7635-E65D-F44352B29F27}"/>
              </a:ext>
            </a:extLst>
          </p:cNvPr>
          <p:cNvSpPr/>
          <p:nvPr/>
        </p:nvSpPr>
        <p:spPr>
          <a:xfrm>
            <a:off x="1143000" y="2034064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678CC883-4673-5594-8614-D0485391C150}"/>
              </a:ext>
            </a:extLst>
          </p:cNvPr>
          <p:cNvSpPr/>
          <p:nvPr/>
        </p:nvSpPr>
        <p:spPr>
          <a:xfrm>
            <a:off x="6781800" y="2008790"/>
            <a:ext cx="685800" cy="101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9C5532DA-4F17-9F65-483D-267F98545099}"/>
                  </a:ext>
                </a:extLst>
              </p14:cNvPr>
              <p14:cNvContentPartPr/>
              <p14:nvPr/>
            </p14:nvContentPartPr>
            <p14:xfrm>
              <a:off x="1239819" y="2516625"/>
              <a:ext cx="190800" cy="9720"/>
            </p14:xfrm>
          </p:contentPart>
        </mc:Choice>
        <mc:Fallback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9C5532DA-4F17-9F65-483D-267F985450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7179" y="2453625"/>
                <a:ext cx="316440" cy="13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070843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BAŞVURU EKRANINDAN ÖRNEK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BAC90805-4F83-7635-E65D-F44352B29F27}"/>
              </a:ext>
            </a:extLst>
          </p:cNvPr>
          <p:cNvSpPr/>
          <p:nvPr/>
        </p:nvSpPr>
        <p:spPr>
          <a:xfrm>
            <a:off x="1143000" y="2034064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678CC883-4673-5594-8614-D0485391C150}"/>
              </a:ext>
            </a:extLst>
          </p:cNvPr>
          <p:cNvSpPr/>
          <p:nvPr/>
        </p:nvSpPr>
        <p:spPr>
          <a:xfrm>
            <a:off x="6781800" y="2008790"/>
            <a:ext cx="685800" cy="101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9C5532DA-4F17-9F65-483D-267F98545099}"/>
                  </a:ext>
                </a:extLst>
              </p14:cNvPr>
              <p14:cNvContentPartPr/>
              <p14:nvPr/>
            </p14:nvContentPartPr>
            <p14:xfrm>
              <a:off x="1239819" y="2516625"/>
              <a:ext cx="190800" cy="9720"/>
            </p14:xfrm>
          </p:contentPart>
        </mc:Choice>
        <mc:Fallback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9C5532DA-4F17-9F65-483D-267F9854509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6819" y="2455875"/>
                <a:ext cx="316440" cy="130873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Resim 7">
            <a:extLst>
              <a:ext uri="{FF2B5EF4-FFF2-40B4-BE49-F238E27FC236}">
                <a16:creationId xmlns:a16="http://schemas.microsoft.com/office/drawing/2014/main" id="{FEE4B9D3-3F2D-136C-30C3-763C6FA59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19" y="1698682"/>
            <a:ext cx="5720281" cy="390931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8A0DFE9-AA33-6585-914A-1F361249E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093" y="1729216"/>
            <a:ext cx="1705213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5004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37916" y="6505954"/>
            <a:ext cx="5675376" cy="352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81669F8-FB52-413B-8F5D-3A846E795D0C}"/>
              </a:ext>
            </a:extLst>
          </p:cNvPr>
          <p:cNvSpPr txBox="1"/>
          <p:nvPr/>
        </p:nvSpPr>
        <p:spPr>
          <a:xfrm>
            <a:off x="407406" y="190500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chemeClr val="accent1">
                    <a:lumMod val="75000"/>
                  </a:schemeClr>
                </a:solidFill>
              </a:rPr>
              <a:t>SUNUM İÇERİĞİ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8C621E8-1AE6-FB40-C5C8-AC06CEC48E40}"/>
              </a:ext>
            </a:extLst>
          </p:cNvPr>
          <p:cNvSpPr txBox="1"/>
          <p:nvPr/>
        </p:nvSpPr>
        <p:spPr>
          <a:xfrm>
            <a:off x="381000" y="2667000"/>
            <a:ext cx="1051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 Destek Yönetim Sistemi’ne Erişim</a:t>
            </a:r>
            <a:endParaRPr lang="tr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tr-T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 DYS Üzerinden Gerçekleştirilebilen Destek Başvuruları</a:t>
            </a:r>
            <a:endParaRPr lang="tr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tr-T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 DYS Başvuru Türleri</a:t>
            </a:r>
            <a:endParaRPr lang="tr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tr-T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(Ön Onay/Kapsama Alınma, Destek Ödeme Başvurusu, Belge/Fuar Ekleme Başvurusu) </a:t>
            </a:r>
            <a:endParaRPr lang="tr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tr-T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 DYS Başvurularında Dikkat Edilmesi Gereken Hususlar </a:t>
            </a:r>
            <a:endParaRPr lang="tr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tr-T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 DYS Üzerinden Dosya Durum ve Hak Ediş Tutarı Kontrolü</a:t>
            </a:r>
            <a:endParaRPr lang="tr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tr-T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 Destek Yönetim Sistemi’ne Girişte Karşılaşılan Sorunlar ve Teknik Destek Mail Adresleri</a:t>
            </a:r>
            <a:endParaRPr lang="tr-T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0DE7FD7-B197-4478-9C00-CA5C8C1AECC1}"/>
              </a:ext>
            </a:extLst>
          </p:cNvPr>
          <p:cNvSpPr txBox="1"/>
          <p:nvPr/>
        </p:nvSpPr>
        <p:spPr>
          <a:xfrm>
            <a:off x="533400" y="1339334"/>
            <a:ext cx="1082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DYS ÜZERİNDEN GERÇEKLEŞTİRİLEBİLEN DESTEK BAŞVURULARI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BA4456E-ECAC-4C09-B2DC-9D11074A7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76200"/>
            <a:ext cx="1001865" cy="9144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DE91EE2-9E99-9B51-2510-BC991FD92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05000"/>
            <a:ext cx="3812583" cy="182880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4F6EE585-8DCE-DC5F-2960-218C06049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913299"/>
            <a:ext cx="4397209" cy="1820501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9E749159-4B5C-DAD6-8942-DE0A6809F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66" y="3742099"/>
            <a:ext cx="3403598" cy="914400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BD7A344C-878F-EC90-24F1-C07BE4E90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764" y="1913299"/>
            <a:ext cx="4130265" cy="2887301"/>
          </a:xfrm>
          <a:prstGeom prst="rect">
            <a:avLst/>
          </a:prstGeom>
        </p:spPr>
      </p:pic>
      <p:grpSp>
        <p:nvGrpSpPr>
          <p:cNvPr id="5" name="Grup 4">
            <a:extLst>
              <a:ext uri="{FF2B5EF4-FFF2-40B4-BE49-F238E27FC236}">
                <a16:creationId xmlns:a16="http://schemas.microsoft.com/office/drawing/2014/main" id="{F19C0B17-1F34-E717-5B7D-60EBCF6B7648}"/>
              </a:ext>
            </a:extLst>
          </p:cNvPr>
          <p:cNvGrpSpPr/>
          <p:nvPr/>
        </p:nvGrpSpPr>
        <p:grpSpPr>
          <a:xfrm>
            <a:off x="3847299" y="3540105"/>
            <a:ext cx="2941200" cy="172800"/>
            <a:chOff x="3847299" y="3540105"/>
            <a:chExt cx="2941200" cy="17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Mürekkep 2">
                  <a:extLst>
                    <a:ext uri="{FF2B5EF4-FFF2-40B4-BE49-F238E27FC236}">
                      <a16:creationId xmlns:a16="http://schemas.microsoft.com/office/drawing/2014/main" id="{8EEF1EB7-0182-7C40-1DEE-0CCC53AA8A5A}"/>
                    </a:ext>
                  </a:extLst>
                </p14:cNvPr>
                <p14:cNvContentPartPr/>
                <p14:nvPr/>
              </p14:nvContentPartPr>
              <p14:xfrm>
                <a:off x="3847299" y="3556665"/>
                <a:ext cx="2875320" cy="156240"/>
              </p14:xfrm>
            </p:contentPart>
          </mc:Choice>
          <mc:Fallback xmlns="">
            <p:pic>
              <p:nvPicPr>
                <p:cNvPr id="3" name="Mürekkep 2">
                  <a:extLst>
                    <a:ext uri="{FF2B5EF4-FFF2-40B4-BE49-F238E27FC236}">
                      <a16:creationId xmlns:a16="http://schemas.microsoft.com/office/drawing/2014/main" id="{8EEF1EB7-0182-7C40-1DEE-0CCC53AA8A5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11659" y="3521025"/>
                  <a:ext cx="29469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Mürekkep 3">
                  <a:extLst>
                    <a:ext uri="{FF2B5EF4-FFF2-40B4-BE49-F238E27FC236}">
                      <a16:creationId xmlns:a16="http://schemas.microsoft.com/office/drawing/2014/main" id="{6659AA1B-005D-4BA9-FDCE-237A766925D0}"/>
                    </a:ext>
                  </a:extLst>
                </p14:cNvPr>
                <p14:cNvContentPartPr/>
                <p14:nvPr/>
              </p14:nvContentPartPr>
              <p14:xfrm>
                <a:off x="4248339" y="3540105"/>
                <a:ext cx="2540160" cy="99360"/>
              </p14:xfrm>
            </p:contentPart>
          </mc:Choice>
          <mc:Fallback xmlns="">
            <p:pic>
              <p:nvPicPr>
                <p:cNvPr id="4" name="Mürekkep 3">
                  <a:extLst>
                    <a:ext uri="{FF2B5EF4-FFF2-40B4-BE49-F238E27FC236}">
                      <a16:creationId xmlns:a16="http://schemas.microsoft.com/office/drawing/2014/main" id="{6659AA1B-005D-4BA9-FDCE-237A766925D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12699" y="3504465"/>
                  <a:ext cx="2611800" cy="1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F4C8FAC3-A47F-F683-B9DB-6A43293B809F}"/>
                  </a:ext>
                </a:extLst>
              </p14:cNvPr>
              <p14:cNvContentPartPr/>
              <p14:nvPr/>
            </p14:nvContentPartPr>
            <p14:xfrm>
              <a:off x="5837379" y="3078225"/>
              <a:ext cx="280800" cy="15264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F4C8FAC3-A47F-F683-B9DB-6A43293B809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01379" y="3042585"/>
                <a:ext cx="352440" cy="22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up 21">
            <a:extLst>
              <a:ext uri="{FF2B5EF4-FFF2-40B4-BE49-F238E27FC236}">
                <a16:creationId xmlns:a16="http://schemas.microsoft.com/office/drawing/2014/main" id="{9FDE0D53-542F-2B9F-6AB6-80711747F01E}"/>
              </a:ext>
            </a:extLst>
          </p:cNvPr>
          <p:cNvGrpSpPr/>
          <p:nvPr/>
        </p:nvGrpSpPr>
        <p:grpSpPr>
          <a:xfrm>
            <a:off x="6601299" y="4118265"/>
            <a:ext cx="4777920" cy="641520"/>
            <a:chOff x="6601299" y="4118265"/>
            <a:chExt cx="4777920" cy="64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Mürekkep 8">
                  <a:extLst>
                    <a:ext uri="{FF2B5EF4-FFF2-40B4-BE49-F238E27FC236}">
                      <a16:creationId xmlns:a16="http://schemas.microsoft.com/office/drawing/2014/main" id="{BEECD25A-193D-C579-0C76-62B46522C231}"/>
                    </a:ext>
                  </a:extLst>
                </p14:cNvPr>
                <p14:cNvContentPartPr/>
                <p14:nvPr/>
              </p14:nvContentPartPr>
              <p14:xfrm>
                <a:off x="6601299" y="4297545"/>
                <a:ext cx="3996720" cy="462240"/>
              </p14:xfrm>
            </p:contentPart>
          </mc:Choice>
          <mc:Fallback xmlns="">
            <p:pic>
              <p:nvPicPr>
                <p:cNvPr id="9" name="Mürekkep 8">
                  <a:extLst>
                    <a:ext uri="{FF2B5EF4-FFF2-40B4-BE49-F238E27FC236}">
                      <a16:creationId xmlns:a16="http://schemas.microsoft.com/office/drawing/2014/main" id="{BEECD25A-193D-C579-0C76-62B46522C23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65659" y="4261905"/>
                  <a:ext cx="406836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Mürekkep 9">
                  <a:extLst>
                    <a:ext uri="{FF2B5EF4-FFF2-40B4-BE49-F238E27FC236}">
                      <a16:creationId xmlns:a16="http://schemas.microsoft.com/office/drawing/2014/main" id="{4C4AEB97-E30E-021B-6317-6BB7E4F933EF}"/>
                    </a:ext>
                  </a:extLst>
                </p14:cNvPr>
                <p14:cNvContentPartPr/>
                <p14:nvPr/>
              </p14:nvContentPartPr>
              <p14:xfrm>
                <a:off x="8364939" y="4309065"/>
                <a:ext cx="793080" cy="73080"/>
              </p14:xfrm>
            </p:contentPart>
          </mc:Choice>
          <mc:Fallback xmlns="">
            <p:pic>
              <p:nvPicPr>
                <p:cNvPr id="10" name="Mürekkep 9">
                  <a:extLst>
                    <a:ext uri="{FF2B5EF4-FFF2-40B4-BE49-F238E27FC236}">
                      <a16:creationId xmlns:a16="http://schemas.microsoft.com/office/drawing/2014/main" id="{4C4AEB97-E30E-021B-6317-6BB7E4F933E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329299" y="4273425"/>
                  <a:ext cx="86472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Mürekkep 11">
                  <a:extLst>
                    <a:ext uri="{FF2B5EF4-FFF2-40B4-BE49-F238E27FC236}">
                      <a16:creationId xmlns:a16="http://schemas.microsoft.com/office/drawing/2014/main" id="{61BCBD8F-775C-D057-3CE0-45BA5C7AB69F}"/>
                    </a:ext>
                  </a:extLst>
                </p14:cNvPr>
                <p14:cNvContentPartPr/>
                <p14:nvPr/>
              </p14:nvContentPartPr>
              <p14:xfrm>
                <a:off x="8039139" y="4403385"/>
                <a:ext cx="2775600" cy="241200"/>
              </p14:xfrm>
            </p:contentPart>
          </mc:Choice>
          <mc:Fallback xmlns="">
            <p:pic>
              <p:nvPicPr>
                <p:cNvPr id="12" name="Mürekkep 11">
                  <a:extLst>
                    <a:ext uri="{FF2B5EF4-FFF2-40B4-BE49-F238E27FC236}">
                      <a16:creationId xmlns:a16="http://schemas.microsoft.com/office/drawing/2014/main" id="{61BCBD8F-775C-D057-3CE0-45BA5C7AB69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003499" y="4367385"/>
                  <a:ext cx="28472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Mürekkep 14">
                  <a:extLst>
                    <a:ext uri="{FF2B5EF4-FFF2-40B4-BE49-F238E27FC236}">
                      <a16:creationId xmlns:a16="http://schemas.microsoft.com/office/drawing/2014/main" id="{6B6778B2-DEAC-1636-C564-4A3E360B6773}"/>
                    </a:ext>
                  </a:extLst>
                </p14:cNvPr>
                <p14:cNvContentPartPr/>
                <p14:nvPr/>
              </p14:nvContentPartPr>
              <p14:xfrm>
                <a:off x="10257459" y="4409505"/>
                <a:ext cx="204480" cy="26640"/>
              </p14:xfrm>
            </p:contentPart>
          </mc:Choice>
          <mc:Fallback xmlns="">
            <p:pic>
              <p:nvPicPr>
                <p:cNvPr id="15" name="Mürekkep 14">
                  <a:extLst>
                    <a:ext uri="{FF2B5EF4-FFF2-40B4-BE49-F238E27FC236}">
                      <a16:creationId xmlns:a16="http://schemas.microsoft.com/office/drawing/2014/main" id="{6B6778B2-DEAC-1636-C564-4A3E360B677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221459" y="4373865"/>
                  <a:ext cx="2761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Mürekkep 15">
                  <a:extLst>
                    <a:ext uri="{FF2B5EF4-FFF2-40B4-BE49-F238E27FC236}">
                      <a16:creationId xmlns:a16="http://schemas.microsoft.com/office/drawing/2014/main" id="{4784D846-281D-CA06-8D0E-B5BB0A5C7580}"/>
                    </a:ext>
                  </a:extLst>
                </p14:cNvPr>
                <p14:cNvContentPartPr/>
                <p14:nvPr/>
              </p14:nvContentPartPr>
              <p14:xfrm>
                <a:off x="10755339" y="4580505"/>
                <a:ext cx="623880" cy="28800"/>
              </p14:xfrm>
            </p:contentPart>
          </mc:Choice>
          <mc:Fallback xmlns="">
            <p:pic>
              <p:nvPicPr>
                <p:cNvPr id="16" name="Mürekkep 15">
                  <a:extLst>
                    <a:ext uri="{FF2B5EF4-FFF2-40B4-BE49-F238E27FC236}">
                      <a16:creationId xmlns:a16="http://schemas.microsoft.com/office/drawing/2014/main" id="{4784D846-281D-CA06-8D0E-B5BB0A5C758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719339" y="4544865"/>
                  <a:ext cx="69552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Mürekkep 16">
                  <a:extLst>
                    <a:ext uri="{FF2B5EF4-FFF2-40B4-BE49-F238E27FC236}">
                      <a16:creationId xmlns:a16="http://schemas.microsoft.com/office/drawing/2014/main" id="{8B8EDD46-0E05-C236-E614-2E2969D5E942}"/>
                    </a:ext>
                  </a:extLst>
                </p14:cNvPr>
                <p14:cNvContentPartPr/>
                <p14:nvPr/>
              </p14:nvContentPartPr>
              <p14:xfrm>
                <a:off x="10348179" y="4490145"/>
                <a:ext cx="168120" cy="118080"/>
              </p14:xfrm>
            </p:contentPart>
          </mc:Choice>
          <mc:Fallback xmlns="">
            <p:pic>
              <p:nvPicPr>
                <p:cNvPr id="17" name="Mürekkep 16">
                  <a:extLst>
                    <a:ext uri="{FF2B5EF4-FFF2-40B4-BE49-F238E27FC236}">
                      <a16:creationId xmlns:a16="http://schemas.microsoft.com/office/drawing/2014/main" id="{8B8EDD46-0E05-C236-E614-2E2969D5E94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312539" y="4454505"/>
                  <a:ext cx="2397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Mürekkep 17">
                  <a:extLst>
                    <a:ext uri="{FF2B5EF4-FFF2-40B4-BE49-F238E27FC236}">
                      <a16:creationId xmlns:a16="http://schemas.microsoft.com/office/drawing/2014/main" id="{D0CDD4DA-49A7-A049-9D0C-370D28736071}"/>
                    </a:ext>
                  </a:extLst>
                </p14:cNvPr>
                <p14:cNvContentPartPr/>
                <p14:nvPr/>
              </p14:nvContentPartPr>
              <p14:xfrm>
                <a:off x="10258899" y="4561785"/>
                <a:ext cx="107280" cy="37080"/>
              </p14:xfrm>
            </p:contentPart>
          </mc:Choice>
          <mc:Fallback xmlns="">
            <p:pic>
              <p:nvPicPr>
                <p:cNvPr id="18" name="Mürekkep 17">
                  <a:extLst>
                    <a:ext uri="{FF2B5EF4-FFF2-40B4-BE49-F238E27FC236}">
                      <a16:creationId xmlns:a16="http://schemas.microsoft.com/office/drawing/2014/main" id="{D0CDD4DA-49A7-A049-9D0C-370D2873607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222899" y="4526145"/>
                  <a:ext cx="17892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Mürekkep 20">
                  <a:extLst>
                    <a:ext uri="{FF2B5EF4-FFF2-40B4-BE49-F238E27FC236}">
                      <a16:creationId xmlns:a16="http://schemas.microsoft.com/office/drawing/2014/main" id="{C05E7F80-79A9-2C28-81C3-C4A87E21ACB0}"/>
                    </a:ext>
                  </a:extLst>
                </p14:cNvPr>
                <p14:cNvContentPartPr/>
                <p14:nvPr/>
              </p14:nvContentPartPr>
              <p14:xfrm>
                <a:off x="7196739" y="4118265"/>
                <a:ext cx="3535560" cy="101520"/>
              </p14:xfrm>
            </p:contentPart>
          </mc:Choice>
          <mc:Fallback xmlns="">
            <p:pic>
              <p:nvPicPr>
                <p:cNvPr id="21" name="Mürekkep 20">
                  <a:extLst>
                    <a:ext uri="{FF2B5EF4-FFF2-40B4-BE49-F238E27FC236}">
                      <a16:creationId xmlns:a16="http://schemas.microsoft.com/office/drawing/2014/main" id="{C05E7F80-79A9-2C28-81C3-C4A87E21ACB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133739" y="4055625"/>
                  <a:ext cx="3661200" cy="22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" name="Mürekkep 23">
                <a:extLst>
                  <a:ext uri="{FF2B5EF4-FFF2-40B4-BE49-F238E27FC236}">
                    <a16:creationId xmlns:a16="http://schemas.microsoft.com/office/drawing/2014/main" id="{A0137A5A-976F-E921-52BF-3FC74A22B690}"/>
                  </a:ext>
                </a:extLst>
              </p14:cNvPr>
              <p14:cNvContentPartPr/>
              <p14:nvPr/>
            </p14:nvContentPartPr>
            <p14:xfrm>
              <a:off x="3780699" y="3375945"/>
              <a:ext cx="3279960" cy="55440"/>
            </p14:xfrm>
          </p:contentPart>
        </mc:Choice>
        <mc:Fallback xmlns="">
          <p:pic>
            <p:nvPicPr>
              <p:cNvPr id="24" name="Mürekkep 23">
                <a:extLst>
                  <a:ext uri="{FF2B5EF4-FFF2-40B4-BE49-F238E27FC236}">
                    <a16:creationId xmlns:a16="http://schemas.microsoft.com/office/drawing/2014/main" id="{A0137A5A-976F-E921-52BF-3FC74A22B69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17699" y="3313305"/>
                <a:ext cx="3405600" cy="18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884248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0DE7FD7-B197-4478-9C00-CA5C8C1AECC1}"/>
              </a:ext>
            </a:extLst>
          </p:cNvPr>
          <p:cNvSpPr txBox="1"/>
          <p:nvPr/>
        </p:nvSpPr>
        <p:spPr>
          <a:xfrm>
            <a:off x="533400" y="1339334"/>
            <a:ext cx="1082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BAŞVURU TAMAMLANDIKTAN SONRA: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BA4456E-ECAC-4C09-B2DC-9D11074A7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76200"/>
            <a:ext cx="1001865" cy="9144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669919D-D52F-2F57-4A06-F2DFC5AE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7" r="2882" b="14611"/>
          <a:stretch/>
        </p:blipFill>
        <p:spPr>
          <a:xfrm>
            <a:off x="381000" y="1708666"/>
            <a:ext cx="8795095" cy="40386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DBD3C352-3DB6-14FC-218D-3342511F6EA3}"/>
              </a:ext>
            </a:extLst>
          </p:cNvPr>
          <p:cNvSpPr/>
          <p:nvPr/>
        </p:nvSpPr>
        <p:spPr>
          <a:xfrm>
            <a:off x="1219200" y="18288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7F11320B-A27D-6861-181D-F98D6B3BAFFE}"/>
              </a:ext>
            </a:extLst>
          </p:cNvPr>
          <p:cNvSpPr/>
          <p:nvPr/>
        </p:nvSpPr>
        <p:spPr>
          <a:xfrm>
            <a:off x="7620000" y="1752600"/>
            <a:ext cx="685800" cy="184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970251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2A16EF3-706A-3E60-8A5B-243B145D1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55" r="3217" b="40224"/>
          <a:stretch/>
        </p:blipFill>
        <p:spPr>
          <a:xfrm>
            <a:off x="156959" y="1848029"/>
            <a:ext cx="11878081" cy="37338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0DE7FD7-B197-4478-9C00-CA5C8C1AECC1}"/>
              </a:ext>
            </a:extLst>
          </p:cNvPr>
          <p:cNvSpPr txBox="1"/>
          <p:nvPr/>
        </p:nvSpPr>
        <p:spPr>
          <a:xfrm>
            <a:off x="533400" y="1339334"/>
            <a:ext cx="1082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BAŞVURU TAMAMLANDIKTAN SONRA: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BA4456E-ECAC-4C09-B2DC-9D11074A7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76200"/>
            <a:ext cx="1001865" cy="914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DF1DC9F-C68E-3F2D-8636-3CB4DEDD60A1}"/>
              </a:ext>
            </a:extLst>
          </p:cNvPr>
          <p:cNvSpPr/>
          <p:nvPr/>
        </p:nvSpPr>
        <p:spPr>
          <a:xfrm>
            <a:off x="3733800" y="3657600"/>
            <a:ext cx="1905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79551267-04FF-5C12-C52E-5A6786E95C7C}"/>
                  </a:ext>
                </a:extLst>
              </p14:cNvPr>
              <p14:cNvContentPartPr/>
              <p14:nvPr/>
            </p14:nvContentPartPr>
            <p14:xfrm>
              <a:off x="1258179" y="2068785"/>
              <a:ext cx="241200" cy="23400"/>
            </p14:xfrm>
          </p:contentPart>
        </mc:Choice>
        <mc:Fallback xmlns=""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79551267-04FF-5C12-C52E-5A6786E95C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5179" y="2006145"/>
                <a:ext cx="366840" cy="1490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Dikdörtgen 3">
            <a:extLst>
              <a:ext uri="{FF2B5EF4-FFF2-40B4-BE49-F238E27FC236}">
                <a16:creationId xmlns:a16="http://schemas.microsoft.com/office/drawing/2014/main" id="{0514FC87-181D-F987-D902-29B099FC2AA4}"/>
              </a:ext>
            </a:extLst>
          </p:cNvPr>
          <p:cNvSpPr/>
          <p:nvPr/>
        </p:nvSpPr>
        <p:spPr>
          <a:xfrm>
            <a:off x="10057521" y="1987013"/>
            <a:ext cx="1296279" cy="70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B281547E-37CB-2D9A-601A-2305EE45F1F6}"/>
              </a:ext>
            </a:extLst>
          </p:cNvPr>
          <p:cNvGrpSpPr/>
          <p:nvPr/>
        </p:nvGrpSpPr>
        <p:grpSpPr>
          <a:xfrm>
            <a:off x="8682099" y="3928905"/>
            <a:ext cx="182160" cy="227160"/>
            <a:chOff x="8682099" y="3928905"/>
            <a:chExt cx="182160" cy="22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Mürekkep 7">
                  <a:extLst>
                    <a:ext uri="{FF2B5EF4-FFF2-40B4-BE49-F238E27FC236}">
                      <a16:creationId xmlns:a16="http://schemas.microsoft.com/office/drawing/2014/main" id="{20C6B84C-9236-B19F-01AC-B5B0F53587D7}"/>
                    </a:ext>
                  </a:extLst>
                </p14:cNvPr>
                <p14:cNvContentPartPr/>
                <p14:nvPr/>
              </p14:nvContentPartPr>
              <p14:xfrm>
                <a:off x="8682099" y="3928905"/>
                <a:ext cx="182160" cy="360"/>
              </p14:xfrm>
            </p:contentPart>
          </mc:Choice>
          <mc:Fallback xmlns="">
            <p:pic>
              <p:nvPicPr>
                <p:cNvPr id="8" name="Mürekkep 7">
                  <a:extLst>
                    <a:ext uri="{FF2B5EF4-FFF2-40B4-BE49-F238E27FC236}">
                      <a16:creationId xmlns:a16="http://schemas.microsoft.com/office/drawing/2014/main" id="{20C6B84C-9236-B19F-01AC-B5B0F53587D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619099" y="3865905"/>
                  <a:ext cx="3078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Mürekkep 8">
                  <a:extLst>
                    <a:ext uri="{FF2B5EF4-FFF2-40B4-BE49-F238E27FC236}">
                      <a16:creationId xmlns:a16="http://schemas.microsoft.com/office/drawing/2014/main" id="{E994E912-EA56-CDAA-0479-D65526E7AAFD}"/>
                    </a:ext>
                  </a:extLst>
                </p14:cNvPr>
                <p14:cNvContentPartPr/>
                <p14:nvPr/>
              </p14:nvContentPartPr>
              <p14:xfrm>
                <a:off x="8718099" y="4031865"/>
                <a:ext cx="122400" cy="6120"/>
              </p14:xfrm>
            </p:contentPart>
          </mc:Choice>
          <mc:Fallback xmlns="">
            <p:pic>
              <p:nvPicPr>
                <p:cNvPr id="9" name="Mürekkep 8">
                  <a:extLst>
                    <a:ext uri="{FF2B5EF4-FFF2-40B4-BE49-F238E27FC236}">
                      <a16:creationId xmlns:a16="http://schemas.microsoft.com/office/drawing/2014/main" id="{E994E912-EA56-CDAA-0479-D65526E7AAF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655459" y="3969225"/>
                  <a:ext cx="2480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Mürekkep 9">
                  <a:extLst>
                    <a:ext uri="{FF2B5EF4-FFF2-40B4-BE49-F238E27FC236}">
                      <a16:creationId xmlns:a16="http://schemas.microsoft.com/office/drawing/2014/main" id="{2072C8D3-D511-881D-D9C4-6D2B1970BFFF}"/>
                    </a:ext>
                  </a:extLst>
                </p14:cNvPr>
                <p14:cNvContentPartPr/>
                <p14:nvPr/>
              </p14:nvContentPartPr>
              <p14:xfrm>
                <a:off x="8709099" y="4145985"/>
                <a:ext cx="127800" cy="10080"/>
              </p14:xfrm>
            </p:contentPart>
          </mc:Choice>
          <mc:Fallback xmlns="">
            <p:pic>
              <p:nvPicPr>
                <p:cNvPr id="10" name="Mürekkep 9">
                  <a:extLst>
                    <a:ext uri="{FF2B5EF4-FFF2-40B4-BE49-F238E27FC236}">
                      <a16:creationId xmlns:a16="http://schemas.microsoft.com/office/drawing/2014/main" id="{2072C8D3-D511-881D-D9C4-6D2B1970BFF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646099" y="4083345"/>
                  <a:ext cx="253440" cy="13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up 17">
            <a:extLst>
              <a:ext uri="{FF2B5EF4-FFF2-40B4-BE49-F238E27FC236}">
                <a16:creationId xmlns:a16="http://schemas.microsoft.com/office/drawing/2014/main" id="{EF58C17C-D678-2E70-0416-C44579931177}"/>
              </a:ext>
            </a:extLst>
          </p:cNvPr>
          <p:cNvGrpSpPr/>
          <p:nvPr/>
        </p:nvGrpSpPr>
        <p:grpSpPr>
          <a:xfrm>
            <a:off x="9541059" y="3883545"/>
            <a:ext cx="453960" cy="300960"/>
            <a:chOff x="9541059" y="3883545"/>
            <a:chExt cx="453960" cy="30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Mürekkep 10">
                  <a:extLst>
                    <a:ext uri="{FF2B5EF4-FFF2-40B4-BE49-F238E27FC236}">
                      <a16:creationId xmlns:a16="http://schemas.microsoft.com/office/drawing/2014/main" id="{DD60084C-D69B-327D-C68A-29726BA26657}"/>
                    </a:ext>
                  </a:extLst>
                </p14:cNvPr>
                <p14:cNvContentPartPr/>
                <p14:nvPr/>
              </p14:nvContentPartPr>
              <p14:xfrm>
                <a:off x="9604059" y="3910545"/>
                <a:ext cx="37440" cy="272880"/>
              </p14:xfrm>
            </p:contentPart>
          </mc:Choice>
          <mc:Fallback xmlns="">
            <p:pic>
              <p:nvPicPr>
                <p:cNvPr id="11" name="Mürekkep 10">
                  <a:extLst>
                    <a:ext uri="{FF2B5EF4-FFF2-40B4-BE49-F238E27FC236}">
                      <a16:creationId xmlns:a16="http://schemas.microsoft.com/office/drawing/2014/main" id="{DD60084C-D69B-327D-C68A-29726BA2665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541059" y="3847905"/>
                  <a:ext cx="16308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Mürekkep 11">
                  <a:extLst>
                    <a:ext uri="{FF2B5EF4-FFF2-40B4-BE49-F238E27FC236}">
                      <a16:creationId xmlns:a16="http://schemas.microsoft.com/office/drawing/2014/main" id="{D1A7C8F2-151E-5D8F-9464-8AE005C03144}"/>
                    </a:ext>
                  </a:extLst>
                </p14:cNvPr>
                <p14:cNvContentPartPr/>
                <p14:nvPr/>
              </p14:nvContentPartPr>
              <p14:xfrm>
                <a:off x="9541059" y="3883545"/>
                <a:ext cx="309240" cy="300960"/>
              </p14:xfrm>
            </p:contentPart>
          </mc:Choice>
          <mc:Fallback xmlns="">
            <p:pic>
              <p:nvPicPr>
                <p:cNvPr id="12" name="Mürekkep 11">
                  <a:extLst>
                    <a:ext uri="{FF2B5EF4-FFF2-40B4-BE49-F238E27FC236}">
                      <a16:creationId xmlns:a16="http://schemas.microsoft.com/office/drawing/2014/main" id="{D1A7C8F2-151E-5D8F-9464-8AE005C0314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478419" y="3820905"/>
                  <a:ext cx="43488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Mürekkep 14">
                  <a:extLst>
                    <a:ext uri="{FF2B5EF4-FFF2-40B4-BE49-F238E27FC236}">
                      <a16:creationId xmlns:a16="http://schemas.microsoft.com/office/drawing/2014/main" id="{6E84B7E7-2E7F-4997-EA9F-82DC786CD360}"/>
                    </a:ext>
                  </a:extLst>
                </p14:cNvPr>
                <p14:cNvContentPartPr/>
                <p14:nvPr/>
              </p14:nvContentPartPr>
              <p14:xfrm>
                <a:off x="9695859" y="3968505"/>
                <a:ext cx="252360" cy="6120"/>
              </p14:xfrm>
            </p:contentPart>
          </mc:Choice>
          <mc:Fallback xmlns="">
            <p:pic>
              <p:nvPicPr>
                <p:cNvPr id="15" name="Mürekkep 14">
                  <a:extLst>
                    <a:ext uri="{FF2B5EF4-FFF2-40B4-BE49-F238E27FC236}">
                      <a16:creationId xmlns:a16="http://schemas.microsoft.com/office/drawing/2014/main" id="{6E84B7E7-2E7F-4997-EA9F-82DC786CD36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632859" y="3905865"/>
                  <a:ext cx="37800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Mürekkep 15">
                  <a:extLst>
                    <a:ext uri="{FF2B5EF4-FFF2-40B4-BE49-F238E27FC236}">
                      <a16:creationId xmlns:a16="http://schemas.microsoft.com/office/drawing/2014/main" id="{53590CDE-F62B-2556-427B-5F2202097421}"/>
                    </a:ext>
                  </a:extLst>
                </p14:cNvPr>
                <p14:cNvContentPartPr/>
                <p14:nvPr/>
              </p14:nvContentPartPr>
              <p14:xfrm>
                <a:off x="9668859" y="3910545"/>
                <a:ext cx="154800" cy="360"/>
              </p14:xfrm>
            </p:contentPart>
          </mc:Choice>
          <mc:Fallback xmlns="">
            <p:pic>
              <p:nvPicPr>
                <p:cNvPr id="16" name="Mürekkep 15">
                  <a:extLst>
                    <a:ext uri="{FF2B5EF4-FFF2-40B4-BE49-F238E27FC236}">
                      <a16:creationId xmlns:a16="http://schemas.microsoft.com/office/drawing/2014/main" id="{53590CDE-F62B-2556-427B-5F220209742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605859" y="3847905"/>
                  <a:ext cx="2804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Mürekkep 16">
                  <a:extLst>
                    <a:ext uri="{FF2B5EF4-FFF2-40B4-BE49-F238E27FC236}">
                      <a16:creationId xmlns:a16="http://schemas.microsoft.com/office/drawing/2014/main" id="{0D7CCC2C-7693-926A-C119-FC99418C1A12}"/>
                    </a:ext>
                  </a:extLst>
                </p14:cNvPr>
                <p14:cNvContentPartPr/>
                <p14:nvPr/>
              </p14:nvContentPartPr>
              <p14:xfrm>
                <a:off x="9795219" y="4055625"/>
                <a:ext cx="199800" cy="9720"/>
              </p14:xfrm>
            </p:contentPart>
          </mc:Choice>
          <mc:Fallback xmlns="">
            <p:pic>
              <p:nvPicPr>
                <p:cNvPr id="17" name="Mürekkep 16">
                  <a:extLst>
                    <a:ext uri="{FF2B5EF4-FFF2-40B4-BE49-F238E27FC236}">
                      <a16:creationId xmlns:a16="http://schemas.microsoft.com/office/drawing/2014/main" id="{0D7CCC2C-7693-926A-C119-FC99418C1A1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732579" y="3992985"/>
                  <a:ext cx="325440" cy="135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0159858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7A63F84-4767-402C-A147-4C1462C0E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10591800" cy="4708981"/>
          </a:xfrm>
        </p:spPr>
        <p:txBody>
          <a:bodyPr/>
          <a:lstStyle/>
          <a:p>
            <a:r>
              <a:rPr lang="tr-TR" sz="1800" b="0" i="0" u="sng" dirty="0">
                <a:solidFill>
                  <a:srgbClr val="C00000"/>
                </a:solidFill>
                <a:latin typeface="+mn-lt"/>
              </a:rPr>
              <a:t>                                      «Başvuru Listem» sekmesinde aşama detay/dosya durumları: </a:t>
            </a:r>
          </a:p>
          <a:p>
            <a:pPr>
              <a:lnSpc>
                <a:spcPct val="150000"/>
              </a:lnSpc>
            </a:pPr>
            <a:r>
              <a:rPr lang="tr-TR" sz="1800" b="0" i="0" dirty="0">
                <a:solidFill>
                  <a:srgbClr val="C00000"/>
                </a:solidFill>
                <a:latin typeface="+mn-lt"/>
              </a:rPr>
              <a:t>Taslak: </a:t>
            </a:r>
            <a:r>
              <a:rPr lang="tr-TR" sz="1800" b="0" i="0" dirty="0">
                <a:latin typeface="+mn-lt"/>
              </a:rPr>
              <a:t>Henüz başvuru dosyası hazırlanma aşamasındadır.</a:t>
            </a:r>
          </a:p>
          <a:p>
            <a:pPr>
              <a:lnSpc>
                <a:spcPct val="150000"/>
              </a:lnSpc>
            </a:pPr>
            <a:r>
              <a:rPr lang="tr-TR" sz="1800" b="0" i="0" dirty="0">
                <a:solidFill>
                  <a:srgbClr val="C00000"/>
                </a:solidFill>
                <a:latin typeface="+mn-lt"/>
              </a:rPr>
              <a:t>Başvuru Yapılan: </a:t>
            </a:r>
            <a:r>
              <a:rPr lang="tr-TR" sz="1800" b="0" i="0" dirty="0">
                <a:latin typeface="+mn-lt"/>
              </a:rPr>
              <a:t>Başvuru İlgili Birime iletilmiştir.</a:t>
            </a:r>
          </a:p>
          <a:p>
            <a:pPr>
              <a:lnSpc>
                <a:spcPct val="150000"/>
              </a:lnSpc>
            </a:pPr>
            <a:r>
              <a:rPr lang="tr-TR" sz="1800" b="0" i="0" dirty="0">
                <a:solidFill>
                  <a:srgbClr val="C00000"/>
                </a:solidFill>
                <a:latin typeface="+mn-lt"/>
              </a:rPr>
              <a:t>İncelemede: </a:t>
            </a:r>
            <a:r>
              <a:rPr lang="tr-TR" sz="1800" b="0" i="0" dirty="0">
                <a:latin typeface="+mn-lt"/>
              </a:rPr>
              <a:t>Başvuru ilgili uzman tarafından incelemeye alınmıştır.</a:t>
            </a:r>
          </a:p>
          <a:p>
            <a:pPr>
              <a:lnSpc>
                <a:spcPct val="150000"/>
              </a:lnSpc>
            </a:pPr>
            <a:r>
              <a:rPr lang="tr-TR" sz="1800" b="0" i="0" dirty="0">
                <a:solidFill>
                  <a:srgbClr val="C00000"/>
                </a:solidFill>
                <a:latin typeface="+mn-lt"/>
              </a:rPr>
              <a:t>Eksik Bekleyen/ Eksik Bilgi ve Belge: </a:t>
            </a:r>
            <a:r>
              <a:rPr lang="tr-TR" sz="1800" b="0" i="0" dirty="0">
                <a:latin typeface="+mn-lt"/>
              </a:rPr>
              <a:t>Uzman tarafından dosyada eksiklikler tespit edilmiştir ve yazışmalar kısmına tamamlanması beklenen eksik bilgi ve belgeler belirtilmiştir.</a:t>
            </a:r>
          </a:p>
          <a:p>
            <a:pPr>
              <a:lnSpc>
                <a:spcPct val="150000"/>
              </a:lnSpc>
            </a:pPr>
            <a:r>
              <a:rPr lang="tr-TR" sz="1800" b="0" i="0" dirty="0">
                <a:solidFill>
                  <a:srgbClr val="C00000"/>
                </a:solidFill>
                <a:latin typeface="+mn-lt"/>
              </a:rPr>
              <a:t>Eksik Tamamlanan: </a:t>
            </a:r>
            <a:r>
              <a:rPr lang="tr-TR" sz="1800" b="0" i="0" dirty="0">
                <a:solidFill>
                  <a:schemeClr val="tx1"/>
                </a:solidFill>
                <a:latin typeface="+mn-lt"/>
              </a:rPr>
              <a:t>Firma tarafından eksik evraklar hazırlanıp başvuru tekrar ilgili birime incelenmek üzere gönderilmiştir.</a:t>
            </a:r>
          </a:p>
          <a:p>
            <a:pPr>
              <a:lnSpc>
                <a:spcPct val="150000"/>
              </a:lnSpc>
            </a:pPr>
            <a:r>
              <a:rPr lang="tr-TR" sz="1800" b="0" i="0" dirty="0">
                <a:solidFill>
                  <a:srgbClr val="C00000"/>
                </a:solidFill>
                <a:latin typeface="+mn-lt"/>
              </a:rPr>
              <a:t>Görüş: </a:t>
            </a:r>
            <a:r>
              <a:rPr lang="tr-TR" sz="1800" b="0" i="0" dirty="0">
                <a:solidFill>
                  <a:schemeClr val="tx1"/>
                </a:solidFill>
                <a:latin typeface="+mn-lt"/>
              </a:rPr>
              <a:t>Dosya içeriği farklı birimlerin (Bakanlık/Müşavirlik vb.) görüşüne yada onayına sunulmuştur.</a:t>
            </a:r>
            <a:endParaRPr lang="tr-TR" sz="1800" b="0" i="0" dirty="0">
              <a:solidFill>
                <a:srgbClr val="C00000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tr-TR" sz="1800" b="0" i="0" dirty="0">
                <a:solidFill>
                  <a:srgbClr val="C00000"/>
                </a:solidFill>
                <a:latin typeface="+mn-lt"/>
              </a:rPr>
              <a:t>Onay</a:t>
            </a:r>
            <a:r>
              <a:rPr lang="tr-TR" sz="1800" b="0" i="0" dirty="0">
                <a:solidFill>
                  <a:schemeClr val="tx1"/>
                </a:solidFill>
                <a:latin typeface="+mn-lt"/>
              </a:rPr>
              <a:t>: Dosyanın incelenme süreci tamamlanmış, tahakkuk aşamasına gelinmiştir.</a:t>
            </a:r>
          </a:p>
          <a:p>
            <a:pPr>
              <a:lnSpc>
                <a:spcPct val="150000"/>
              </a:lnSpc>
            </a:pPr>
            <a:r>
              <a:rPr lang="tr-TR" sz="1800" b="0" i="0" dirty="0">
                <a:solidFill>
                  <a:srgbClr val="C00000"/>
                </a:solidFill>
                <a:latin typeface="+mn-lt"/>
              </a:rPr>
              <a:t>Ret: </a:t>
            </a:r>
            <a:r>
              <a:rPr lang="tr-TR" sz="1800" b="0" i="0" dirty="0">
                <a:solidFill>
                  <a:schemeClr val="tx1"/>
                </a:solidFill>
                <a:latin typeface="+mn-lt"/>
              </a:rPr>
              <a:t>Dosya içeriği çeşitli nedenlerle uygun görülmeyerek reddedilmiştir.</a:t>
            </a:r>
          </a:p>
          <a:p>
            <a:endParaRPr lang="tr-TR" sz="1800" b="0" i="0" dirty="0">
              <a:latin typeface="+mn-lt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414AE5A0-D265-4422-8A9B-9BCFF7D9F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7345"/>
            <a:ext cx="920563" cy="8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175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2BB3A36-1384-F249-4DBE-0E85A26B5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21808" b="40767"/>
          <a:stretch/>
        </p:blipFill>
        <p:spPr>
          <a:xfrm>
            <a:off x="762000" y="2571572"/>
            <a:ext cx="8473961" cy="3276599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6F6150FF-6118-4E00-BDFF-47C4EB9ED7C0}"/>
              </a:ext>
            </a:extLst>
          </p:cNvPr>
          <p:cNvSpPr txBox="1"/>
          <p:nvPr/>
        </p:nvSpPr>
        <p:spPr>
          <a:xfrm>
            <a:off x="751498" y="1620685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İBGS tarafından incelenen başvurular için DYS dışında (telefon, mail, KEP gibi) başka bir yolla bildirim yapılmayacaktır. Bu yüzden yetkilendirilen firma sorumluları tarafından ara ara sistemden </a:t>
            </a:r>
            <a:r>
              <a:rPr lang="tr-TR" b="1" dirty="0"/>
              <a:t>İş Akışlarım </a:t>
            </a:r>
            <a:r>
              <a:rPr lang="tr-TR" dirty="0"/>
              <a:t>kutusunu kontrol etmesi ve eksikliklerini zamanında tamamlanması gerekmektedir.</a:t>
            </a:r>
          </a:p>
          <a:p>
            <a:endParaRPr lang="tr-TR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72D2740-3BA7-4EBA-AA32-F68196788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98999"/>
            <a:ext cx="893396" cy="815401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6CF328A0-9042-D9DE-3C78-B3AD00B1EC4E}"/>
              </a:ext>
            </a:extLst>
          </p:cNvPr>
          <p:cNvSpPr/>
          <p:nvPr/>
        </p:nvSpPr>
        <p:spPr>
          <a:xfrm>
            <a:off x="1714500" y="2996319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C5D1DF5-5647-85FA-4FDD-DFA2DFA160B0}"/>
              </a:ext>
            </a:extLst>
          </p:cNvPr>
          <p:cNvSpPr txBox="1"/>
          <p:nvPr/>
        </p:nvSpPr>
        <p:spPr>
          <a:xfrm>
            <a:off x="763449" y="1306580"/>
            <a:ext cx="9829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DOSYA DURUMU KONTROLÜ</a:t>
            </a:r>
          </a:p>
          <a:p>
            <a:endParaRPr lang="tr-T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29C9680-E7E6-4F4E-A10E-5A48CE7117B4}"/>
              </a:ext>
            </a:extLst>
          </p:cNvPr>
          <p:cNvSpPr/>
          <p:nvPr/>
        </p:nvSpPr>
        <p:spPr>
          <a:xfrm>
            <a:off x="1828800" y="2990297"/>
            <a:ext cx="1524000" cy="449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6487838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DA56253-2F73-4C73-8538-EC0779197713}"/>
              </a:ext>
            </a:extLst>
          </p:cNvPr>
          <p:cNvSpPr/>
          <p:nvPr/>
        </p:nvSpPr>
        <p:spPr>
          <a:xfrm>
            <a:off x="3124200" y="2057400"/>
            <a:ext cx="609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Sağ 5">
            <a:extLst>
              <a:ext uri="{FF2B5EF4-FFF2-40B4-BE49-F238E27FC236}">
                <a16:creationId xmlns:a16="http://schemas.microsoft.com/office/drawing/2014/main" id="{D8737CE4-461F-4ACF-8D97-C1BD058D5D23}"/>
              </a:ext>
            </a:extLst>
          </p:cNvPr>
          <p:cNvSpPr/>
          <p:nvPr/>
        </p:nvSpPr>
        <p:spPr>
          <a:xfrm>
            <a:off x="2133600" y="2057400"/>
            <a:ext cx="609600" cy="3810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787EA9F-BAFC-449D-A3BF-0DCE9CA6B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637" y="152400"/>
            <a:ext cx="768163" cy="70110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CEF7911-DC63-2AED-42EA-7710ED758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05" b="17696"/>
          <a:stretch/>
        </p:blipFill>
        <p:spPr>
          <a:xfrm>
            <a:off x="282247" y="1792585"/>
            <a:ext cx="10232377" cy="4195818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CE7EF3CC-BBB1-6D1D-9D59-0EAC2D056A1E}"/>
              </a:ext>
            </a:extLst>
          </p:cNvPr>
          <p:cNvSpPr txBox="1"/>
          <p:nvPr/>
        </p:nvSpPr>
        <p:spPr>
          <a:xfrm>
            <a:off x="282247" y="1398155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EKSİK BİLGİ VE BELGE GÖRÜNTÜLEME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F0C9E632-A5AF-9713-A1A1-9AB74E4B485C}"/>
              </a:ext>
            </a:extLst>
          </p:cNvPr>
          <p:cNvSpPr/>
          <p:nvPr/>
        </p:nvSpPr>
        <p:spPr>
          <a:xfrm>
            <a:off x="2590800" y="3351988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71694E25-1FB5-BCAD-9068-43B5A6009E91}"/>
              </a:ext>
            </a:extLst>
          </p:cNvPr>
          <p:cNvSpPr/>
          <p:nvPr/>
        </p:nvSpPr>
        <p:spPr>
          <a:xfrm>
            <a:off x="4522135" y="35052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64A0278F-2F84-12B1-4681-33E50D4CE796}"/>
              </a:ext>
            </a:extLst>
          </p:cNvPr>
          <p:cNvSpPr/>
          <p:nvPr/>
        </p:nvSpPr>
        <p:spPr>
          <a:xfrm>
            <a:off x="6477000" y="3534624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0622E6B6-D550-C076-38A6-E911830E6FEF}"/>
              </a:ext>
            </a:extLst>
          </p:cNvPr>
          <p:cNvSpPr/>
          <p:nvPr/>
        </p:nvSpPr>
        <p:spPr>
          <a:xfrm>
            <a:off x="6545922" y="3307098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91851F33-495C-2ED4-D30D-31A9DA09DA9D}"/>
              </a:ext>
            </a:extLst>
          </p:cNvPr>
          <p:cNvSpPr/>
          <p:nvPr/>
        </p:nvSpPr>
        <p:spPr>
          <a:xfrm>
            <a:off x="8382000" y="37338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5EF50807-FBE3-A402-7812-9774BD51D893}"/>
              </a:ext>
            </a:extLst>
          </p:cNvPr>
          <p:cNvSpPr/>
          <p:nvPr/>
        </p:nvSpPr>
        <p:spPr>
          <a:xfrm>
            <a:off x="8379737" y="35052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009C51CC-0A2D-3A11-C650-F005DCDD0DC9}"/>
              </a:ext>
            </a:extLst>
          </p:cNvPr>
          <p:cNvSpPr/>
          <p:nvPr/>
        </p:nvSpPr>
        <p:spPr>
          <a:xfrm>
            <a:off x="6519516" y="41148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30E7C638-7406-536D-5C85-D12470B6330A}"/>
              </a:ext>
            </a:extLst>
          </p:cNvPr>
          <p:cNvSpPr/>
          <p:nvPr/>
        </p:nvSpPr>
        <p:spPr>
          <a:xfrm>
            <a:off x="1257300" y="1767487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E776A5FD-726E-FB57-299F-87DCDFD8E812}"/>
              </a:ext>
            </a:extLst>
          </p:cNvPr>
          <p:cNvSpPr/>
          <p:nvPr/>
        </p:nvSpPr>
        <p:spPr>
          <a:xfrm>
            <a:off x="1265599" y="2627114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6A28F49B-677D-76CE-C68F-7F176638E7B5}"/>
              </a:ext>
            </a:extLst>
          </p:cNvPr>
          <p:cNvSpPr/>
          <p:nvPr/>
        </p:nvSpPr>
        <p:spPr>
          <a:xfrm>
            <a:off x="2590800" y="35052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Mürekkep 16">
                <a:extLst>
                  <a:ext uri="{FF2B5EF4-FFF2-40B4-BE49-F238E27FC236}">
                    <a16:creationId xmlns:a16="http://schemas.microsoft.com/office/drawing/2014/main" id="{337E7857-309C-04F6-2FB2-E57FB9A53D0D}"/>
                  </a:ext>
                </a:extLst>
              </p14:cNvPr>
              <p14:cNvContentPartPr/>
              <p14:nvPr/>
            </p14:nvContentPartPr>
            <p14:xfrm>
              <a:off x="4444899" y="2679345"/>
              <a:ext cx="326520" cy="19440"/>
            </p14:xfrm>
          </p:contentPart>
        </mc:Choice>
        <mc:Fallback xmlns="">
          <p:pic>
            <p:nvPicPr>
              <p:cNvPr id="17" name="Mürekkep 16">
                <a:extLst>
                  <a:ext uri="{FF2B5EF4-FFF2-40B4-BE49-F238E27FC236}">
                    <a16:creationId xmlns:a16="http://schemas.microsoft.com/office/drawing/2014/main" id="{337E7857-309C-04F6-2FB2-E57FB9A53D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1899" y="2616705"/>
                <a:ext cx="452160" cy="14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781916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C06D1EA-0ED3-49F4-8633-B0664E72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85257"/>
            <a:ext cx="11113629" cy="16764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FBE31C4-B044-419C-8BB1-725A7350E220}"/>
              </a:ext>
            </a:extLst>
          </p:cNvPr>
          <p:cNvSpPr txBox="1"/>
          <p:nvPr/>
        </p:nvSpPr>
        <p:spPr>
          <a:xfrm>
            <a:off x="685800" y="3730782"/>
            <a:ext cx="1089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İş </a:t>
            </a:r>
            <a:r>
              <a:rPr lang="tr-TR" dirty="0" err="1"/>
              <a:t>Akışlarım’a</a:t>
            </a:r>
            <a:r>
              <a:rPr lang="tr-TR" dirty="0"/>
              <a:t> düşen Aşama detayı «Eksik Bilgi ve Belge» durumunda olan dosyanın içine tıklanarak «</a:t>
            </a:r>
            <a:r>
              <a:rPr lang="tr-TR" b="1" dirty="0"/>
              <a:t>Yazışmalar</a:t>
            </a:r>
            <a:r>
              <a:rPr lang="tr-TR" dirty="0"/>
              <a:t>» kutusu kontrol edilir.</a:t>
            </a:r>
          </a:p>
          <a:p>
            <a:endParaRPr lang="tr-TR" dirty="0"/>
          </a:p>
          <a:p>
            <a:r>
              <a:rPr lang="tr-TR" dirty="0"/>
              <a:t>Yazışmalar kutusu tıklandığında mavi düğmeye tıklanarak ilgili resmi yazı indirilir. İlk resmi eksiklik bildirimi yazısı tarihi «</a:t>
            </a:r>
            <a:r>
              <a:rPr lang="tr-TR" b="1" u="sng" dirty="0"/>
              <a:t>Eksiklik tamamlama süresi başlangıç tarihi</a:t>
            </a:r>
            <a:r>
              <a:rPr lang="tr-TR" dirty="0"/>
              <a:t>» olarak kabul edilmektedir.</a:t>
            </a:r>
          </a:p>
          <a:p>
            <a:endParaRPr lang="tr-TR" dirty="0"/>
          </a:p>
          <a:p>
            <a:r>
              <a:rPr lang="tr-TR" dirty="0"/>
              <a:t>Yukarıdaki ekran görüntüsünde görüldüğü üzere </a:t>
            </a:r>
            <a:r>
              <a:rPr lang="tr-TR" b="1" dirty="0"/>
              <a:t>Gönderici olarak görünen Uzman </a:t>
            </a:r>
            <a:r>
              <a:rPr lang="tr-TR" dirty="0"/>
              <a:t>dosyayı inceleyen kişidir. </a:t>
            </a:r>
          </a:p>
          <a:p>
            <a:endParaRPr lang="tr-TR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A56253-2F73-4C73-8538-EC0779197713}"/>
              </a:ext>
            </a:extLst>
          </p:cNvPr>
          <p:cNvSpPr/>
          <p:nvPr/>
        </p:nvSpPr>
        <p:spPr>
          <a:xfrm>
            <a:off x="3124200" y="2057400"/>
            <a:ext cx="609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Sağ 5">
            <a:extLst>
              <a:ext uri="{FF2B5EF4-FFF2-40B4-BE49-F238E27FC236}">
                <a16:creationId xmlns:a16="http://schemas.microsoft.com/office/drawing/2014/main" id="{D8737CE4-461F-4ACF-8D97-C1BD058D5D23}"/>
              </a:ext>
            </a:extLst>
          </p:cNvPr>
          <p:cNvSpPr/>
          <p:nvPr/>
        </p:nvSpPr>
        <p:spPr>
          <a:xfrm>
            <a:off x="2133600" y="2057400"/>
            <a:ext cx="609600" cy="3810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787EA9F-BAFC-449D-A3BF-0DCE9CA6B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637" y="152400"/>
            <a:ext cx="768163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3518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9DB6A93-228E-4CE0-9D8D-9AE68B39408A}"/>
              </a:ext>
            </a:extLst>
          </p:cNvPr>
          <p:cNvSpPr txBox="1"/>
          <p:nvPr/>
        </p:nvSpPr>
        <p:spPr>
          <a:xfrm>
            <a:off x="1066800" y="1524000"/>
            <a:ext cx="10363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000" b="0" i="0" dirty="0">
                <a:solidFill>
                  <a:srgbClr val="000000"/>
                </a:solidFill>
                <a:effectLst/>
              </a:rPr>
              <a:t>Gönderilen başvuru üzerinde düzenleme yapılamaz! </a:t>
            </a:r>
          </a:p>
          <a:p>
            <a:pPr algn="just"/>
            <a:endParaRPr lang="tr-TR" sz="20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tr-TR" sz="2000" b="0" i="0" dirty="0">
                <a:solidFill>
                  <a:srgbClr val="000000"/>
                </a:solidFill>
                <a:effectLst/>
              </a:rPr>
              <a:t>Düzenleme için incelemeci birimin dosyayı eksik talebiyle iletmesi gerekir. </a:t>
            </a:r>
          </a:p>
          <a:p>
            <a:pPr algn="just"/>
            <a:r>
              <a:rPr lang="tr-TR" sz="2000" b="0" i="0" dirty="0">
                <a:solidFill>
                  <a:srgbClr val="000000"/>
                </a:solidFill>
                <a:effectLst/>
              </a:rPr>
              <a:t>EKSİK BELGE talebinde </a:t>
            </a:r>
            <a:r>
              <a:rPr lang="tr-TR" sz="2000" b="0" i="0" u="sng" dirty="0">
                <a:solidFill>
                  <a:srgbClr val="000000"/>
                </a:solidFill>
                <a:effectLst/>
              </a:rPr>
              <a:t>sadece dosyadaki belge alanlarında</a:t>
            </a:r>
            <a:r>
              <a:rPr lang="tr-TR" sz="2000" b="0" i="0" dirty="0">
                <a:solidFill>
                  <a:srgbClr val="000000"/>
                </a:solidFill>
                <a:effectLst/>
              </a:rPr>
              <a:t>, EKSİK BİLGİ VE BELGE talebinde ise </a:t>
            </a:r>
            <a:r>
              <a:rPr lang="tr-TR" sz="2000" b="0" i="0" u="sng" dirty="0">
                <a:solidFill>
                  <a:srgbClr val="000000"/>
                </a:solidFill>
                <a:effectLst/>
              </a:rPr>
              <a:t>tüm dosyada </a:t>
            </a:r>
            <a:r>
              <a:rPr lang="tr-TR" sz="2000" b="0" i="0" dirty="0">
                <a:solidFill>
                  <a:srgbClr val="000000"/>
                </a:solidFill>
                <a:effectLst/>
              </a:rPr>
              <a:t>düzenleme yapabilirsiniz. </a:t>
            </a:r>
          </a:p>
          <a:p>
            <a:pPr algn="just"/>
            <a:endParaRPr lang="tr-TR" sz="2000" b="1" dirty="0">
              <a:solidFill>
                <a:srgbClr val="C00000"/>
              </a:solidFill>
            </a:endParaRPr>
          </a:p>
          <a:p>
            <a:pPr algn="just"/>
            <a:r>
              <a:rPr lang="tr-TR" sz="2000" b="1" dirty="0">
                <a:solidFill>
                  <a:srgbClr val="C00000"/>
                </a:solidFill>
              </a:rPr>
              <a:t>«Yazışmalar» bölümünde yer alan İlgili Uzman tarafından hazırlanan Resmi Eksik Bildirim yazısında belirtilmeyen bilgi ve belgeler dışında başvuru içinde </a:t>
            </a:r>
            <a:r>
              <a:rPr lang="tr-TR" sz="2000" b="1" u="sng" dirty="0">
                <a:solidFill>
                  <a:srgbClr val="C00000"/>
                </a:solidFill>
              </a:rPr>
              <a:t>evrak silme, evrak değiştirme, bilgi değiştirme </a:t>
            </a:r>
            <a:r>
              <a:rPr lang="tr-TR" sz="2000" b="1" dirty="0">
                <a:solidFill>
                  <a:srgbClr val="C00000"/>
                </a:solidFill>
              </a:rPr>
              <a:t>gibi herhangi bir düzenleme yapılmamalıdır.</a:t>
            </a:r>
          </a:p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A9E3A44-DDB3-4BFF-9C0C-B7223D731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600" y="76200"/>
            <a:ext cx="917481" cy="8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5710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CA68231C-73A4-48B0-A0C4-F9E2EC665C3E}"/>
              </a:ext>
            </a:extLst>
          </p:cNvPr>
          <p:cNvSpPr txBox="1"/>
          <p:nvPr/>
        </p:nvSpPr>
        <p:spPr>
          <a:xfrm>
            <a:off x="973248" y="1599270"/>
            <a:ext cx="9829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Eksikleri süresinde tamamlanan dosyalar için İBGS tarafından mail yolu ile </a:t>
            </a:r>
            <a:r>
              <a:rPr lang="tr-TR" dirty="0">
                <a:highlight>
                  <a:srgbClr val="FFFF00"/>
                </a:highlight>
              </a:rPr>
              <a:t>Maliye ve SGK ya Borç Durumlarına ilişkin sorgulanabilir yazıları </a:t>
            </a:r>
            <a:r>
              <a:rPr lang="tr-TR" dirty="0"/>
              <a:t>talep edecek ve borç görünüyorsa hak edişten mahsup edilmek suretiyle dosyalar sonuçlandırılacaktır. </a:t>
            </a:r>
          </a:p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90DD4FD-66DD-4956-8F91-AA262361F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57600"/>
            <a:ext cx="6512768" cy="213360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D2C57ED-CC75-46E4-A90C-0056A8F7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33822"/>
            <a:ext cx="4772691" cy="2315015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F7637834-9C50-49EE-810C-277D6F470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00" y="76200"/>
            <a:ext cx="920563" cy="8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7888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CA68231C-73A4-48B0-A0C4-F9E2EC665C3E}"/>
              </a:ext>
            </a:extLst>
          </p:cNvPr>
          <p:cNvSpPr txBox="1"/>
          <p:nvPr/>
        </p:nvSpPr>
        <p:spPr>
          <a:xfrm>
            <a:off x="121241" y="1326084"/>
            <a:ext cx="9829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HAK EDİŞ TUTAR BİLGİLERİNİN GÖRÜNTÜLENMESİ</a:t>
            </a:r>
          </a:p>
          <a:p>
            <a:endParaRPr lang="tr-TR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F7637834-9C50-49EE-810C-277D6F470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76200"/>
            <a:ext cx="920563" cy="84019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7338151-AE80-C122-DEFA-FA3B81BB0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74" r="1059" b="35891"/>
          <a:stretch/>
        </p:blipFill>
        <p:spPr>
          <a:xfrm>
            <a:off x="121241" y="1656511"/>
            <a:ext cx="11619722" cy="388670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7571DF4-B51A-7614-2EF0-25A134D4C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2" y="5026880"/>
            <a:ext cx="1061083" cy="34921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FC2F726-6A43-B4AE-5306-F81B53FED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657600"/>
            <a:ext cx="1389185" cy="4572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AFF4385-2A1B-7C0A-4CA2-6617C580F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0" y="3599862"/>
            <a:ext cx="1389188" cy="457201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C977ADC-A9D5-14ED-CA59-6F40853BB053}"/>
              </a:ext>
            </a:extLst>
          </p:cNvPr>
          <p:cNvSpPr/>
          <p:nvPr/>
        </p:nvSpPr>
        <p:spPr>
          <a:xfrm>
            <a:off x="1295400" y="1903477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B17F4AF0-F6D8-E06F-D978-A30EEA2FBAA7}"/>
              </a:ext>
            </a:extLst>
          </p:cNvPr>
          <p:cNvSpPr/>
          <p:nvPr/>
        </p:nvSpPr>
        <p:spPr>
          <a:xfrm>
            <a:off x="9839231" y="1828800"/>
            <a:ext cx="523969" cy="112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586E5739-4F83-7C3D-F98D-77192A7021F2}"/>
                  </a:ext>
                </a:extLst>
              </p14:cNvPr>
              <p14:cNvContentPartPr/>
              <p14:nvPr/>
            </p14:nvContentPartPr>
            <p14:xfrm>
              <a:off x="6762579" y="3901545"/>
              <a:ext cx="158400" cy="1944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586E5739-4F83-7C3D-F98D-77192A7021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99939" y="3838905"/>
                <a:ext cx="2840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BD934CC9-F9D5-A5A0-D8E8-7EBCE1832787}"/>
                  </a:ext>
                </a:extLst>
              </p14:cNvPr>
              <p14:cNvContentPartPr/>
              <p14:nvPr/>
            </p14:nvContentPartPr>
            <p14:xfrm>
              <a:off x="7441539" y="3892905"/>
              <a:ext cx="353880" cy="36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BD934CC9-F9D5-A5A0-D8E8-7EBCE18327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78899" y="3829905"/>
                <a:ext cx="47952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483372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088E587F-DD80-4BB6-816D-50A7FA630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34" y="1859339"/>
            <a:ext cx="4067966" cy="275527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0DE7FD7-B197-4478-9C00-CA5C8C1AECC1}"/>
              </a:ext>
            </a:extLst>
          </p:cNvPr>
          <p:cNvSpPr txBox="1"/>
          <p:nvPr/>
        </p:nvSpPr>
        <p:spPr>
          <a:xfrm>
            <a:off x="609600" y="1859339"/>
            <a:ext cx="1082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DYS üzerinden Başvuru yapmadan önce okunması önemli olan bilgi ve belgeler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Karar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Uygulama Usul ve Esasları Genelgesi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Dys Ekleri-  Başvuruda İbraz Edilmesi Gereken Bilgi ve Belge Listeleri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endParaRPr lang="tr-TR" dirty="0"/>
          </a:p>
          <a:p>
            <a:r>
              <a:rPr lang="tr-TR" dirty="0">
                <a:highlight>
                  <a:srgbClr val="FFFF00"/>
                </a:highlight>
              </a:rPr>
              <a:t>Zorunlu evraklar, başvuru süresi ve eksik evrak tamamlama sürelerine dikkat edilmesi her Genelge özelinde önem taşımaktadır.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BA4456E-ECAC-4C09-B2DC-9D11074A7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76200"/>
            <a:ext cx="100186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9979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37916" y="6505954"/>
            <a:ext cx="5675376" cy="352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81669F8-FB52-413B-8F5D-3A846E795D0C}"/>
              </a:ext>
            </a:extLst>
          </p:cNvPr>
          <p:cNvSpPr txBox="1"/>
          <p:nvPr/>
        </p:nvSpPr>
        <p:spPr>
          <a:xfrm>
            <a:off x="386080" y="1328321"/>
            <a:ext cx="11936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chemeClr val="accent1">
                    <a:lumMod val="75000"/>
                  </a:schemeClr>
                </a:solidFill>
              </a:rPr>
              <a:t>DİKKAT EDİLECEK HUSUSLAR VE HATA MESAJLARI</a:t>
            </a:r>
          </a:p>
          <a:p>
            <a:endParaRPr lang="tr-T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8B94F3D-550C-3D4D-EF47-C8D386BA2CB6}"/>
              </a:ext>
            </a:extLst>
          </p:cNvPr>
          <p:cNvSpPr txBox="1"/>
          <p:nvPr/>
        </p:nvSpPr>
        <p:spPr>
          <a:xfrm>
            <a:off x="386080" y="2228671"/>
            <a:ext cx="108153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DYS'de</a:t>
            </a:r>
            <a:r>
              <a:rPr lang="tr-TR" dirty="0"/>
              <a:t> hafta içi öğle arasında (11:30-13:30) güncelleme işlemleri yapılabildiğinden, bu saatlerde erişim sorunları (404, 503 hata sayfaları) yaşanabilir. Bu sayfaların çıktığı durumlarda 15 dk. sonra yeniden erişim yapılabilir.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1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BAD REQUEST</a:t>
            </a: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 hata sayfası alındığı durumlarda kullanılan </a:t>
            </a:r>
            <a:r>
              <a:rPr lang="tr-TR" b="0" i="0" dirty="0" err="1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browserın</a:t>
            </a: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tr-TR" b="0" i="0" dirty="0" err="1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cache</a:t>
            </a: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 (geçmiş) verileri temizlenerek, yeniden giriş yapılabilir.</a:t>
            </a:r>
            <a:r>
              <a:rPr lang="tr-TR" b="1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1" dirty="0">
              <a:solidFill>
                <a:srgbClr val="212529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Sistem girişlerinde </a:t>
            </a:r>
            <a:r>
              <a:rPr lang="tr-TR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INTERNET BANKACILIĞI </a:t>
            </a: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veya </a:t>
            </a:r>
            <a:r>
              <a:rPr lang="tr-TR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MOBİL İMZA</a:t>
            </a: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 kullanıldığında, "</a:t>
            </a:r>
            <a:r>
              <a:rPr lang="tr-TR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E-Devlet üzerinden login işlemi başarısız</a:t>
            </a: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" hatası alınabilir.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>
              <a:solidFill>
                <a:srgbClr val="212529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Sisteme erişimde </a:t>
            </a:r>
            <a:r>
              <a:rPr lang="tr-TR" b="1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Internet Explorer kullanılmamalı</a:t>
            </a: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, Chrome / </a:t>
            </a:r>
            <a:r>
              <a:rPr lang="tr-TR" b="0" i="0" dirty="0" err="1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Edge</a:t>
            </a: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 / Firefox browserlarından biri tercih edilmeli ve </a:t>
            </a:r>
            <a:r>
              <a:rPr lang="tr-TR" b="1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e-devlet şifresi ile giriş yapılmalıdır</a:t>
            </a: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. (</a:t>
            </a:r>
            <a:r>
              <a:rPr lang="tr-TR" b="0" i="0" u="sng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EDGE üzerinden de Internet Explorer modu ile giriş yapılmamalı!</a:t>
            </a: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)</a:t>
            </a:r>
            <a:endParaRPr lang="tr-TR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885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37916" y="6505954"/>
            <a:ext cx="5675376" cy="352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81669F8-FB52-413B-8F5D-3A846E795D0C}"/>
              </a:ext>
            </a:extLst>
          </p:cNvPr>
          <p:cNvSpPr txBox="1"/>
          <p:nvPr/>
        </p:nvSpPr>
        <p:spPr>
          <a:xfrm>
            <a:off x="386080" y="1328321"/>
            <a:ext cx="11936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chemeClr val="accent1">
                    <a:lumMod val="75000"/>
                  </a:schemeClr>
                </a:solidFill>
              </a:rPr>
              <a:t>DİKKAT EDİLECEK HUSUSLAR VE HATA MESAJLARI</a:t>
            </a:r>
          </a:p>
          <a:p>
            <a:endParaRPr lang="tr-T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8B94F3D-550C-3D4D-EF47-C8D386BA2CB6}"/>
              </a:ext>
            </a:extLst>
          </p:cNvPr>
          <p:cNvSpPr txBox="1"/>
          <p:nvPr/>
        </p:nvSpPr>
        <p:spPr>
          <a:xfrm>
            <a:off x="386080" y="2228671"/>
            <a:ext cx="1081532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E-imza ile sisteme giriş yapılmak istenirse, e-devlet sitesine e-imza ile giriş yapılıp, site üzerinden DYS uygulaması seçilmelidir.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>
              <a:solidFill>
                <a:srgbClr val="212529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Kullanılan </a:t>
            </a:r>
            <a:r>
              <a:rPr lang="tr-TR" b="0" i="0" dirty="0" err="1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browserın</a:t>
            </a: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 geçmiş (</a:t>
            </a:r>
            <a:r>
              <a:rPr lang="tr-TR" b="0" i="0" dirty="0" err="1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cache</a:t>
            </a:r>
            <a:r>
              <a:rPr lang="tr-TR" b="0" i="0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) verilerinin belli aralıklarla temizlenmesi ve </a:t>
            </a:r>
            <a:r>
              <a:rPr lang="tr-TR" b="0" i="0" u="sng" dirty="0">
                <a:solidFill>
                  <a:srgbClr val="212529"/>
                </a:solidFill>
                <a:effectLst/>
                <a:latin typeface="trebuchet ms" panose="020B0603020202020204" pitchFamily="34" charset="0"/>
              </a:rPr>
              <a:t>en az 1600x900 ekran çözünürlüğü tercih edilmesi önerilmektedir.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u="sng" dirty="0">
              <a:solidFill>
                <a:srgbClr val="212529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Yararlanıcıların DYS üzerinden başvuru iletebilmesi için sistemde tanımlı olmaları ve kendileri adına işlemleri yapacak olan kullanıcıları yetkilendirmeleri zorunludur.</a:t>
            </a:r>
            <a:endParaRPr lang="tr-TR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0" i="0" u="sng" dirty="0">
              <a:solidFill>
                <a:srgbClr val="212529"/>
              </a:solidFill>
              <a:effectLst/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0417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37916" y="6505954"/>
            <a:ext cx="5675376" cy="352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81669F8-FB52-413B-8F5D-3A846E795D0C}"/>
              </a:ext>
            </a:extLst>
          </p:cNvPr>
          <p:cNvSpPr txBox="1"/>
          <p:nvPr/>
        </p:nvSpPr>
        <p:spPr>
          <a:xfrm>
            <a:off x="386080" y="1328321"/>
            <a:ext cx="11936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chemeClr val="accent1">
                    <a:lumMod val="75000"/>
                  </a:schemeClr>
                </a:solidFill>
              </a:rPr>
              <a:t>DİKKAT EDİLECEK HUSUSLAR VE HATA MESAJLARI</a:t>
            </a:r>
          </a:p>
          <a:p>
            <a:endParaRPr lang="tr-T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8B94F3D-550C-3D4D-EF47-C8D386BA2CB6}"/>
              </a:ext>
            </a:extLst>
          </p:cNvPr>
          <p:cNvSpPr txBox="1"/>
          <p:nvPr/>
        </p:nvSpPr>
        <p:spPr>
          <a:xfrm>
            <a:off x="386080" y="2228671"/>
            <a:ext cx="108153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Başvurudan önce </a:t>
            </a:r>
            <a:r>
              <a:rPr lang="tr-TR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MERSİS'te</a:t>
            </a:r>
            <a:r>
              <a:rPr lang="tr-TR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yer alan bilgilerin (VKN, adres, telefon, ortaklık, temsilci listesi, sektör, NACE) kontrol edilerek güncellenmesi gerekmektedir.</a:t>
            </a:r>
            <a:endParaRPr lang="tr-TR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>
              <a:solidFill>
                <a:srgbClr val="212529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>
              <a:solidFill>
                <a:srgbClr val="212529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12529"/>
                </a:solidFill>
                <a:latin typeface="arial" panose="020B0604020202020204" pitchFamily="34" charset="0"/>
              </a:rPr>
              <a:t>İ</a:t>
            </a:r>
            <a:r>
              <a:rPr lang="tr-TR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mza Sirkülerinin süresi dolduğunda, kullanıcı görevleri pasife çekilmektedir. Aktifleştirilmesi için güncel belgelerin (Sirküler, EK A/B/C) ibrazı gerekir. </a:t>
            </a:r>
            <a:r>
              <a:rPr lang="tr-TR" b="0" i="0" u="sng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Belgelerin güncelliğin takip sorumluluğu yararlanıcılara aittir</a:t>
            </a:r>
            <a:r>
              <a:rPr lang="tr-TR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.</a:t>
            </a:r>
            <a:endParaRPr lang="tr-TR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157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8D14FCF-1218-44F2-BC92-6D273C29F44B}"/>
              </a:ext>
            </a:extLst>
          </p:cNvPr>
          <p:cNvSpPr txBox="1"/>
          <p:nvPr/>
        </p:nvSpPr>
        <p:spPr>
          <a:xfrm>
            <a:off x="990600" y="1752600"/>
            <a:ext cx="10439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Sistemde karşılaşılacak sorunları ve hata mesajlarını aşağıda sunulan bilgilerle birlikte</a:t>
            </a:r>
          </a:p>
          <a:p>
            <a:endParaRPr lang="tr-TR" dirty="0"/>
          </a:p>
          <a:p>
            <a:r>
              <a:rPr lang="tr-TR" dirty="0"/>
              <a:t> </a:t>
            </a:r>
            <a:r>
              <a:rPr lang="tr-TR" b="1" dirty="0"/>
              <a:t>destekyonetimsistemi@ticaret.gov.tr</a:t>
            </a:r>
            <a:r>
              <a:rPr lang="tr-TR" dirty="0"/>
              <a:t> adresine iletebilirsiniz:</a:t>
            </a:r>
          </a:p>
          <a:p>
            <a:endParaRPr lang="tr-TR" dirty="0"/>
          </a:p>
          <a:p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ekran görüntüsü,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barkod numarası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kullanıcı bilgisi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7D4D7BC-ADBA-4DFB-A730-0F8B6C89F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358">
            <a:off x="7281254" y="2513430"/>
            <a:ext cx="2316499" cy="183113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9F3E6FA-CC42-4760-ACBF-751D691B5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76200"/>
            <a:ext cx="920564" cy="84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097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38C6AFB-F26B-47B1-BAA7-8498AFD627C5}"/>
              </a:ext>
            </a:extLst>
          </p:cNvPr>
          <p:cNvSpPr txBox="1"/>
          <p:nvPr/>
        </p:nvSpPr>
        <p:spPr>
          <a:xfrm>
            <a:off x="1066800" y="1676400"/>
            <a:ext cx="502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ÖNEMLİ HATIRLATMA:</a:t>
            </a:r>
          </a:p>
          <a:p>
            <a:endParaRPr lang="tr-TR" dirty="0"/>
          </a:p>
          <a:p>
            <a:r>
              <a:rPr lang="tr-TR" dirty="0"/>
              <a:t>Dys veya Kep üzerinden yapılan tüm başvurulara ilişkin evrak asıllarının 10 yıl boyunca arşivlenmesi sorumluluğu firmalara aittir.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3EAE8D5-E5EC-4D0A-8D61-B6CF9A4BD6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110278"/>
            <a:ext cx="3717855" cy="254856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932A73B-395A-421F-8B57-BF2EAEA5C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76200"/>
            <a:ext cx="920563" cy="84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324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43200" y="3429000"/>
            <a:ext cx="701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TEŞEKKÜRLER.</a:t>
            </a:r>
          </a:p>
          <a:p>
            <a:pPr algn="ctr"/>
            <a:endParaRPr lang="tr-TR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tr-T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DENİB GENEL SEKRETERLİĞİ</a:t>
            </a:r>
          </a:p>
          <a:p>
            <a:pPr algn="ctr"/>
            <a:r>
              <a:rPr lang="tr-T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DEVLET YARDIMLARI ŞUBESİ</a:t>
            </a:r>
            <a:endParaRPr lang="tr-TR" sz="24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029DED6-66D0-46F2-B10F-C0AE4AB21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0" y="1501870"/>
            <a:ext cx="1847850" cy="15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6636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DCC609D-7C82-5F3E-C80B-EEFB75035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30" b="20047"/>
          <a:stretch/>
        </p:blipFill>
        <p:spPr>
          <a:xfrm>
            <a:off x="381000" y="1828800"/>
            <a:ext cx="8041339" cy="396239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FUAR EKLEME BAŞVURUSU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A1AF6191-4857-591A-8A96-756575AFF903}"/>
              </a:ext>
            </a:extLst>
          </p:cNvPr>
          <p:cNvSpPr/>
          <p:nvPr/>
        </p:nvSpPr>
        <p:spPr>
          <a:xfrm>
            <a:off x="1143000" y="22098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02DC60DB-6C28-1B51-6537-6D042F9D403A}"/>
              </a:ext>
            </a:extLst>
          </p:cNvPr>
          <p:cNvSpPr/>
          <p:nvPr/>
        </p:nvSpPr>
        <p:spPr>
          <a:xfrm>
            <a:off x="7546039" y="2177358"/>
            <a:ext cx="607361" cy="108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2A0BC3A7-9102-62C8-F268-537936AFD71D}"/>
              </a:ext>
            </a:extLst>
          </p:cNvPr>
          <p:cNvSpPr/>
          <p:nvPr/>
        </p:nvSpPr>
        <p:spPr>
          <a:xfrm>
            <a:off x="2133600" y="33528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9D257894-51E0-8152-E1AB-5A98A272B73F}"/>
              </a:ext>
            </a:extLst>
          </p:cNvPr>
          <p:cNvSpPr/>
          <p:nvPr/>
        </p:nvSpPr>
        <p:spPr>
          <a:xfrm>
            <a:off x="5486400" y="3505200"/>
            <a:ext cx="12192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2CF8C213-88F5-DE4F-77C3-FC3748679272}"/>
              </a:ext>
            </a:extLst>
          </p:cNvPr>
          <p:cNvSpPr/>
          <p:nvPr/>
        </p:nvSpPr>
        <p:spPr>
          <a:xfrm>
            <a:off x="7086600" y="3505200"/>
            <a:ext cx="12192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6B49E89B-CA75-1624-7B22-4083B435C04B}"/>
              </a:ext>
            </a:extLst>
          </p:cNvPr>
          <p:cNvSpPr/>
          <p:nvPr/>
        </p:nvSpPr>
        <p:spPr>
          <a:xfrm>
            <a:off x="3749644" y="3519117"/>
            <a:ext cx="1620217" cy="62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8AF42463-C0DF-2F06-9D7B-D65CAB522E0F}"/>
              </a:ext>
            </a:extLst>
          </p:cNvPr>
          <p:cNvSpPr/>
          <p:nvPr/>
        </p:nvSpPr>
        <p:spPr>
          <a:xfrm>
            <a:off x="1239193" y="2731531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CBAA5F90-C816-169D-4636-29D333CCBD60}"/>
              </a:ext>
            </a:extLst>
          </p:cNvPr>
          <p:cNvSpPr/>
          <p:nvPr/>
        </p:nvSpPr>
        <p:spPr>
          <a:xfrm>
            <a:off x="2133600" y="3519117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C57D292C-8E3D-C3FB-03C2-4BCAA4A9530F}"/>
              </a:ext>
            </a:extLst>
          </p:cNvPr>
          <p:cNvSpPr/>
          <p:nvPr/>
        </p:nvSpPr>
        <p:spPr>
          <a:xfrm>
            <a:off x="5715000" y="39624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52B13DFA-3CAB-41FC-187A-CD0E574AAA41}"/>
              </a:ext>
            </a:extLst>
          </p:cNvPr>
          <p:cNvSpPr/>
          <p:nvPr/>
        </p:nvSpPr>
        <p:spPr>
          <a:xfrm>
            <a:off x="7105461" y="36576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Mürekkep 13">
                <a:extLst>
                  <a:ext uri="{FF2B5EF4-FFF2-40B4-BE49-F238E27FC236}">
                    <a16:creationId xmlns:a16="http://schemas.microsoft.com/office/drawing/2014/main" id="{FC16C7B9-17B4-6E8C-672E-C3CBBDCFA2FB}"/>
                  </a:ext>
                </a:extLst>
              </p14:cNvPr>
              <p14:cNvContentPartPr/>
              <p14:nvPr/>
            </p14:nvContentPartPr>
            <p14:xfrm>
              <a:off x="3792939" y="2708145"/>
              <a:ext cx="329400" cy="45360"/>
            </p14:xfrm>
          </p:contentPart>
        </mc:Choice>
        <mc:Fallback xmlns="">
          <p:pic>
            <p:nvPicPr>
              <p:cNvPr id="14" name="Mürekkep 13">
                <a:extLst>
                  <a:ext uri="{FF2B5EF4-FFF2-40B4-BE49-F238E27FC236}">
                    <a16:creationId xmlns:a16="http://schemas.microsoft.com/office/drawing/2014/main" id="{FC16C7B9-17B4-6E8C-672E-C3CBBDCFA2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9939" y="2645145"/>
                <a:ext cx="455040" cy="17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2852114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FUAR EKLEME BAŞVURUSU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1D714E7-FD42-4D44-F305-8311CE09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07" b="12992"/>
          <a:stretch/>
        </p:blipFill>
        <p:spPr>
          <a:xfrm>
            <a:off x="380999" y="1664733"/>
            <a:ext cx="7862435" cy="4155858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5F11B7B8-40C7-1D78-8D9C-E1251C0F0476}"/>
              </a:ext>
            </a:extLst>
          </p:cNvPr>
          <p:cNvSpPr/>
          <p:nvPr/>
        </p:nvSpPr>
        <p:spPr>
          <a:xfrm>
            <a:off x="1143000" y="20574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ED4DB875-4619-650D-F3BD-4B0A059B76A2}"/>
              </a:ext>
            </a:extLst>
          </p:cNvPr>
          <p:cNvSpPr/>
          <p:nvPr/>
        </p:nvSpPr>
        <p:spPr>
          <a:xfrm>
            <a:off x="7315200" y="2002022"/>
            <a:ext cx="5334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8688979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YENI BELGE KAPSAMA ALINMA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A8D7D17-79D3-BCC8-0D9A-FAEE51DCD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62" b="3715"/>
          <a:stretch/>
        </p:blipFill>
        <p:spPr>
          <a:xfrm>
            <a:off x="457200" y="1680577"/>
            <a:ext cx="7239000" cy="4116698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B4586191-86EA-127C-7EBF-89C4019A7C9A}"/>
              </a:ext>
            </a:extLst>
          </p:cNvPr>
          <p:cNvSpPr/>
          <p:nvPr/>
        </p:nvSpPr>
        <p:spPr>
          <a:xfrm>
            <a:off x="1143000" y="19812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5423CE4E-14BD-8C16-17CC-87B93C71292A}"/>
              </a:ext>
            </a:extLst>
          </p:cNvPr>
          <p:cNvSpPr/>
          <p:nvPr/>
        </p:nvSpPr>
        <p:spPr>
          <a:xfrm>
            <a:off x="1164125" y="2319923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CF996D12-7340-6775-CF50-C4FA8AFDD9AF}"/>
              </a:ext>
            </a:extLst>
          </p:cNvPr>
          <p:cNvSpPr/>
          <p:nvPr/>
        </p:nvSpPr>
        <p:spPr>
          <a:xfrm>
            <a:off x="6553200" y="1966096"/>
            <a:ext cx="914400" cy="91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63692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FUAR KATILIM DESTEK ÖDEME BAŞVURUSU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ECD1CBF-1303-F859-5BD0-20D2E356F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0" b="2969"/>
          <a:stretch/>
        </p:blipFill>
        <p:spPr>
          <a:xfrm>
            <a:off x="436980" y="1698682"/>
            <a:ext cx="7564019" cy="422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351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10DE7FD7-B197-4478-9C00-CA5C8C1AECC1}"/>
              </a:ext>
            </a:extLst>
          </p:cNvPr>
          <p:cNvSpPr txBox="1"/>
          <p:nvPr/>
        </p:nvSpPr>
        <p:spPr>
          <a:xfrm>
            <a:off x="533400" y="1339334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DYS GİRİŞ ÖNCESİ HAZIRLANMASI GEREKEN EVRAKLAR LİSTESİ</a:t>
            </a:r>
          </a:p>
          <a:p>
            <a:endParaRPr lang="tr-TR" b="1" dirty="0">
              <a:solidFill>
                <a:srgbClr val="C00000"/>
              </a:solidFill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BA4456E-ECAC-4C09-B2DC-9D11074A7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0" y="76200"/>
            <a:ext cx="1001865" cy="914400"/>
          </a:xfrm>
          <a:prstGeom prst="rect">
            <a:avLst/>
          </a:prstGeom>
        </p:spPr>
      </p:pic>
      <p:sp>
        <p:nvSpPr>
          <p:cNvPr id="3" name="Başlık 2">
            <a:extLst>
              <a:ext uri="{FF2B5EF4-FFF2-40B4-BE49-F238E27FC236}">
                <a16:creationId xmlns:a16="http://schemas.microsoft.com/office/drawing/2014/main" id="{B29EE7C9-3598-C2F7-D338-9D5B1586B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0826D55-48D8-E6A6-A7D1-ACC1A903C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985665"/>
            <a:ext cx="11353800" cy="166199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800" b="0" i="0" dirty="0">
                <a:latin typeface="+mj-lt"/>
              </a:rPr>
              <a:t>Destek ödeme başvuru sırasında yüklenmesi gereken evraklar ilgili desteğe ilişkin genelge ekinde yer almaktadır.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800" b="0" i="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800" b="0" i="0" dirty="0">
                <a:latin typeface="+mj-lt"/>
              </a:rPr>
              <a:t>İstenen evraklar başvuru yapmadan önce pdf formatta hazır bulundurulmalıdır.</a:t>
            </a:r>
          </a:p>
          <a:p>
            <a:endParaRPr lang="tr-TR" sz="1800" b="0" i="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800" b="0" i="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800" b="0" i="0" dirty="0">
              <a:latin typeface="+mj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B4CB494-DB9A-6A4A-46AA-24B3AD0FD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1" y="2883612"/>
            <a:ext cx="3505200" cy="291364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479A534B-62BC-E796-83C5-3AFE5C472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822881"/>
            <a:ext cx="3834220" cy="2974373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4EB79845-608B-5D76-6CD4-78C2247DD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657" y="2883612"/>
            <a:ext cx="4404711" cy="291364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128A8516-AEB4-F08B-5909-6E559E7C7139}"/>
              </a:ext>
            </a:extLst>
          </p:cNvPr>
          <p:cNvSpPr txBox="1"/>
          <p:nvPr/>
        </p:nvSpPr>
        <p:spPr>
          <a:xfrm rot="18707674">
            <a:off x="1399102" y="452893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örnek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1E90B28-DBF8-B25C-0396-A20EB2E67D0E}"/>
              </a:ext>
            </a:extLst>
          </p:cNvPr>
          <p:cNvSpPr txBox="1"/>
          <p:nvPr/>
        </p:nvSpPr>
        <p:spPr>
          <a:xfrm rot="18707674">
            <a:off x="5323401" y="445805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örnek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8B54DA0-3700-E222-5E90-B35800722519}"/>
              </a:ext>
            </a:extLst>
          </p:cNvPr>
          <p:cNvSpPr txBox="1"/>
          <p:nvPr/>
        </p:nvSpPr>
        <p:spPr>
          <a:xfrm rot="18707674">
            <a:off x="9764199" y="449125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örnek</a:t>
            </a:r>
          </a:p>
        </p:txBody>
      </p:sp>
    </p:spTree>
    <p:extLst>
      <p:ext uri="{BB962C8B-B14F-4D97-AF65-F5344CB8AC3E}">
        <p14:creationId xmlns:p14="http://schemas.microsoft.com/office/powerpoint/2010/main" val="3565554064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FUAR KATILIM DESTEK ÖDEME BAŞVURUSU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76C10006-FB8D-D0C3-5D9A-1F3381451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39" b="5321"/>
          <a:stretch/>
        </p:blipFill>
        <p:spPr>
          <a:xfrm>
            <a:off x="457200" y="1752600"/>
            <a:ext cx="7391400" cy="4076662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453A54FB-9227-C080-989E-A97287E2A5DF}"/>
              </a:ext>
            </a:extLst>
          </p:cNvPr>
          <p:cNvSpPr/>
          <p:nvPr/>
        </p:nvSpPr>
        <p:spPr>
          <a:xfrm>
            <a:off x="6705600" y="2057400"/>
            <a:ext cx="609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65DD8E4E-E36E-11DD-C0A5-F1A8B4D84084}"/>
              </a:ext>
            </a:extLst>
          </p:cNvPr>
          <p:cNvSpPr/>
          <p:nvPr/>
        </p:nvSpPr>
        <p:spPr>
          <a:xfrm>
            <a:off x="1143000" y="2070603"/>
            <a:ext cx="15240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8F8997D-9F94-9AA5-6C0A-4854D1C52C89}"/>
              </a:ext>
            </a:extLst>
          </p:cNvPr>
          <p:cNvSpPr/>
          <p:nvPr/>
        </p:nvSpPr>
        <p:spPr>
          <a:xfrm>
            <a:off x="1143000" y="25146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387680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FUAR KATILIM DESTEK ÖDEME BAŞVURUSU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2F894D-E372-18B5-CAA1-D95FD5038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1" b="2969"/>
          <a:stretch/>
        </p:blipFill>
        <p:spPr>
          <a:xfrm>
            <a:off x="471686" y="1752600"/>
            <a:ext cx="7376914" cy="4124525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490F1506-88D6-B6C9-CEBD-F2E126472924}"/>
              </a:ext>
            </a:extLst>
          </p:cNvPr>
          <p:cNvSpPr/>
          <p:nvPr/>
        </p:nvSpPr>
        <p:spPr>
          <a:xfrm>
            <a:off x="1143000" y="20574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17D805E1-367E-4EB8-A2D1-05ACD9D2B01E}"/>
              </a:ext>
            </a:extLst>
          </p:cNvPr>
          <p:cNvSpPr/>
          <p:nvPr/>
        </p:nvSpPr>
        <p:spPr>
          <a:xfrm>
            <a:off x="6629400" y="2052496"/>
            <a:ext cx="609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AF599976-68DE-BD47-E3F4-214594984D2D}"/>
              </a:ext>
            </a:extLst>
          </p:cNvPr>
          <p:cNvSpPr/>
          <p:nvPr/>
        </p:nvSpPr>
        <p:spPr>
          <a:xfrm>
            <a:off x="1143754" y="2475746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6059939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FUAR KATILIM DESTEK ÖDEME BAŞVURUSU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B3BF00A-573C-03D1-F03D-7359D242D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4" b="2969"/>
          <a:stretch/>
        </p:blipFill>
        <p:spPr>
          <a:xfrm>
            <a:off x="457200" y="1642853"/>
            <a:ext cx="7620000" cy="431896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CFA1D60F-65A3-0385-3FB6-2017802EEAF0}"/>
              </a:ext>
            </a:extLst>
          </p:cNvPr>
          <p:cNvSpPr/>
          <p:nvPr/>
        </p:nvSpPr>
        <p:spPr>
          <a:xfrm>
            <a:off x="1143000" y="2006904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067E1E48-58CC-7CBE-BF13-A54297418B84}"/>
              </a:ext>
            </a:extLst>
          </p:cNvPr>
          <p:cNvSpPr/>
          <p:nvPr/>
        </p:nvSpPr>
        <p:spPr>
          <a:xfrm>
            <a:off x="6934200" y="1968804"/>
            <a:ext cx="609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9023867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FUAR KATILIM DESTEK ÖDEME BAŞVURUSU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8D48E20-A121-5C2D-1006-8B6AF705E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11" b="2969"/>
          <a:stretch/>
        </p:blipFill>
        <p:spPr>
          <a:xfrm>
            <a:off x="393826" y="1664732"/>
            <a:ext cx="7607174" cy="4316503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158D2F2A-C4E6-DF59-B749-4A562F5B3CA1}"/>
              </a:ext>
            </a:extLst>
          </p:cNvPr>
          <p:cNvSpPr/>
          <p:nvPr/>
        </p:nvSpPr>
        <p:spPr>
          <a:xfrm>
            <a:off x="1143000" y="1995964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6D3FF0B0-B48F-47FC-4266-AEE0A9157F0D}"/>
              </a:ext>
            </a:extLst>
          </p:cNvPr>
          <p:cNvSpPr/>
          <p:nvPr/>
        </p:nvSpPr>
        <p:spPr>
          <a:xfrm>
            <a:off x="6858000" y="1957864"/>
            <a:ext cx="609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3219614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FUAR KATILIM DESTEK ÖDEME BAŞVURUSU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B87E83FC-7B7A-748B-D222-55409B738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1" b="2969"/>
          <a:stretch/>
        </p:blipFill>
        <p:spPr>
          <a:xfrm>
            <a:off x="412686" y="1664732"/>
            <a:ext cx="7664513" cy="4285325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7E60AE79-25F4-92E2-9052-5C88F8A75D2A}"/>
              </a:ext>
            </a:extLst>
          </p:cNvPr>
          <p:cNvSpPr/>
          <p:nvPr/>
        </p:nvSpPr>
        <p:spPr>
          <a:xfrm>
            <a:off x="1066800" y="1995964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AE9C2D78-6970-4392-5A21-58E1B449FB9A}"/>
              </a:ext>
            </a:extLst>
          </p:cNvPr>
          <p:cNvSpPr/>
          <p:nvPr/>
        </p:nvSpPr>
        <p:spPr>
          <a:xfrm>
            <a:off x="6781800" y="1957864"/>
            <a:ext cx="609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8742187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FUAR KATILIM DESTEK ÖDEME BAŞVURUSU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8266C6A-C70F-0B6E-2DA5-984B7FDD5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1" b="2969"/>
          <a:stretch/>
        </p:blipFill>
        <p:spPr>
          <a:xfrm>
            <a:off x="391562" y="1664732"/>
            <a:ext cx="7609438" cy="4254532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E54D0F18-8307-A05F-DE9B-E55F0F4A6CA6}"/>
              </a:ext>
            </a:extLst>
          </p:cNvPr>
          <p:cNvSpPr/>
          <p:nvPr/>
        </p:nvSpPr>
        <p:spPr>
          <a:xfrm>
            <a:off x="6781800" y="1981200"/>
            <a:ext cx="609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ED44A5D5-9EC7-15E6-13E9-8BC58CB6A450}"/>
              </a:ext>
            </a:extLst>
          </p:cNvPr>
          <p:cNvSpPr/>
          <p:nvPr/>
        </p:nvSpPr>
        <p:spPr>
          <a:xfrm>
            <a:off x="1066800" y="2034064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1379357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BELGE/SERTİFİKA YENİLEME BAŞVURUSU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E604F17-6B21-6713-0C25-FA3C824D1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21"/>
          <a:stretch/>
        </p:blipFill>
        <p:spPr>
          <a:xfrm>
            <a:off x="410424" y="1665486"/>
            <a:ext cx="7971576" cy="4245445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56228815-2043-DA8D-7297-F8601C412997}"/>
              </a:ext>
            </a:extLst>
          </p:cNvPr>
          <p:cNvSpPr/>
          <p:nvPr/>
        </p:nvSpPr>
        <p:spPr>
          <a:xfrm>
            <a:off x="1219200" y="2057400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9B5CDE64-0012-983C-AA12-07B7FDB242F4}"/>
              </a:ext>
            </a:extLst>
          </p:cNvPr>
          <p:cNvSpPr/>
          <p:nvPr/>
        </p:nvSpPr>
        <p:spPr>
          <a:xfrm>
            <a:off x="7010400" y="2019300"/>
            <a:ext cx="609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5629D169-2E8C-9AE1-939B-308C54156D89}"/>
              </a:ext>
            </a:extLst>
          </p:cNvPr>
          <p:cNvSpPr/>
          <p:nvPr/>
        </p:nvSpPr>
        <p:spPr>
          <a:xfrm>
            <a:off x="1244097" y="2525514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4D552EB3-5B1D-BE22-778E-F266426D402B}"/>
              </a:ext>
            </a:extLst>
          </p:cNvPr>
          <p:cNvGrpSpPr/>
          <p:nvPr/>
        </p:nvGrpSpPr>
        <p:grpSpPr>
          <a:xfrm>
            <a:off x="3639219" y="2561625"/>
            <a:ext cx="226440" cy="26280"/>
            <a:chOff x="3639219" y="2561625"/>
            <a:chExt cx="226440" cy="2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Mürekkep 6">
                  <a:extLst>
                    <a:ext uri="{FF2B5EF4-FFF2-40B4-BE49-F238E27FC236}">
                      <a16:creationId xmlns:a16="http://schemas.microsoft.com/office/drawing/2014/main" id="{42621124-1872-F8F3-BA50-65C83C83F1B3}"/>
                    </a:ext>
                  </a:extLst>
                </p14:cNvPr>
                <p14:cNvContentPartPr/>
                <p14:nvPr/>
              </p14:nvContentPartPr>
              <p14:xfrm>
                <a:off x="3639219" y="2561625"/>
                <a:ext cx="119160" cy="26280"/>
              </p14:xfrm>
            </p:contentPart>
          </mc:Choice>
          <mc:Fallback xmlns="">
            <p:pic>
              <p:nvPicPr>
                <p:cNvPr id="7" name="Mürekkep 6">
                  <a:extLst>
                    <a:ext uri="{FF2B5EF4-FFF2-40B4-BE49-F238E27FC236}">
                      <a16:creationId xmlns:a16="http://schemas.microsoft.com/office/drawing/2014/main" id="{42621124-1872-F8F3-BA50-65C83C83F1B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76579" y="2498985"/>
                  <a:ext cx="2448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Mürekkep 7">
                  <a:extLst>
                    <a:ext uri="{FF2B5EF4-FFF2-40B4-BE49-F238E27FC236}">
                      <a16:creationId xmlns:a16="http://schemas.microsoft.com/office/drawing/2014/main" id="{151C3880-A00A-7638-1E0D-8E70C4D72696}"/>
                    </a:ext>
                  </a:extLst>
                </p14:cNvPr>
                <p14:cNvContentPartPr/>
                <p14:nvPr/>
              </p14:nvContentPartPr>
              <p14:xfrm>
                <a:off x="3729939" y="2579985"/>
                <a:ext cx="135720" cy="360"/>
              </p14:xfrm>
            </p:contentPart>
          </mc:Choice>
          <mc:Fallback xmlns="">
            <p:pic>
              <p:nvPicPr>
                <p:cNvPr id="8" name="Mürekkep 7">
                  <a:extLst>
                    <a:ext uri="{FF2B5EF4-FFF2-40B4-BE49-F238E27FC236}">
                      <a16:creationId xmlns:a16="http://schemas.microsoft.com/office/drawing/2014/main" id="{151C3880-A00A-7638-1E0D-8E70C4D7269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7299" y="2516985"/>
                  <a:ext cx="261360" cy="12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72923352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BELGE/SERTİFİKA YENİLEME BAŞVURUSU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8893F5F-1072-58F0-79F6-C94C4FCBD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264" b="5321"/>
          <a:stretch/>
        </p:blipFill>
        <p:spPr>
          <a:xfrm>
            <a:off x="381000" y="1664732"/>
            <a:ext cx="7784366" cy="4134803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C2D233BA-EE7E-80EC-CDA6-C894C6DA5EE2}"/>
              </a:ext>
            </a:extLst>
          </p:cNvPr>
          <p:cNvSpPr/>
          <p:nvPr/>
        </p:nvSpPr>
        <p:spPr>
          <a:xfrm>
            <a:off x="1143000" y="2034064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EB820CC6-D883-F473-0757-5B66A5522BDE}"/>
              </a:ext>
            </a:extLst>
          </p:cNvPr>
          <p:cNvSpPr/>
          <p:nvPr/>
        </p:nvSpPr>
        <p:spPr>
          <a:xfrm>
            <a:off x="6781800" y="1995964"/>
            <a:ext cx="609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4605973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0C808FDB-7F36-28EB-C93E-E49AE4E9D308}"/>
              </a:ext>
            </a:extLst>
          </p:cNvPr>
          <p:cNvSpPr txBox="1"/>
          <p:nvPr/>
        </p:nvSpPr>
        <p:spPr>
          <a:xfrm>
            <a:off x="381000" y="1295400"/>
            <a:ext cx="610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BELGE/SERTİFİKA YENİLEME BAŞVURUSU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F581EC7-CF03-8C7A-F93C-0963F4EA0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1" b="2969"/>
          <a:stretch/>
        </p:blipFill>
        <p:spPr>
          <a:xfrm>
            <a:off x="381000" y="1664732"/>
            <a:ext cx="7620000" cy="4260438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BAC90805-4F83-7635-E65D-F44352B29F27}"/>
              </a:ext>
            </a:extLst>
          </p:cNvPr>
          <p:cNvSpPr/>
          <p:nvPr/>
        </p:nvSpPr>
        <p:spPr>
          <a:xfrm>
            <a:off x="1143000" y="2034064"/>
            <a:ext cx="1752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678CC883-4673-5594-8614-D0485391C150}"/>
              </a:ext>
            </a:extLst>
          </p:cNvPr>
          <p:cNvSpPr/>
          <p:nvPr/>
        </p:nvSpPr>
        <p:spPr>
          <a:xfrm>
            <a:off x="6781800" y="2008790"/>
            <a:ext cx="685800" cy="101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9C5532DA-4F17-9F65-483D-267F98545099}"/>
                  </a:ext>
                </a:extLst>
              </p14:cNvPr>
              <p14:cNvContentPartPr/>
              <p14:nvPr/>
            </p14:nvContentPartPr>
            <p14:xfrm>
              <a:off x="1239819" y="2516625"/>
              <a:ext cx="190800" cy="9720"/>
            </p14:xfrm>
          </p:contentPart>
        </mc:Choice>
        <mc:Fallback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9C5532DA-4F17-9F65-483D-267F985450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7179" y="2453625"/>
                <a:ext cx="316440" cy="13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665853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D69B5423-EF9E-B68D-6ABA-02CC66663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11072"/>
            <a:ext cx="7620000" cy="413146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9F2AE43-9897-4DBC-8962-392EBE10CB7E}"/>
              </a:ext>
            </a:extLst>
          </p:cNvPr>
          <p:cNvSpPr txBox="1"/>
          <p:nvPr/>
        </p:nvSpPr>
        <p:spPr>
          <a:xfrm>
            <a:off x="1060764" y="1341740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1- DESTEK YÖNETİM SİSTEMİ’NE ERİŞİM?</a:t>
            </a:r>
            <a:endParaRPr lang="tr-TR" b="1" dirty="0">
              <a:solidFill>
                <a:srgbClr val="C00000"/>
              </a:solidFill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4C1D3B2-CE63-4D56-B95E-8D3F86A09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2932133"/>
            <a:ext cx="2590799" cy="84467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552207A-3A76-410A-A429-632176D52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403" y="50016"/>
            <a:ext cx="915192" cy="8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6463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3642ED5E-39CC-61F7-55BF-CDB6D7DC5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25" y="1371601"/>
            <a:ext cx="5698227" cy="44196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55DE5D4-DEE7-41D4-831B-A777C16E16A5}"/>
              </a:ext>
            </a:extLst>
          </p:cNvPr>
          <p:cNvSpPr/>
          <p:nvPr/>
        </p:nvSpPr>
        <p:spPr>
          <a:xfrm>
            <a:off x="158325" y="2590800"/>
            <a:ext cx="1524000" cy="1143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7127353-7412-4191-AA1B-7B8B60645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0" y="76200"/>
            <a:ext cx="936605" cy="847404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7736801B-87DC-B7D3-2565-D3129C233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165" y="1373189"/>
            <a:ext cx="6294836" cy="441801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57318AE-5526-9682-05E8-3B1864DB2F24}"/>
              </a:ext>
            </a:extLst>
          </p:cNvPr>
          <p:cNvSpPr/>
          <p:nvPr/>
        </p:nvSpPr>
        <p:spPr>
          <a:xfrm>
            <a:off x="125257" y="4409477"/>
            <a:ext cx="3429000" cy="6653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36990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EAF2EED0-B218-D52B-2283-A99336106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27166"/>
            <a:ext cx="10210800" cy="4030618"/>
          </a:xfrm>
          <a:prstGeom prst="rect">
            <a:avLst/>
          </a:prstGeom>
        </p:spPr>
      </p:pic>
      <p:sp>
        <p:nvSpPr>
          <p:cNvPr id="9" name="Ok: Sağ 8">
            <a:extLst>
              <a:ext uri="{FF2B5EF4-FFF2-40B4-BE49-F238E27FC236}">
                <a16:creationId xmlns:a16="http://schemas.microsoft.com/office/drawing/2014/main" id="{C7C28AC8-71F4-417D-8412-4649DA596C68}"/>
              </a:ext>
            </a:extLst>
          </p:cNvPr>
          <p:cNvSpPr/>
          <p:nvPr/>
        </p:nvSpPr>
        <p:spPr>
          <a:xfrm rot="9104582">
            <a:off x="5809517" y="3739645"/>
            <a:ext cx="1034409" cy="45887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6D837CC-A95E-4060-AF3F-8F37EE080339}"/>
              </a:ext>
            </a:extLst>
          </p:cNvPr>
          <p:cNvSpPr txBox="1"/>
          <p:nvPr/>
        </p:nvSpPr>
        <p:spPr>
          <a:xfrm>
            <a:off x="1447800" y="1371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DESTEK YÖNETİM SİSTEMİ (DYS) GİRİŞ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849C2B3-A716-4F96-A472-F3D9F1F5CE40}"/>
              </a:ext>
            </a:extLst>
          </p:cNvPr>
          <p:cNvSpPr/>
          <p:nvPr/>
        </p:nvSpPr>
        <p:spPr>
          <a:xfrm>
            <a:off x="2667000" y="4343400"/>
            <a:ext cx="3429000" cy="6653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1E3452B-FC39-4332-848D-E47C4A29E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76200"/>
            <a:ext cx="1001865" cy="9144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B3F2EC6-5B47-DDCF-1CA7-3DA38690D175}"/>
              </a:ext>
            </a:extLst>
          </p:cNvPr>
          <p:cNvSpPr/>
          <p:nvPr/>
        </p:nvSpPr>
        <p:spPr>
          <a:xfrm>
            <a:off x="2517240" y="3038858"/>
            <a:ext cx="1673760" cy="5554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719595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83B21B0-E759-986C-6E8C-7E71374BF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47800"/>
            <a:ext cx="7772400" cy="4307147"/>
          </a:xfrm>
          <a:prstGeom prst="rect">
            <a:avLst/>
          </a:prstGeom>
        </p:spPr>
      </p:pic>
      <p:sp>
        <p:nvSpPr>
          <p:cNvPr id="4" name="Ok: Sağ 3">
            <a:extLst>
              <a:ext uri="{FF2B5EF4-FFF2-40B4-BE49-F238E27FC236}">
                <a16:creationId xmlns:a16="http://schemas.microsoft.com/office/drawing/2014/main" id="{1272BECE-B207-4BE5-B9F5-15D78D75CC64}"/>
              </a:ext>
            </a:extLst>
          </p:cNvPr>
          <p:cNvSpPr/>
          <p:nvPr/>
        </p:nvSpPr>
        <p:spPr>
          <a:xfrm rot="19532384">
            <a:off x="2072693" y="4059155"/>
            <a:ext cx="992927" cy="3619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D3B19430-89DA-4784-999B-808B9A41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0" y="76200"/>
            <a:ext cx="920563" cy="8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8830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50323040-FD8B-F3FE-BADB-5645CF809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88998"/>
            <a:ext cx="8077200" cy="4503909"/>
          </a:xfrm>
          <a:prstGeom prst="rect">
            <a:avLst/>
          </a:prstGeom>
        </p:spPr>
      </p:pic>
      <p:sp>
        <p:nvSpPr>
          <p:cNvPr id="4" name="Ok: Aşağı 3">
            <a:extLst>
              <a:ext uri="{FF2B5EF4-FFF2-40B4-BE49-F238E27FC236}">
                <a16:creationId xmlns:a16="http://schemas.microsoft.com/office/drawing/2014/main" id="{3C6ABE4E-2028-422D-ACC2-DDE3D4EB5C08}"/>
              </a:ext>
            </a:extLst>
          </p:cNvPr>
          <p:cNvSpPr/>
          <p:nvPr/>
        </p:nvSpPr>
        <p:spPr>
          <a:xfrm rot="4161398">
            <a:off x="4967698" y="2350377"/>
            <a:ext cx="427804" cy="13045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D097D29-3421-4573-9F55-467C8F463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69548"/>
            <a:ext cx="994576" cy="9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2273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3197</TotalTime>
  <Words>979</Words>
  <Application>Microsoft Office PowerPoint</Application>
  <PresentationFormat>Geniş ekran</PresentationFormat>
  <Paragraphs>135</Paragraphs>
  <Slides>48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48</vt:i4>
      </vt:variant>
    </vt:vector>
  </HeadingPairs>
  <TitlesOfParts>
    <vt:vector size="56" baseType="lpstr">
      <vt:lpstr>Arial</vt:lpstr>
      <vt:lpstr>Arial</vt:lpstr>
      <vt:lpstr>Calibri</vt:lpstr>
      <vt:lpstr>Roboto</vt:lpstr>
      <vt:lpstr>TeXGyreAdventor</vt:lpstr>
      <vt:lpstr>Times New Roman</vt:lpstr>
      <vt:lpstr>trebuchet ms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Esra ERGÜN GÜLER</dc:creator>
  <cp:lastModifiedBy>Selman Gündüz</cp:lastModifiedBy>
  <cp:revision>327</cp:revision>
  <cp:lastPrinted>2021-09-17T11:53:38Z</cp:lastPrinted>
  <dcterms:created xsi:type="dcterms:W3CDTF">2021-03-22T10:55:07Z</dcterms:created>
  <dcterms:modified xsi:type="dcterms:W3CDTF">2023-08-16T10:53:19Z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2021-03-22T00:00:00Z</vt:filetime>
  </property>
</Properties>
</file>